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03" r:id="rId2"/>
  </p:sldIdLst>
  <p:sldSz cx="9144000" cy="6858000" type="screen4x3"/>
  <p:notesSz cx="7102475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815"/>
    <p:restoredTop sz="85249"/>
  </p:normalViewPr>
  <p:slideViewPr>
    <p:cSldViewPr snapToGrid="0" snapToObjects="1">
      <p:cViewPr varScale="1">
        <p:scale>
          <a:sx n="81" d="100"/>
          <a:sy n="81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4F1F04B0-EBA1-7D45-A9A1-06A7735F630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704A5E3D-E157-3A47-B16E-3B2F87E4B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671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661">
              <a:defRPr/>
            </a:pPr>
            <a:r>
              <a:rPr lang="en-US" altLang="ja-JP" sz="1300" b="1" u="sng" dirty="0" err="1"/>
              <a:t>cyclin</a:t>
            </a:r>
            <a:r>
              <a:rPr lang="en-US" altLang="ja-JP" sz="1300" b="1" u="sng" dirty="0"/>
              <a:t> E(M-20):sc-481 </a:t>
            </a:r>
            <a:r>
              <a:rPr lang="en-US" altLang="ja-JP" sz="1300" dirty="0">
                <a:solidFill>
                  <a:srgbClr val="FF0000"/>
                </a:solidFill>
              </a:rPr>
              <a:t>(Santa Cruz Biotech, Dallas, TX, USA)</a:t>
            </a:r>
            <a:endParaRPr lang="en-US" altLang="ja-JP" sz="1300" b="1" u="sng" dirty="0"/>
          </a:p>
          <a:p>
            <a:pPr defTabSz="990661">
              <a:defRPr/>
            </a:pPr>
            <a:r>
              <a:rPr lang="en-US" altLang="ja-JP" sz="1300" b="1" u="sng" dirty="0" err="1"/>
              <a:t>cyclin</a:t>
            </a:r>
            <a:r>
              <a:rPr lang="en-US" altLang="ja-JP" sz="1300" b="1" u="sng" dirty="0"/>
              <a:t> A (BF683):sc-239 </a:t>
            </a:r>
            <a:r>
              <a:rPr lang="en-US" altLang="ja-JP" sz="1300" dirty="0">
                <a:solidFill>
                  <a:srgbClr val="FF0000"/>
                </a:solidFill>
              </a:rPr>
              <a:t>(Santa Cruz Biotech, Dallas, TX, USA)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defTabSz="990661">
              <a:defRPr/>
            </a:pP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5E3D-E157-3A47-B16E-3B2F87E4BD0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06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25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43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4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31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0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31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30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48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597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63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129A6-18AE-7445-8CE8-EAAB3E9C31CD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02005-5F7A-BE47-AA9E-2205A65EA3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97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1915"/>
          <p:cNvSpPr>
            <a:spLocks noChangeArrowheads="1"/>
          </p:cNvSpPr>
          <p:nvPr/>
        </p:nvSpPr>
        <p:spPr bwMode="auto">
          <a:xfrm rot="18900000">
            <a:off x="4488595" y="2405136"/>
            <a:ext cx="10275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 altLang="ja-JP" sz="1400" b="1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Ad-delE1B55</a:t>
            </a:r>
            <a:endParaRPr lang="ja-JP" altLang="ja-JP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2" name="Rectangle 1915"/>
          <p:cNvSpPr>
            <a:spLocks noChangeArrowheads="1"/>
          </p:cNvSpPr>
          <p:nvPr/>
        </p:nvSpPr>
        <p:spPr bwMode="auto">
          <a:xfrm rot="18900000">
            <a:off x="4678235" y="2103202"/>
            <a:ext cx="19182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 altLang="ja-JP" sz="1400" b="1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ZOL</a:t>
            </a:r>
            <a:endParaRPr lang="ja-JP" altLang="ja-JP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3" name="Rectangle 1915"/>
          <p:cNvSpPr>
            <a:spLocks noChangeArrowheads="1"/>
          </p:cNvSpPr>
          <p:nvPr/>
        </p:nvSpPr>
        <p:spPr bwMode="auto">
          <a:xfrm rot="18900000">
            <a:off x="5431883" y="2092764"/>
            <a:ext cx="19182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 altLang="ja-JP" sz="1400" b="1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ZOL+Ad-delE1B55</a:t>
            </a:r>
            <a:endParaRPr lang="ja-JP" altLang="ja-JP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8" name="Rectangle 35"/>
          <p:cNvSpPr>
            <a:spLocks noChangeArrowheads="1"/>
          </p:cNvSpPr>
          <p:nvPr/>
        </p:nvSpPr>
        <p:spPr bwMode="auto">
          <a:xfrm>
            <a:off x="2915972" y="3854492"/>
            <a:ext cx="9457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Times New Roman" pitchFamily="18" charset="0"/>
                <a:cs typeface="Times New Roman" pitchFamily="18" charset="0"/>
              </a:rPr>
              <a:t>α-Tubulin</a:t>
            </a:r>
          </a:p>
        </p:txBody>
      </p:sp>
      <p:sp>
        <p:nvSpPr>
          <p:cNvPr id="89" name="Rectangle 35"/>
          <p:cNvSpPr>
            <a:spLocks noChangeArrowheads="1"/>
          </p:cNvSpPr>
          <p:nvPr/>
        </p:nvSpPr>
        <p:spPr bwMode="auto">
          <a:xfrm>
            <a:off x="3016482" y="3066843"/>
            <a:ext cx="848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b="1" dirty="0" err="1">
                <a:latin typeface="Times New Roman" pitchFamily="18" charset="0"/>
                <a:cs typeface="Times New Roman" pitchFamily="18" charset="0"/>
              </a:rPr>
              <a:t>Cyclin</a:t>
            </a:r>
            <a:r>
              <a:rPr lang="en-US" altLang="ja-JP" sz="1400" b="1" dirty="0">
                <a:latin typeface="Times New Roman" pitchFamily="18" charset="0"/>
                <a:cs typeface="Times New Roman" pitchFamily="18" charset="0"/>
              </a:rPr>
              <a:t> E</a:t>
            </a: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300628" y="2299964"/>
            <a:ext cx="194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NCI-H28</a:t>
            </a:r>
            <a:endParaRPr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図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830605" y="3876902"/>
            <a:ext cx="2160000" cy="28536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149" y="3057407"/>
            <a:ext cx="2121371" cy="306865"/>
          </a:xfrm>
          <a:prstGeom prst="rect">
            <a:avLst/>
          </a:prstGeom>
        </p:spPr>
      </p:pic>
      <p:pic>
        <p:nvPicPr>
          <p:cNvPr id="7" name="図 6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831710" y="3495926"/>
            <a:ext cx="2120400" cy="288000"/>
          </a:xfrm>
          <a:prstGeom prst="rect">
            <a:avLst/>
          </a:prstGeom>
        </p:spPr>
      </p:pic>
      <p:sp>
        <p:nvSpPr>
          <p:cNvPr id="96" name="Rectangle 35"/>
          <p:cNvSpPr>
            <a:spLocks noChangeArrowheads="1"/>
          </p:cNvSpPr>
          <p:nvPr/>
        </p:nvSpPr>
        <p:spPr bwMode="auto">
          <a:xfrm>
            <a:off x="3016482" y="3506277"/>
            <a:ext cx="84805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b="1" dirty="0" err="1">
                <a:latin typeface="Times New Roman" pitchFamily="18" charset="0"/>
                <a:cs typeface="Times New Roman" pitchFamily="18" charset="0"/>
              </a:rPr>
              <a:t>Cyclin</a:t>
            </a:r>
            <a:r>
              <a:rPr lang="en-US" altLang="ja-JP" sz="1400" b="1" dirty="0">
                <a:latin typeface="Times New Roman" pitchFamily="18" charset="0"/>
                <a:cs typeface="Times New Roman" pitchFamily="18" charset="0"/>
              </a:rPr>
              <a:t> A</a:t>
            </a:r>
          </a:p>
        </p:txBody>
      </p:sp>
      <p:sp>
        <p:nvSpPr>
          <p:cNvPr id="98" name="Rectangle 1915"/>
          <p:cNvSpPr>
            <a:spLocks noChangeArrowheads="1"/>
          </p:cNvSpPr>
          <p:nvPr/>
        </p:nvSpPr>
        <p:spPr bwMode="auto">
          <a:xfrm rot="18900000">
            <a:off x="5119180" y="2270530"/>
            <a:ext cx="14008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 altLang="ja-JP" sz="1400" b="1" dirty="0" err="1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ZOL+Ad-LacZ</a:t>
            </a:r>
            <a:endParaRPr lang="ja-JP" altLang="ja-JP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9" name="Rectangle 1915"/>
          <p:cNvSpPr>
            <a:spLocks noChangeArrowheads="1"/>
          </p:cNvSpPr>
          <p:nvPr/>
        </p:nvSpPr>
        <p:spPr bwMode="auto">
          <a:xfrm rot="18900000">
            <a:off x="4180665" y="2541165"/>
            <a:ext cx="6989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 altLang="ja-JP" sz="1400" b="1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Ad-</a:t>
            </a:r>
            <a:r>
              <a:rPr lang="en-US" altLang="ja-JP" sz="1400" b="1" dirty="0" err="1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LacZ</a:t>
            </a:r>
            <a:endParaRPr lang="ja-JP" altLang="ja-JP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0" name="Rectangle 1915"/>
          <p:cNvSpPr>
            <a:spLocks noChangeArrowheads="1"/>
          </p:cNvSpPr>
          <p:nvPr/>
        </p:nvSpPr>
        <p:spPr bwMode="auto">
          <a:xfrm rot="18900000">
            <a:off x="3968464" y="2710499"/>
            <a:ext cx="1779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 altLang="ja-JP" sz="1400" b="1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(-)</a:t>
            </a:r>
            <a:endParaRPr lang="ja-JP" altLang="ja-JP" sz="1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6680" y="417439"/>
            <a:ext cx="2474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Figure 3</a:t>
            </a:r>
            <a:endParaRPr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57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12739</TotalTime>
  <Words>48</Words>
  <Application>Microsoft Office PowerPoint</Application>
  <PresentationFormat>画面に合わせる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Yu Gothic</vt:lpstr>
      <vt:lpstr>Arial</vt:lpstr>
      <vt:lpstr>Calibri</vt:lpstr>
      <vt:lpstr>Calibri Light</vt:lpstr>
      <vt:lpstr>Times New Roman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xbs</dc:creator>
  <cp:lastModifiedBy>Tagawa</cp:lastModifiedBy>
  <cp:revision>261</cp:revision>
  <cp:lastPrinted>2016-03-02T18:37:45Z</cp:lastPrinted>
  <dcterms:created xsi:type="dcterms:W3CDTF">2015-12-02T00:16:18Z</dcterms:created>
  <dcterms:modified xsi:type="dcterms:W3CDTF">2016-03-02T18:48:59Z</dcterms:modified>
</cp:coreProperties>
</file>