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77B3D-ACF1-4E5A-AC74-32B02FE6D5F6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AC8DC-D148-45AB-8398-5B175046B1B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김상헌\Desktop\바탕화면2\실리비닌투고준비중\BMC cancer\Figure\Fig.S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92696"/>
            <a:ext cx="9144001" cy="407651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0" y="5257562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S1. 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Silibinin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reduced cell viability and stimulated ROS production 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in human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prostate cancer PC-3 cells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. (A) PC-3 cells were incubated with silibinin for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indicated concentrations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and times. Cell viability was determined by MTT assay as described in Materials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and Methods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. (B) PC-3 cells were treated with 150 </a:t>
            </a:r>
            <a:r>
              <a:rPr lang="en-US" altLang="ko-KR" sz="1400" dirty="0" err="1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 silibinin for 3 h with the presence or absence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of 0.5 </a:t>
            </a:r>
            <a:r>
              <a:rPr lang="en-US" altLang="ko-KR" sz="1400" dirty="0" err="1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 DPI, 5 </a:t>
            </a:r>
            <a:r>
              <a:rPr lang="en-US" altLang="ko-KR" sz="14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 NAC, 10 </a:t>
            </a:r>
            <a:r>
              <a:rPr lang="en-US" altLang="ko-KR" sz="1400" dirty="0" err="1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 Tempol and 100 U/ml CAT and ROS production was determined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fluorescence of DCFH-DA with flow cytometry. Data are presented as mean ± SD (n = 3 in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each group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). #p &lt; 0.05, ¶p &lt; 0.01, *p &lt; 0.001 vs. the control group.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김상헌\Desktop\바탕화면2\실리비닌투고준비중\BMC cancer\Figure\Fig.S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66938" cy="2736304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0" y="544522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S2. 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Silibinin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induced apoptosis and ROS production selectively in </a:t>
            </a:r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prostate cancer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cells but not in normal cells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(A) Apoptosis of prostate cell lines was analyzed after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treatment with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indicated silibinin concentration for 48 h by flow cytometry. (B) Prostate cell lines were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treated with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indicated silibinin concentration for 48 h. ROS production was determined by the fluorescence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of DCFH-DA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with flow cytometry. Data are presented as mean ± SD (n = 3 in each group). #p &lt; 0.05, ¶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 &lt;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0.01, *p &lt; 0.001 vs. the control group.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김상헌\Desktop\바탕화면2\실리비닌투고준비중\BMC cancer\Figure\Fig.S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6251"/>
            <a:ext cx="5760640" cy="3598893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0" y="590389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400" b="1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S3. </a:t>
            </a:r>
            <a:endParaRPr lang="en-US" altLang="ko-KR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sz="1400" b="1" dirty="0" smtClean="0">
                <a:latin typeface="Times New Roman" pitchFamily="18" charset="0"/>
                <a:cs typeface="Times New Roman" pitchFamily="18" charset="0"/>
              </a:rPr>
              <a:t>Silibinin </a:t>
            </a:r>
            <a:r>
              <a:rPr lang="en-US" altLang="ko-KR" sz="1400" b="1" dirty="0">
                <a:latin typeface="Times New Roman" pitchFamily="18" charset="0"/>
                <a:cs typeface="Times New Roman" pitchFamily="18" charset="0"/>
              </a:rPr>
              <a:t>induced ER-dependent apoptosis in PC-3 cells.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Inhibition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of apoptosis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by Z-YVAD-FMK, a caspase-4 inhibitor, was analyzed after treatment with 150 </a:t>
            </a:r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silibinin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for 48 h with the presence or absence of 5 </a:t>
            </a:r>
            <a:r>
              <a:rPr lang="en-US" altLang="ko-KR" sz="1400" dirty="0" err="1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 Z-YVAD-FMK by flow cytometry. Data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are presented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as mean ± SD (n = 3 in each group). *p &lt; 0.001 vs. the control group.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테마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김상헌</dc:creator>
  <cp:lastModifiedBy>Real, Francis Frank</cp:lastModifiedBy>
  <cp:revision>2</cp:revision>
  <dcterms:created xsi:type="dcterms:W3CDTF">2016-07-11T02:52:47Z</dcterms:created>
  <dcterms:modified xsi:type="dcterms:W3CDTF">2016-07-11T17:46:24Z</dcterms:modified>
</cp:coreProperties>
</file>