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489" r:id="rId2"/>
  </p:sldIdLst>
  <p:sldSz cx="6858000" cy="9144000" type="screen4x3"/>
  <p:notesSz cx="6881813" cy="10015538"/>
  <p:defaultTextStyle>
    <a:defPPr>
      <a:defRPr lang="ko-KR"/>
    </a:defPPr>
    <a:lvl1pPr algn="l" defTabSz="760413" rtl="0" fontAlgn="base" latinLnBrk="1">
      <a:spcBef>
        <a:spcPct val="0"/>
      </a:spcBef>
      <a:spcAft>
        <a:spcPct val="0"/>
      </a:spcAft>
      <a:defRPr kumimoji="1" sz="1500" kern="1200">
        <a:solidFill>
          <a:schemeClr val="tx1"/>
        </a:solidFill>
        <a:latin typeface="굴림" charset="-127"/>
        <a:ea typeface="굴림" charset="-127"/>
        <a:cs typeface="+mn-cs"/>
      </a:defRPr>
    </a:lvl1pPr>
    <a:lvl2pPr marL="379413" indent="77788" algn="l" defTabSz="760413" rtl="0" fontAlgn="base" latinLnBrk="1">
      <a:spcBef>
        <a:spcPct val="0"/>
      </a:spcBef>
      <a:spcAft>
        <a:spcPct val="0"/>
      </a:spcAft>
      <a:defRPr kumimoji="1" sz="1500" kern="1200">
        <a:solidFill>
          <a:schemeClr val="tx1"/>
        </a:solidFill>
        <a:latin typeface="굴림" charset="-127"/>
        <a:ea typeface="굴림" charset="-127"/>
        <a:cs typeface="+mn-cs"/>
      </a:defRPr>
    </a:lvl2pPr>
    <a:lvl3pPr marL="760413" indent="153988" algn="l" defTabSz="760413" rtl="0" fontAlgn="base" latinLnBrk="1">
      <a:spcBef>
        <a:spcPct val="0"/>
      </a:spcBef>
      <a:spcAft>
        <a:spcPct val="0"/>
      </a:spcAft>
      <a:defRPr kumimoji="1" sz="1500" kern="1200">
        <a:solidFill>
          <a:schemeClr val="tx1"/>
        </a:solidFill>
        <a:latin typeface="굴림" charset="-127"/>
        <a:ea typeface="굴림" charset="-127"/>
        <a:cs typeface="+mn-cs"/>
      </a:defRPr>
    </a:lvl3pPr>
    <a:lvl4pPr marL="1141413" indent="230188" algn="l" defTabSz="760413" rtl="0" fontAlgn="base" latinLnBrk="1">
      <a:spcBef>
        <a:spcPct val="0"/>
      </a:spcBef>
      <a:spcAft>
        <a:spcPct val="0"/>
      </a:spcAft>
      <a:defRPr kumimoji="1" sz="1500" kern="1200">
        <a:solidFill>
          <a:schemeClr val="tx1"/>
        </a:solidFill>
        <a:latin typeface="굴림" charset="-127"/>
        <a:ea typeface="굴림" charset="-127"/>
        <a:cs typeface="+mn-cs"/>
      </a:defRPr>
    </a:lvl4pPr>
    <a:lvl5pPr marL="1522413" indent="306388" algn="l" defTabSz="760413" rtl="0" fontAlgn="base" latinLnBrk="1">
      <a:spcBef>
        <a:spcPct val="0"/>
      </a:spcBef>
      <a:spcAft>
        <a:spcPct val="0"/>
      </a:spcAft>
      <a:defRPr kumimoji="1" sz="1500" kern="1200">
        <a:solidFill>
          <a:schemeClr val="tx1"/>
        </a:solidFill>
        <a:latin typeface="굴림" charset="-127"/>
        <a:ea typeface="굴림" charset="-127"/>
        <a:cs typeface="+mn-cs"/>
      </a:defRPr>
    </a:lvl5pPr>
    <a:lvl6pPr marL="2286000" algn="l" defTabSz="914400" rtl="0" eaLnBrk="1" latinLnBrk="1" hangingPunct="1">
      <a:defRPr kumimoji="1" sz="1500" kern="1200">
        <a:solidFill>
          <a:schemeClr val="tx1"/>
        </a:solidFill>
        <a:latin typeface="굴림" charset="-127"/>
        <a:ea typeface="굴림" charset="-127"/>
        <a:cs typeface="+mn-cs"/>
      </a:defRPr>
    </a:lvl6pPr>
    <a:lvl7pPr marL="2743200" algn="l" defTabSz="914400" rtl="0" eaLnBrk="1" latinLnBrk="1" hangingPunct="1">
      <a:defRPr kumimoji="1" sz="1500" kern="1200">
        <a:solidFill>
          <a:schemeClr val="tx1"/>
        </a:solidFill>
        <a:latin typeface="굴림" charset="-127"/>
        <a:ea typeface="굴림" charset="-127"/>
        <a:cs typeface="+mn-cs"/>
      </a:defRPr>
    </a:lvl7pPr>
    <a:lvl8pPr marL="3200400" algn="l" defTabSz="914400" rtl="0" eaLnBrk="1" latinLnBrk="1" hangingPunct="1">
      <a:defRPr kumimoji="1" sz="1500" kern="1200">
        <a:solidFill>
          <a:schemeClr val="tx1"/>
        </a:solidFill>
        <a:latin typeface="굴림" charset="-127"/>
        <a:ea typeface="굴림" charset="-127"/>
        <a:cs typeface="+mn-cs"/>
      </a:defRPr>
    </a:lvl8pPr>
    <a:lvl9pPr marL="3657600" algn="l" defTabSz="914400" rtl="0" eaLnBrk="1" latinLnBrk="1" hangingPunct="1">
      <a:defRPr kumimoji="1" sz="1500" kern="1200">
        <a:solidFill>
          <a:schemeClr val="tx1"/>
        </a:solidFill>
        <a:latin typeface="굴림" charset="-127"/>
        <a:ea typeface="굴림"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95" autoAdjust="0"/>
    <p:restoredTop sz="97708" autoAdjust="0"/>
  </p:normalViewPr>
  <p:slideViewPr>
    <p:cSldViewPr>
      <p:cViewPr>
        <p:scale>
          <a:sx n="125" d="100"/>
          <a:sy n="125" d="100"/>
        </p:scale>
        <p:origin x="-1140" y="-72"/>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Dropbox\Dropbox\dropbox\&#45436;&#47928;%20&#51089;&#49457;\2-&#45436;&#47928;0-DHEA-NALA-5LO-0710-submitted\submit\6--BMC%20cancer-3.32\0709--1&#52264;%20review%20comments\20140623-AEA-2nd%20paper-Fig--20150803.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Dropbox\Dropbox\dropbox\&#45436;&#47928;%20&#51089;&#49457;\2-&#45436;&#47928;0-DHEA-NALA-5LO-0710-submitted\submit\6--BMC%20cancer-3.32\0709--1&#52264;%20review%20comments\20140623-AEA-2nd%20paper-Fig--20150803.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ko-KR"/>
  <c:chart>
    <c:autoTitleDeleted val="1"/>
    <c:plotArea>
      <c:layout>
        <c:manualLayout>
          <c:layoutTarget val="inner"/>
          <c:xMode val="edge"/>
          <c:yMode val="edge"/>
          <c:x val="0.13821533075074727"/>
          <c:y val="6.1801852931591413E-2"/>
          <c:w val="0.83720828503313571"/>
          <c:h val="0.58752219503319036"/>
        </c:manualLayout>
      </c:layout>
      <c:barChart>
        <c:barDir val="col"/>
        <c:grouping val="clustered"/>
        <c:ser>
          <c:idx val="0"/>
          <c:order val="0"/>
          <c:tx>
            <c:strRef>
              <c:f>'Fig-S2-41'!$B$4</c:f>
              <c:strCache>
                <c:ptCount val="1"/>
                <c:pt idx="0">
                  <c:v>% of control</c:v>
                </c:pt>
              </c:strCache>
            </c:strRef>
          </c:tx>
          <c:spPr>
            <a:solidFill>
              <a:srgbClr val="000000"/>
            </a:solidFill>
            <a:ln w="12700">
              <a:solidFill>
                <a:srgbClr val="000000"/>
              </a:solidFill>
              <a:prstDash val="solid"/>
            </a:ln>
          </c:spPr>
          <c:errBars>
            <c:errBarType val="both"/>
            <c:errValType val="cust"/>
            <c:plus>
              <c:numRef>
                <c:f>'Fig-S2-41'!$C$6:$J$6</c:f>
                <c:numCache>
                  <c:formatCode>General</c:formatCode>
                  <c:ptCount val="8"/>
                  <c:pt idx="0">
                    <c:v>12.4</c:v>
                  </c:pt>
                  <c:pt idx="1">
                    <c:v>4.5999999999999996</c:v>
                  </c:pt>
                  <c:pt idx="2">
                    <c:v>5.3</c:v>
                  </c:pt>
                  <c:pt idx="3">
                    <c:v>6.5</c:v>
                  </c:pt>
                  <c:pt idx="5">
                    <c:v>8.8000000000000007</c:v>
                  </c:pt>
                  <c:pt idx="6">
                    <c:v>10.200000000000001</c:v>
                  </c:pt>
                  <c:pt idx="7">
                    <c:v>9.2000000000000011</c:v>
                  </c:pt>
                </c:numCache>
              </c:numRef>
            </c:plus>
            <c:minus>
              <c:numRef>
                <c:f>'Fig-S2-41'!$C$6:$J$6</c:f>
                <c:numCache>
                  <c:formatCode>General</c:formatCode>
                  <c:ptCount val="8"/>
                  <c:pt idx="0">
                    <c:v>12.4</c:v>
                  </c:pt>
                  <c:pt idx="1">
                    <c:v>4.5999999999999996</c:v>
                  </c:pt>
                  <c:pt idx="2">
                    <c:v>5.3</c:v>
                  </c:pt>
                  <c:pt idx="3">
                    <c:v>6.5</c:v>
                  </c:pt>
                  <c:pt idx="5">
                    <c:v>8.8000000000000007</c:v>
                  </c:pt>
                  <c:pt idx="6">
                    <c:v>10.200000000000001</c:v>
                  </c:pt>
                  <c:pt idx="7">
                    <c:v>9.2000000000000011</c:v>
                  </c:pt>
                </c:numCache>
              </c:numRef>
            </c:minus>
            <c:spPr>
              <a:ln w="12700">
                <a:solidFill>
                  <a:srgbClr val="000000"/>
                </a:solidFill>
                <a:prstDash val="solid"/>
              </a:ln>
            </c:spPr>
          </c:errBars>
          <c:cat>
            <c:strRef>
              <c:f>'Fig-S2-41'!$C$3:$J$3</c:f>
              <c:strCache>
                <c:ptCount val="8"/>
                <c:pt idx="0">
                  <c:v>control</c:v>
                </c:pt>
                <c:pt idx="1">
                  <c:v>DHEA</c:v>
                </c:pt>
                <c:pt idx="2">
                  <c:v>DHEA+NS398</c:v>
                </c:pt>
                <c:pt idx="3">
                  <c:v>DHEA+Dup697</c:v>
                </c:pt>
                <c:pt idx="5">
                  <c:v>NALA</c:v>
                </c:pt>
                <c:pt idx="6">
                  <c:v>NALA+NS398</c:v>
                </c:pt>
                <c:pt idx="7">
                  <c:v>NALA+Dup697</c:v>
                </c:pt>
              </c:strCache>
            </c:strRef>
          </c:cat>
          <c:val>
            <c:numRef>
              <c:f>'Fig-S2-41'!$C$4:$J$4</c:f>
              <c:numCache>
                <c:formatCode>General</c:formatCode>
                <c:ptCount val="8"/>
                <c:pt idx="0">
                  <c:v>100</c:v>
                </c:pt>
                <c:pt idx="1">
                  <c:v>12.7</c:v>
                </c:pt>
                <c:pt idx="2">
                  <c:v>10.5</c:v>
                </c:pt>
                <c:pt idx="3">
                  <c:v>7.6</c:v>
                </c:pt>
                <c:pt idx="5">
                  <c:v>31.5</c:v>
                </c:pt>
                <c:pt idx="6">
                  <c:v>28.4</c:v>
                </c:pt>
                <c:pt idx="7">
                  <c:v>25.5</c:v>
                </c:pt>
              </c:numCache>
            </c:numRef>
          </c:val>
        </c:ser>
        <c:axId val="138292608"/>
        <c:axId val="64135168"/>
      </c:barChart>
      <c:catAx>
        <c:axId val="138292608"/>
        <c:scaling>
          <c:orientation val="minMax"/>
        </c:scaling>
        <c:axPos val="b"/>
        <c:numFmt formatCode="General" sourceLinked="1"/>
        <c:majorTickMark val="in"/>
        <c:tickLblPos val="nextTo"/>
        <c:spPr>
          <a:ln w="3175">
            <a:solidFill>
              <a:srgbClr val="000000"/>
            </a:solidFill>
            <a:prstDash val="solid"/>
          </a:ln>
        </c:spPr>
        <c:txPr>
          <a:bodyPr rot="-2700000" vert="horz"/>
          <a:lstStyle/>
          <a:p>
            <a:pPr>
              <a:defRPr/>
            </a:pPr>
            <a:endParaRPr lang="ko-KR"/>
          </a:p>
        </c:txPr>
        <c:crossAx val="64135168"/>
        <c:crosses val="autoZero"/>
        <c:auto val="1"/>
        <c:lblAlgn val="ctr"/>
        <c:lblOffset val="100"/>
        <c:tickLblSkip val="1"/>
        <c:tickMarkSkip val="1"/>
      </c:catAx>
      <c:valAx>
        <c:axId val="64135168"/>
        <c:scaling>
          <c:orientation val="minMax"/>
        </c:scaling>
        <c:axPos val="l"/>
        <c:title>
          <c:tx>
            <c:rich>
              <a:bodyPr/>
              <a:lstStyle/>
              <a:p>
                <a:pPr>
                  <a:defRPr/>
                </a:pPr>
                <a:r>
                  <a:rPr lang="en-US" dirty="0"/>
                  <a:t>% of </a:t>
                </a:r>
                <a:r>
                  <a:rPr lang="en-US" dirty="0" smtClean="0"/>
                  <a:t>control</a:t>
                </a:r>
              </a:p>
              <a:p>
                <a:pPr>
                  <a:defRPr/>
                </a:pPr>
                <a:r>
                  <a:rPr lang="en-US" dirty="0" smtClean="0"/>
                  <a:t>(Cell proliferation)</a:t>
                </a:r>
                <a:endParaRPr lang="en-US" dirty="0"/>
              </a:p>
            </c:rich>
          </c:tx>
          <c:layout>
            <c:manualLayout>
              <c:xMode val="edge"/>
              <c:yMode val="edge"/>
              <c:x val="0"/>
              <c:y val="0.1110567172864214"/>
            </c:manualLayout>
          </c:layout>
          <c:spPr>
            <a:noFill/>
            <a:ln w="25400">
              <a:noFill/>
            </a:ln>
          </c:spPr>
        </c:title>
        <c:numFmt formatCode="General" sourceLinked="1"/>
        <c:majorTickMark val="in"/>
        <c:tickLblPos val="nextTo"/>
        <c:spPr>
          <a:ln w="3175">
            <a:solidFill>
              <a:srgbClr val="000000"/>
            </a:solidFill>
            <a:prstDash val="solid"/>
          </a:ln>
        </c:spPr>
        <c:txPr>
          <a:bodyPr rot="0" vert="horz"/>
          <a:lstStyle/>
          <a:p>
            <a:pPr>
              <a:defRPr/>
            </a:pPr>
            <a:endParaRPr lang="ko-KR"/>
          </a:p>
        </c:txPr>
        <c:crossAx val="138292608"/>
        <c:crosses val="autoZero"/>
        <c:crossBetween val="between"/>
      </c:valAx>
      <c:spPr>
        <a:noFill/>
        <a:ln w="25400">
          <a:noFill/>
        </a:ln>
      </c:spPr>
    </c:plotArea>
    <c:plotVisOnly val="1"/>
    <c:dispBlanksAs val="gap"/>
  </c:chart>
  <c:spPr>
    <a:solidFill>
      <a:srgbClr val="FFFFFF"/>
    </a:solidFill>
    <a:ln w="9525">
      <a:noFill/>
    </a:ln>
  </c:spPr>
  <c:txPr>
    <a:bodyPr/>
    <a:lstStyle/>
    <a:p>
      <a:pPr>
        <a:defRPr sz="900" b="1" i="0" u="none" strike="noStrike" baseline="0">
          <a:solidFill>
            <a:srgbClr val="000000"/>
          </a:solidFill>
          <a:latin typeface="Times New Roman"/>
          <a:ea typeface="Times New Roman"/>
          <a:cs typeface="Times New Roman"/>
        </a:defRPr>
      </a:pPr>
      <a:endParaRPr lang="ko-K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ko-KR"/>
  <c:chart>
    <c:autoTitleDeleted val="1"/>
    <c:plotArea>
      <c:layout>
        <c:manualLayout>
          <c:layoutTarget val="inner"/>
          <c:xMode val="edge"/>
          <c:yMode val="edge"/>
          <c:x val="0.14194580721824124"/>
          <c:y val="6.1801852931591413E-2"/>
          <c:w val="0.83347787471463786"/>
          <c:h val="0.58752219503319036"/>
        </c:manualLayout>
      </c:layout>
      <c:barChart>
        <c:barDir val="col"/>
        <c:grouping val="clustered"/>
        <c:ser>
          <c:idx val="0"/>
          <c:order val="0"/>
          <c:tx>
            <c:strRef>
              <c:f>'Fig-S2-76-'!$B$4</c:f>
              <c:strCache>
                <c:ptCount val="1"/>
                <c:pt idx="0">
                  <c:v>% of control</c:v>
                </c:pt>
              </c:strCache>
            </c:strRef>
          </c:tx>
          <c:spPr>
            <a:solidFill>
              <a:srgbClr val="000000"/>
            </a:solidFill>
            <a:ln w="12700">
              <a:solidFill>
                <a:srgbClr val="000000"/>
              </a:solidFill>
              <a:prstDash val="solid"/>
            </a:ln>
          </c:spPr>
          <c:errBars>
            <c:errBarType val="both"/>
            <c:errValType val="cust"/>
            <c:plus>
              <c:numRef>
                <c:f>'Fig-S2-76-'!$C$6:$J$6</c:f>
                <c:numCache>
                  <c:formatCode>General</c:formatCode>
                  <c:ptCount val="8"/>
                  <c:pt idx="0">
                    <c:v>6.9</c:v>
                  </c:pt>
                  <c:pt idx="1">
                    <c:v>3.7</c:v>
                  </c:pt>
                  <c:pt idx="2">
                    <c:v>2.4</c:v>
                  </c:pt>
                  <c:pt idx="3">
                    <c:v>2</c:v>
                  </c:pt>
                  <c:pt idx="5">
                    <c:v>8.6</c:v>
                  </c:pt>
                  <c:pt idx="6">
                    <c:v>7.7</c:v>
                  </c:pt>
                  <c:pt idx="7">
                    <c:v>6.7</c:v>
                  </c:pt>
                </c:numCache>
              </c:numRef>
            </c:plus>
            <c:minus>
              <c:numRef>
                <c:f>'Fig-S2-76-'!$C$6:$J$6</c:f>
                <c:numCache>
                  <c:formatCode>General</c:formatCode>
                  <c:ptCount val="8"/>
                  <c:pt idx="0">
                    <c:v>6.9</c:v>
                  </c:pt>
                  <c:pt idx="1">
                    <c:v>3.7</c:v>
                  </c:pt>
                  <c:pt idx="2">
                    <c:v>2.4</c:v>
                  </c:pt>
                  <c:pt idx="3">
                    <c:v>2</c:v>
                  </c:pt>
                  <c:pt idx="5">
                    <c:v>8.6</c:v>
                  </c:pt>
                  <c:pt idx="6">
                    <c:v>7.7</c:v>
                  </c:pt>
                  <c:pt idx="7">
                    <c:v>6.7</c:v>
                  </c:pt>
                </c:numCache>
              </c:numRef>
            </c:minus>
            <c:spPr>
              <a:ln w="12700">
                <a:solidFill>
                  <a:srgbClr val="000000"/>
                </a:solidFill>
                <a:prstDash val="solid"/>
              </a:ln>
            </c:spPr>
          </c:errBars>
          <c:cat>
            <c:strRef>
              <c:f>'Fig-S2-76-'!$C$3:$J$3</c:f>
              <c:strCache>
                <c:ptCount val="8"/>
                <c:pt idx="0">
                  <c:v>control</c:v>
                </c:pt>
                <c:pt idx="1">
                  <c:v>DHEA</c:v>
                </c:pt>
                <c:pt idx="2">
                  <c:v>DHEA+NS398</c:v>
                </c:pt>
                <c:pt idx="3">
                  <c:v>DHEA+Dup697</c:v>
                </c:pt>
                <c:pt idx="5">
                  <c:v>NALA</c:v>
                </c:pt>
                <c:pt idx="6">
                  <c:v>NALA+NS398</c:v>
                </c:pt>
                <c:pt idx="7">
                  <c:v>NALA+Dup697</c:v>
                </c:pt>
              </c:strCache>
            </c:strRef>
          </c:cat>
          <c:val>
            <c:numRef>
              <c:f>'Fig-S2-76-'!$C$4:$J$4</c:f>
              <c:numCache>
                <c:formatCode>General</c:formatCode>
                <c:ptCount val="8"/>
                <c:pt idx="0">
                  <c:v>100</c:v>
                </c:pt>
                <c:pt idx="1">
                  <c:v>9.5</c:v>
                </c:pt>
                <c:pt idx="2">
                  <c:v>5.6</c:v>
                </c:pt>
                <c:pt idx="3">
                  <c:v>2.2999999999999998</c:v>
                </c:pt>
                <c:pt idx="5">
                  <c:v>18.399999999999999</c:v>
                </c:pt>
                <c:pt idx="6">
                  <c:v>16.899999999999999</c:v>
                </c:pt>
                <c:pt idx="7">
                  <c:v>10.5</c:v>
                </c:pt>
              </c:numCache>
            </c:numRef>
          </c:val>
        </c:ser>
        <c:axId val="64150912"/>
        <c:axId val="64230528"/>
      </c:barChart>
      <c:catAx>
        <c:axId val="64150912"/>
        <c:scaling>
          <c:orientation val="minMax"/>
        </c:scaling>
        <c:axPos val="b"/>
        <c:numFmt formatCode="General" sourceLinked="1"/>
        <c:majorTickMark val="in"/>
        <c:tickLblPos val="nextTo"/>
        <c:spPr>
          <a:ln w="3175">
            <a:solidFill>
              <a:srgbClr val="000000"/>
            </a:solidFill>
            <a:prstDash val="solid"/>
          </a:ln>
        </c:spPr>
        <c:txPr>
          <a:bodyPr rot="-2700000" vert="horz"/>
          <a:lstStyle/>
          <a:p>
            <a:pPr>
              <a:defRPr/>
            </a:pPr>
            <a:endParaRPr lang="ko-KR"/>
          </a:p>
        </c:txPr>
        <c:crossAx val="64230528"/>
        <c:crosses val="autoZero"/>
        <c:auto val="1"/>
        <c:lblAlgn val="ctr"/>
        <c:lblOffset val="100"/>
        <c:tickLblSkip val="1"/>
        <c:tickMarkSkip val="1"/>
      </c:catAx>
      <c:valAx>
        <c:axId val="64230528"/>
        <c:scaling>
          <c:orientation val="minMax"/>
        </c:scaling>
        <c:axPos val="l"/>
        <c:title>
          <c:tx>
            <c:rich>
              <a:bodyPr/>
              <a:lstStyle/>
              <a:p>
                <a:pPr>
                  <a:defRPr sz="900"/>
                </a:pPr>
                <a:r>
                  <a:rPr lang="en-US" altLang="ko-KR" sz="900" b="1" i="0" baseline="0" dirty="0" smtClean="0"/>
                  <a:t>% of control</a:t>
                </a:r>
                <a:endParaRPr lang="ko-KR" altLang="ko-KR" sz="900" dirty="0" smtClean="0"/>
              </a:p>
              <a:p>
                <a:pPr>
                  <a:defRPr sz="900"/>
                </a:pPr>
                <a:r>
                  <a:rPr lang="en-US" altLang="ko-KR" sz="900" b="1" i="0" baseline="0" dirty="0" smtClean="0"/>
                  <a:t>(Cell proliferation)</a:t>
                </a:r>
                <a:endParaRPr lang="en-US" altLang="ko-KR" sz="900" b="1" i="0" baseline="0" dirty="0"/>
              </a:p>
            </c:rich>
          </c:tx>
          <c:layout>
            <c:manualLayout>
              <c:xMode val="edge"/>
              <c:yMode val="edge"/>
              <c:x val="0"/>
              <c:y val="0.11105671728642134"/>
            </c:manualLayout>
          </c:layout>
          <c:spPr>
            <a:noFill/>
            <a:ln w="25400">
              <a:noFill/>
            </a:ln>
          </c:spPr>
        </c:title>
        <c:numFmt formatCode="General" sourceLinked="1"/>
        <c:majorTickMark val="in"/>
        <c:tickLblPos val="nextTo"/>
        <c:spPr>
          <a:ln w="3175">
            <a:solidFill>
              <a:srgbClr val="000000"/>
            </a:solidFill>
            <a:prstDash val="solid"/>
          </a:ln>
        </c:spPr>
        <c:txPr>
          <a:bodyPr rot="0" vert="horz"/>
          <a:lstStyle/>
          <a:p>
            <a:pPr>
              <a:defRPr/>
            </a:pPr>
            <a:endParaRPr lang="ko-KR"/>
          </a:p>
        </c:txPr>
        <c:crossAx val="64150912"/>
        <c:crosses val="autoZero"/>
        <c:crossBetween val="between"/>
      </c:valAx>
      <c:spPr>
        <a:noFill/>
        <a:ln w="25400">
          <a:noFill/>
        </a:ln>
      </c:spPr>
    </c:plotArea>
    <c:plotVisOnly val="1"/>
    <c:dispBlanksAs val="gap"/>
  </c:chart>
  <c:spPr>
    <a:solidFill>
      <a:srgbClr val="FFFFFF"/>
    </a:solidFill>
    <a:ln w="9525">
      <a:noFill/>
    </a:ln>
  </c:spPr>
  <c:txPr>
    <a:bodyPr/>
    <a:lstStyle/>
    <a:p>
      <a:pPr>
        <a:defRPr sz="900" b="1" i="0" u="none" strike="noStrike" baseline="0">
          <a:solidFill>
            <a:srgbClr val="000000"/>
          </a:solidFill>
          <a:latin typeface="Times New Roman"/>
          <a:ea typeface="Times New Roman"/>
          <a:cs typeface="Times New Roman"/>
        </a:defRPr>
      </a:pPr>
      <a:endParaRPr lang="ko-KR"/>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82913" cy="500063"/>
          </a:xfrm>
          <a:prstGeom prst="rect">
            <a:avLst/>
          </a:prstGeom>
        </p:spPr>
        <p:txBody>
          <a:bodyPr vert="horz" lIns="91440" tIns="45720" rIns="91440" bIns="45720" rtlCol="0"/>
          <a:lstStyle>
            <a:lvl1pPr algn="l">
              <a:defRPr sz="1200">
                <a:latin typeface="굴림" charset="-127"/>
                <a:ea typeface="굴림" charset="-127"/>
              </a:defRPr>
            </a:lvl1pPr>
          </a:lstStyle>
          <a:p>
            <a:pPr>
              <a:defRPr/>
            </a:pPr>
            <a:endParaRPr lang="ko-KR" altLang="en-US"/>
          </a:p>
        </p:txBody>
      </p:sp>
      <p:sp>
        <p:nvSpPr>
          <p:cNvPr id="3" name="날짜 개체 틀 2"/>
          <p:cNvSpPr>
            <a:spLocks noGrp="1"/>
          </p:cNvSpPr>
          <p:nvPr>
            <p:ph type="dt" sz="quarter" idx="1"/>
          </p:nvPr>
        </p:nvSpPr>
        <p:spPr>
          <a:xfrm>
            <a:off x="3897313" y="0"/>
            <a:ext cx="2982912" cy="500063"/>
          </a:xfrm>
          <a:prstGeom prst="rect">
            <a:avLst/>
          </a:prstGeom>
        </p:spPr>
        <p:txBody>
          <a:bodyPr vert="horz" lIns="91440" tIns="45720" rIns="91440" bIns="45720" rtlCol="0"/>
          <a:lstStyle>
            <a:lvl1pPr algn="r">
              <a:defRPr sz="1200">
                <a:latin typeface="굴림" charset="-127"/>
                <a:ea typeface="굴림" charset="-127"/>
              </a:defRPr>
            </a:lvl1pPr>
          </a:lstStyle>
          <a:p>
            <a:pPr>
              <a:defRPr/>
            </a:pPr>
            <a:fld id="{6AF5FAF9-BBCF-4DF4-B497-70244E266BB5}" type="datetimeFigureOut">
              <a:rPr lang="ko-KR" altLang="en-US"/>
              <a:pPr>
                <a:defRPr/>
              </a:pPr>
              <a:t>2016-07-01</a:t>
            </a:fld>
            <a:endParaRPr lang="ko-KR" altLang="en-US"/>
          </a:p>
        </p:txBody>
      </p:sp>
      <p:sp>
        <p:nvSpPr>
          <p:cNvPr id="4" name="바닥글 개체 틀 3"/>
          <p:cNvSpPr>
            <a:spLocks noGrp="1"/>
          </p:cNvSpPr>
          <p:nvPr>
            <p:ph type="ftr" sz="quarter" idx="2"/>
          </p:nvPr>
        </p:nvSpPr>
        <p:spPr>
          <a:xfrm>
            <a:off x="0" y="9512300"/>
            <a:ext cx="2982913" cy="501650"/>
          </a:xfrm>
          <a:prstGeom prst="rect">
            <a:avLst/>
          </a:prstGeom>
        </p:spPr>
        <p:txBody>
          <a:bodyPr vert="horz" lIns="91440" tIns="45720" rIns="91440" bIns="45720" rtlCol="0" anchor="b"/>
          <a:lstStyle>
            <a:lvl1pPr algn="l">
              <a:defRPr sz="1200">
                <a:latin typeface="굴림" charset="-127"/>
                <a:ea typeface="굴림" charset="-127"/>
              </a:defRPr>
            </a:lvl1pPr>
          </a:lstStyle>
          <a:p>
            <a:pPr>
              <a:defRPr/>
            </a:pPr>
            <a:endParaRPr lang="ko-KR" altLang="en-US"/>
          </a:p>
        </p:txBody>
      </p:sp>
      <p:sp>
        <p:nvSpPr>
          <p:cNvPr id="5" name="슬라이드 번호 개체 틀 4"/>
          <p:cNvSpPr>
            <a:spLocks noGrp="1"/>
          </p:cNvSpPr>
          <p:nvPr>
            <p:ph type="sldNum" sz="quarter" idx="3"/>
          </p:nvPr>
        </p:nvSpPr>
        <p:spPr>
          <a:xfrm>
            <a:off x="3897313" y="9512300"/>
            <a:ext cx="2982912" cy="501650"/>
          </a:xfrm>
          <a:prstGeom prst="rect">
            <a:avLst/>
          </a:prstGeom>
        </p:spPr>
        <p:txBody>
          <a:bodyPr vert="horz" lIns="91440" tIns="45720" rIns="91440" bIns="45720" rtlCol="0" anchor="b"/>
          <a:lstStyle>
            <a:lvl1pPr algn="r">
              <a:defRPr sz="1200">
                <a:latin typeface="굴림" charset="-127"/>
                <a:ea typeface="굴림" charset="-127"/>
              </a:defRPr>
            </a:lvl1pPr>
          </a:lstStyle>
          <a:p>
            <a:pPr>
              <a:defRPr/>
            </a:pPr>
            <a:fld id="{4ED4A2C3-2648-4B9B-A54E-0A86D0D198DB}" type="slidenum">
              <a:rPr lang="ko-KR" altLang="en-US"/>
              <a:pPr>
                <a:defRPr/>
              </a:pPr>
              <a:t>‹#›</a:t>
            </a:fld>
            <a:endParaRPr lang="ko-KR"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82913" cy="500063"/>
          </a:xfrm>
          <a:prstGeom prst="rect">
            <a:avLst/>
          </a:prstGeom>
        </p:spPr>
        <p:txBody>
          <a:bodyPr vert="horz" lIns="96551" tIns="48276" rIns="96551" bIns="48276" rtlCol="0"/>
          <a:lstStyle>
            <a:lvl1pPr algn="l" defTabSz="804564" fontAlgn="auto">
              <a:spcBef>
                <a:spcPts val="0"/>
              </a:spcBef>
              <a:spcAft>
                <a:spcPts val="0"/>
              </a:spcAft>
              <a:defRPr kumimoji="0" sz="1300">
                <a:latin typeface="+mn-lt"/>
                <a:ea typeface="+mn-ea"/>
              </a:defRPr>
            </a:lvl1pPr>
          </a:lstStyle>
          <a:p>
            <a:pPr>
              <a:defRPr/>
            </a:pPr>
            <a:endParaRPr lang="ko-KR" altLang="en-US"/>
          </a:p>
        </p:txBody>
      </p:sp>
      <p:sp>
        <p:nvSpPr>
          <p:cNvPr id="3" name="날짜 개체 틀 2"/>
          <p:cNvSpPr>
            <a:spLocks noGrp="1"/>
          </p:cNvSpPr>
          <p:nvPr>
            <p:ph type="dt" idx="1"/>
          </p:nvPr>
        </p:nvSpPr>
        <p:spPr>
          <a:xfrm>
            <a:off x="3897313" y="0"/>
            <a:ext cx="2982912" cy="500063"/>
          </a:xfrm>
          <a:prstGeom prst="rect">
            <a:avLst/>
          </a:prstGeom>
        </p:spPr>
        <p:txBody>
          <a:bodyPr vert="horz" lIns="96551" tIns="48276" rIns="96551" bIns="48276" rtlCol="0"/>
          <a:lstStyle>
            <a:lvl1pPr algn="r" defTabSz="804564" fontAlgn="auto">
              <a:spcBef>
                <a:spcPts val="0"/>
              </a:spcBef>
              <a:spcAft>
                <a:spcPts val="0"/>
              </a:spcAft>
              <a:defRPr kumimoji="0" sz="1300">
                <a:latin typeface="+mn-lt"/>
                <a:ea typeface="+mn-ea"/>
              </a:defRPr>
            </a:lvl1pPr>
          </a:lstStyle>
          <a:p>
            <a:pPr>
              <a:defRPr/>
            </a:pPr>
            <a:fld id="{2BE30DAB-F43B-47E2-A32B-D3777E26E7B3}" type="datetimeFigureOut">
              <a:rPr lang="ko-KR" altLang="en-US"/>
              <a:pPr>
                <a:defRPr/>
              </a:pPr>
              <a:t>2016-07-01</a:t>
            </a:fld>
            <a:endParaRPr lang="ko-KR" altLang="en-US"/>
          </a:p>
        </p:txBody>
      </p:sp>
      <p:sp>
        <p:nvSpPr>
          <p:cNvPr id="4" name="슬라이드 이미지 개체 틀 3"/>
          <p:cNvSpPr>
            <a:spLocks noGrp="1" noRot="1" noChangeAspect="1"/>
          </p:cNvSpPr>
          <p:nvPr>
            <p:ph type="sldImg" idx="2"/>
          </p:nvPr>
        </p:nvSpPr>
        <p:spPr>
          <a:xfrm>
            <a:off x="2033588" y="750888"/>
            <a:ext cx="2814637" cy="3756025"/>
          </a:xfrm>
          <a:prstGeom prst="rect">
            <a:avLst/>
          </a:prstGeom>
          <a:noFill/>
          <a:ln w="12700">
            <a:solidFill>
              <a:prstClr val="black"/>
            </a:solidFill>
          </a:ln>
        </p:spPr>
        <p:txBody>
          <a:bodyPr vert="horz" lIns="96551" tIns="48276" rIns="96551" bIns="48276" rtlCol="0" anchor="ctr"/>
          <a:lstStyle/>
          <a:p>
            <a:pPr lvl="0"/>
            <a:endParaRPr lang="ko-KR" altLang="en-US" noProof="0"/>
          </a:p>
        </p:txBody>
      </p:sp>
      <p:sp>
        <p:nvSpPr>
          <p:cNvPr id="5" name="슬라이드 노트 개체 틀 4"/>
          <p:cNvSpPr>
            <a:spLocks noGrp="1"/>
          </p:cNvSpPr>
          <p:nvPr>
            <p:ph type="body" sz="quarter" idx="3"/>
          </p:nvPr>
        </p:nvSpPr>
        <p:spPr>
          <a:xfrm>
            <a:off x="688975" y="4757738"/>
            <a:ext cx="5505450" cy="4506912"/>
          </a:xfrm>
          <a:prstGeom prst="rect">
            <a:avLst/>
          </a:prstGeom>
        </p:spPr>
        <p:txBody>
          <a:bodyPr vert="horz" lIns="96551" tIns="48276" rIns="96551" bIns="48276" rtlCol="0">
            <a:normAutofit/>
          </a:bodyPr>
          <a:lstStyle/>
          <a:p>
            <a:pPr lvl="0"/>
            <a:r>
              <a:rPr lang="ko-KR" altLang="en-US" noProof="0" smtClean="0"/>
              <a:t>마스터 텍스트 스타일을 편집합니다</a:t>
            </a:r>
          </a:p>
          <a:p>
            <a:pPr lvl="1"/>
            <a:r>
              <a:rPr lang="ko-KR" altLang="en-US" noProof="0" smtClean="0"/>
              <a:t>둘째 수준</a:t>
            </a:r>
          </a:p>
          <a:p>
            <a:pPr lvl="2"/>
            <a:r>
              <a:rPr lang="ko-KR" altLang="en-US" noProof="0" smtClean="0"/>
              <a:t>셋째 수준</a:t>
            </a:r>
          </a:p>
          <a:p>
            <a:pPr lvl="3"/>
            <a:r>
              <a:rPr lang="ko-KR" altLang="en-US" noProof="0" smtClean="0"/>
              <a:t>넷째 수준</a:t>
            </a:r>
          </a:p>
          <a:p>
            <a:pPr lvl="4"/>
            <a:r>
              <a:rPr lang="ko-KR" altLang="en-US" noProof="0" smtClean="0"/>
              <a:t>다섯째 수준</a:t>
            </a:r>
            <a:endParaRPr lang="ko-KR" altLang="en-US" noProof="0"/>
          </a:p>
        </p:txBody>
      </p:sp>
      <p:sp>
        <p:nvSpPr>
          <p:cNvPr id="6" name="바닥글 개체 틀 5"/>
          <p:cNvSpPr>
            <a:spLocks noGrp="1"/>
          </p:cNvSpPr>
          <p:nvPr>
            <p:ph type="ftr" sz="quarter" idx="4"/>
          </p:nvPr>
        </p:nvSpPr>
        <p:spPr>
          <a:xfrm>
            <a:off x="0" y="9512300"/>
            <a:ext cx="2982913" cy="501650"/>
          </a:xfrm>
          <a:prstGeom prst="rect">
            <a:avLst/>
          </a:prstGeom>
        </p:spPr>
        <p:txBody>
          <a:bodyPr vert="horz" lIns="96551" tIns="48276" rIns="96551" bIns="48276" rtlCol="0" anchor="b"/>
          <a:lstStyle>
            <a:lvl1pPr algn="l" defTabSz="804564" fontAlgn="auto">
              <a:spcBef>
                <a:spcPts val="0"/>
              </a:spcBef>
              <a:spcAft>
                <a:spcPts val="0"/>
              </a:spcAft>
              <a:defRPr kumimoji="0" sz="1300">
                <a:latin typeface="+mn-lt"/>
                <a:ea typeface="+mn-ea"/>
              </a:defRPr>
            </a:lvl1pPr>
          </a:lstStyle>
          <a:p>
            <a:pPr>
              <a:defRPr/>
            </a:pPr>
            <a:endParaRPr lang="ko-KR" altLang="en-US"/>
          </a:p>
        </p:txBody>
      </p:sp>
      <p:sp>
        <p:nvSpPr>
          <p:cNvPr id="7" name="슬라이드 번호 개체 틀 6"/>
          <p:cNvSpPr>
            <a:spLocks noGrp="1"/>
          </p:cNvSpPr>
          <p:nvPr>
            <p:ph type="sldNum" sz="quarter" idx="5"/>
          </p:nvPr>
        </p:nvSpPr>
        <p:spPr>
          <a:xfrm>
            <a:off x="3897313" y="9512300"/>
            <a:ext cx="2982912" cy="501650"/>
          </a:xfrm>
          <a:prstGeom prst="rect">
            <a:avLst/>
          </a:prstGeom>
        </p:spPr>
        <p:txBody>
          <a:bodyPr vert="horz" lIns="96551" tIns="48276" rIns="96551" bIns="48276" rtlCol="0" anchor="b"/>
          <a:lstStyle>
            <a:lvl1pPr algn="r" defTabSz="804564" fontAlgn="auto">
              <a:spcBef>
                <a:spcPts val="0"/>
              </a:spcBef>
              <a:spcAft>
                <a:spcPts val="0"/>
              </a:spcAft>
              <a:defRPr kumimoji="0" sz="1300">
                <a:latin typeface="+mn-lt"/>
                <a:ea typeface="+mn-ea"/>
              </a:defRPr>
            </a:lvl1pPr>
          </a:lstStyle>
          <a:p>
            <a:pPr>
              <a:defRPr/>
            </a:pPr>
            <a:fld id="{49B9EB7A-75C8-4B4A-A64C-26835AFCAB2A}" type="slidenum">
              <a:rPr lang="ko-KR" altLang="en-US"/>
              <a:pPr>
                <a:defRPr/>
              </a:pPr>
              <a:t>‹#›</a:t>
            </a:fld>
            <a:endParaRPr lang="ko-KR" altLang="en-US"/>
          </a:p>
        </p:txBody>
      </p:sp>
    </p:spTree>
  </p:cSld>
  <p:clrMap bg1="lt1" tx1="dk1" bg2="lt2" tx2="dk2" accent1="accent1" accent2="accent2" accent3="accent3" accent4="accent4" accent5="accent5" accent6="accent6" hlink="hlink" folHlink="folHlink"/>
  <p:notesStyle>
    <a:lvl1pPr algn="l" defTabSz="760413" rtl="0" eaLnBrk="0" fontAlgn="base" latinLnBrk="1" hangingPunct="0">
      <a:spcBef>
        <a:spcPct val="30000"/>
      </a:spcBef>
      <a:spcAft>
        <a:spcPct val="0"/>
      </a:spcAft>
      <a:defRPr sz="1000" kern="1200">
        <a:solidFill>
          <a:schemeClr val="tx1"/>
        </a:solidFill>
        <a:latin typeface="+mn-lt"/>
        <a:ea typeface="+mn-ea"/>
        <a:cs typeface="+mn-cs"/>
      </a:defRPr>
    </a:lvl1pPr>
    <a:lvl2pPr marL="379413" algn="l" defTabSz="760413" rtl="0" eaLnBrk="0" fontAlgn="base" latinLnBrk="1" hangingPunct="0">
      <a:spcBef>
        <a:spcPct val="30000"/>
      </a:spcBef>
      <a:spcAft>
        <a:spcPct val="0"/>
      </a:spcAft>
      <a:defRPr sz="1000" kern="1200">
        <a:solidFill>
          <a:schemeClr val="tx1"/>
        </a:solidFill>
        <a:latin typeface="+mn-lt"/>
        <a:ea typeface="+mn-ea"/>
        <a:cs typeface="+mn-cs"/>
      </a:defRPr>
    </a:lvl2pPr>
    <a:lvl3pPr marL="760413" algn="l" defTabSz="760413" rtl="0" eaLnBrk="0" fontAlgn="base" latinLnBrk="1" hangingPunct="0">
      <a:spcBef>
        <a:spcPct val="30000"/>
      </a:spcBef>
      <a:spcAft>
        <a:spcPct val="0"/>
      </a:spcAft>
      <a:defRPr sz="1000" kern="1200">
        <a:solidFill>
          <a:schemeClr val="tx1"/>
        </a:solidFill>
        <a:latin typeface="+mn-lt"/>
        <a:ea typeface="+mn-ea"/>
        <a:cs typeface="+mn-cs"/>
      </a:defRPr>
    </a:lvl3pPr>
    <a:lvl4pPr marL="1141413" algn="l" defTabSz="760413" rtl="0" eaLnBrk="0" fontAlgn="base" latinLnBrk="1" hangingPunct="0">
      <a:spcBef>
        <a:spcPct val="30000"/>
      </a:spcBef>
      <a:spcAft>
        <a:spcPct val="0"/>
      </a:spcAft>
      <a:defRPr sz="1000" kern="1200">
        <a:solidFill>
          <a:schemeClr val="tx1"/>
        </a:solidFill>
        <a:latin typeface="+mn-lt"/>
        <a:ea typeface="+mn-ea"/>
        <a:cs typeface="+mn-cs"/>
      </a:defRPr>
    </a:lvl4pPr>
    <a:lvl5pPr marL="1522413" algn="l" defTabSz="760413" rtl="0" eaLnBrk="0" fontAlgn="base" latinLnBrk="1" hangingPunct="0">
      <a:spcBef>
        <a:spcPct val="30000"/>
      </a:spcBef>
      <a:spcAft>
        <a:spcPct val="0"/>
      </a:spcAft>
      <a:defRPr sz="1000" kern="1200">
        <a:solidFill>
          <a:schemeClr val="tx1"/>
        </a:solidFill>
        <a:latin typeface="+mn-lt"/>
        <a:ea typeface="+mn-ea"/>
        <a:cs typeface="+mn-cs"/>
      </a:defRPr>
    </a:lvl5pPr>
    <a:lvl6pPr marL="1904924" algn="l" defTabSz="761970" rtl="0" eaLnBrk="1" latinLnBrk="1" hangingPunct="1">
      <a:defRPr sz="1000" kern="1200">
        <a:solidFill>
          <a:schemeClr val="tx1"/>
        </a:solidFill>
        <a:latin typeface="+mn-lt"/>
        <a:ea typeface="+mn-ea"/>
        <a:cs typeface="+mn-cs"/>
      </a:defRPr>
    </a:lvl6pPr>
    <a:lvl7pPr marL="2285909" algn="l" defTabSz="761970" rtl="0" eaLnBrk="1" latinLnBrk="1" hangingPunct="1">
      <a:defRPr sz="1000" kern="1200">
        <a:solidFill>
          <a:schemeClr val="tx1"/>
        </a:solidFill>
        <a:latin typeface="+mn-lt"/>
        <a:ea typeface="+mn-ea"/>
        <a:cs typeface="+mn-cs"/>
      </a:defRPr>
    </a:lvl7pPr>
    <a:lvl8pPr marL="2666893" algn="l" defTabSz="761970" rtl="0" eaLnBrk="1" latinLnBrk="1" hangingPunct="1">
      <a:defRPr sz="1000" kern="1200">
        <a:solidFill>
          <a:schemeClr val="tx1"/>
        </a:solidFill>
        <a:latin typeface="+mn-lt"/>
        <a:ea typeface="+mn-ea"/>
        <a:cs typeface="+mn-cs"/>
      </a:defRPr>
    </a:lvl8pPr>
    <a:lvl9pPr marL="3047878" algn="l" defTabSz="761970" rtl="0" eaLnBrk="1" latinLnBrk="1" hangingPunct="1">
      <a:defRPr sz="10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514351" y="2840571"/>
            <a:ext cx="5829300" cy="1960033"/>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380985" indent="0" algn="ctr">
              <a:buNone/>
              <a:defRPr>
                <a:solidFill>
                  <a:schemeClr val="tx1">
                    <a:tint val="75000"/>
                  </a:schemeClr>
                </a:solidFill>
              </a:defRPr>
            </a:lvl2pPr>
            <a:lvl3pPr marL="761970" indent="0" algn="ctr">
              <a:buNone/>
              <a:defRPr>
                <a:solidFill>
                  <a:schemeClr val="tx1">
                    <a:tint val="75000"/>
                  </a:schemeClr>
                </a:solidFill>
              </a:defRPr>
            </a:lvl3pPr>
            <a:lvl4pPr marL="1142954" indent="0" algn="ctr">
              <a:buNone/>
              <a:defRPr>
                <a:solidFill>
                  <a:schemeClr val="tx1">
                    <a:tint val="75000"/>
                  </a:schemeClr>
                </a:solidFill>
              </a:defRPr>
            </a:lvl4pPr>
            <a:lvl5pPr marL="1523939" indent="0" algn="ctr">
              <a:buNone/>
              <a:defRPr>
                <a:solidFill>
                  <a:schemeClr val="tx1">
                    <a:tint val="75000"/>
                  </a:schemeClr>
                </a:solidFill>
              </a:defRPr>
            </a:lvl5pPr>
            <a:lvl6pPr marL="1904924" indent="0" algn="ctr">
              <a:buNone/>
              <a:defRPr>
                <a:solidFill>
                  <a:schemeClr val="tx1">
                    <a:tint val="75000"/>
                  </a:schemeClr>
                </a:solidFill>
              </a:defRPr>
            </a:lvl6pPr>
            <a:lvl7pPr marL="2285909" indent="0" algn="ctr">
              <a:buNone/>
              <a:defRPr>
                <a:solidFill>
                  <a:schemeClr val="tx1">
                    <a:tint val="75000"/>
                  </a:schemeClr>
                </a:solidFill>
              </a:defRPr>
            </a:lvl7pPr>
            <a:lvl8pPr marL="2666893" indent="0" algn="ctr">
              <a:buNone/>
              <a:defRPr>
                <a:solidFill>
                  <a:schemeClr val="tx1">
                    <a:tint val="75000"/>
                  </a:schemeClr>
                </a:solidFill>
              </a:defRPr>
            </a:lvl8pPr>
            <a:lvl9pPr marL="3047878"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lvl1pPr>
              <a:defRPr/>
            </a:lvl1pPr>
          </a:lstStyle>
          <a:p>
            <a:pPr>
              <a:defRPr/>
            </a:pPr>
            <a:fld id="{1CB193F2-CC87-4E27-B6E2-588EBF36B31A}" type="datetimeFigureOut">
              <a:rPr lang="ko-KR" altLang="en-US"/>
              <a:pPr>
                <a:defRPr/>
              </a:pPr>
              <a:t>2016-07-01</a:t>
            </a:fld>
            <a:endParaRPr lang="ko-KR" altLang="en-US"/>
          </a:p>
        </p:txBody>
      </p:sp>
      <p:sp>
        <p:nvSpPr>
          <p:cNvPr id="5" name="바닥글 개체 틀 4"/>
          <p:cNvSpPr>
            <a:spLocks noGrp="1"/>
          </p:cNvSpPr>
          <p:nvPr>
            <p:ph type="ftr" sz="quarter" idx="11"/>
          </p:nvPr>
        </p:nvSpPr>
        <p:spPr/>
        <p:txBody>
          <a:bodyPr/>
          <a:lstStyle>
            <a:lvl1pPr>
              <a:defRPr/>
            </a:lvl1pPr>
          </a:lstStyle>
          <a:p>
            <a:pPr>
              <a:defRPr/>
            </a:pPr>
            <a:endParaRPr lang="ko-KR" altLang="en-US"/>
          </a:p>
        </p:txBody>
      </p:sp>
      <p:sp>
        <p:nvSpPr>
          <p:cNvPr id="6" name="슬라이드 번호 개체 틀 5"/>
          <p:cNvSpPr>
            <a:spLocks noGrp="1"/>
          </p:cNvSpPr>
          <p:nvPr>
            <p:ph type="sldNum" sz="quarter" idx="12"/>
          </p:nvPr>
        </p:nvSpPr>
        <p:spPr/>
        <p:txBody>
          <a:bodyPr/>
          <a:lstStyle>
            <a:lvl1pPr>
              <a:defRPr/>
            </a:lvl1pPr>
          </a:lstStyle>
          <a:p>
            <a:pPr>
              <a:defRPr/>
            </a:pPr>
            <a:fld id="{44CC19A7-CF8A-4F3F-B60D-9D33CA97C41A}" type="slidenum">
              <a:rPr lang="ko-KR" altLang="en-US"/>
              <a:pPr>
                <a:defRPr/>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pPr>
              <a:defRPr/>
            </a:pPr>
            <a:fld id="{C992CAF1-BEB3-4F94-BF38-A00B1A12DFCA}" type="datetimeFigureOut">
              <a:rPr lang="ko-KR" altLang="en-US"/>
              <a:pPr>
                <a:defRPr/>
              </a:pPr>
              <a:t>2016-07-01</a:t>
            </a:fld>
            <a:endParaRPr lang="ko-KR" altLang="en-US"/>
          </a:p>
        </p:txBody>
      </p:sp>
      <p:sp>
        <p:nvSpPr>
          <p:cNvPr id="5" name="바닥글 개체 틀 4"/>
          <p:cNvSpPr>
            <a:spLocks noGrp="1"/>
          </p:cNvSpPr>
          <p:nvPr>
            <p:ph type="ftr" sz="quarter" idx="11"/>
          </p:nvPr>
        </p:nvSpPr>
        <p:spPr/>
        <p:txBody>
          <a:bodyPr/>
          <a:lstStyle>
            <a:lvl1pPr>
              <a:defRPr/>
            </a:lvl1pPr>
          </a:lstStyle>
          <a:p>
            <a:pPr>
              <a:defRPr/>
            </a:pPr>
            <a:endParaRPr lang="ko-KR" altLang="en-US"/>
          </a:p>
        </p:txBody>
      </p:sp>
      <p:sp>
        <p:nvSpPr>
          <p:cNvPr id="6" name="슬라이드 번호 개체 틀 5"/>
          <p:cNvSpPr>
            <a:spLocks noGrp="1"/>
          </p:cNvSpPr>
          <p:nvPr>
            <p:ph type="sldNum" sz="quarter" idx="12"/>
          </p:nvPr>
        </p:nvSpPr>
        <p:spPr/>
        <p:txBody>
          <a:bodyPr/>
          <a:lstStyle>
            <a:lvl1pPr>
              <a:defRPr/>
            </a:lvl1pPr>
          </a:lstStyle>
          <a:p>
            <a:pPr>
              <a:defRPr/>
            </a:pPr>
            <a:fld id="{DA1864DE-2857-4DFC-A65B-D202C4C9B4AD}" type="slidenum">
              <a:rPr lang="ko-KR" altLang="en-US"/>
              <a:pPr>
                <a:defRPr/>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4972049" y="366187"/>
            <a:ext cx="1543051" cy="7802033"/>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342900" y="366187"/>
            <a:ext cx="4514851" cy="7802033"/>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pPr>
              <a:defRPr/>
            </a:pPr>
            <a:fld id="{C1A72194-8E94-4FD4-BA76-207434336E28}" type="datetimeFigureOut">
              <a:rPr lang="ko-KR" altLang="en-US"/>
              <a:pPr>
                <a:defRPr/>
              </a:pPr>
              <a:t>2016-07-01</a:t>
            </a:fld>
            <a:endParaRPr lang="ko-KR" altLang="en-US"/>
          </a:p>
        </p:txBody>
      </p:sp>
      <p:sp>
        <p:nvSpPr>
          <p:cNvPr id="5" name="바닥글 개체 틀 4"/>
          <p:cNvSpPr>
            <a:spLocks noGrp="1"/>
          </p:cNvSpPr>
          <p:nvPr>
            <p:ph type="ftr" sz="quarter" idx="11"/>
          </p:nvPr>
        </p:nvSpPr>
        <p:spPr/>
        <p:txBody>
          <a:bodyPr/>
          <a:lstStyle>
            <a:lvl1pPr>
              <a:defRPr/>
            </a:lvl1pPr>
          </a:lstStyle>
          <a:p>
            <a:pPr>
              <a:defRPr/>
            </a:pPr>
            <a:endParaRPr lang="ko-KR" altLang="en-US"/>
          </a:p>
        </p:txBody>
      </p:sp>
      <p:sp>
        <p:nvSpPr>
          <p:cNvPr id="6" name="슬라이드 번호 개체 틀 5"/>
          <p:cNvSpPr>
            <a:spLocks noGrp="1"/>
          </p:cNvSpPr>
          <p:nvPr>
            <p:ph type="sldNum" sz="quarter" idx="12"/>
          </p:nvPr>
        </p:nvSpPr>
        <p:spPr/>
        <p:txBody>
          <a:bodyPr/>
          <a:lstStyle>
            <a:lvl1pPr>
              <a:defRPr/>
            </a:lvl1pPr>
          </a:lstStyle>
          <a:p>
            <a:pPr>
              <a:defRPr/>
            </a:pPr>
            <a:fld id="{86A4036F-7684-4923-B0F4-4A4B5896875C}" type="slidenum">
              <a:rPr lang="ko-KR" altLang="en-US"/>
              <a:pPr>
                <a:defRPr/>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lvl1pPr>
              <a:defRPr/>
            </a:lvl1pPr>
          </a:lstStyle>
          <a:p>
            <a:pPr>
              <a:defRPr/>
            </a:pPr>
            <a:fld id="{4E1C8D72-8B06-40EE-A817-59595BEF858B}" type="datetimeFigureOut">
              <a:rPr lang="ko-KR" altLang="en-US"/>
              <a:pPr>
                <a:defRPr/>
              </a:pPr>
              <a:t>2016-07-01</a:t>
            </a:fld>
            <a:endParaRPr lang="ko-KR" altLang="en-US"/>
          </a:p>
        </p:txBody>
      </p:sp>
      <p:sp>
        <p:nvSpPr>
          <p:cNvPr id="5" name="바닥글 개체 틀 4"/>
          <p:cNvSpPr>
            <a:spLocks noGrp="1"/>
          </p:cNvSpPr>
          <p:nvPr>
            <p:ph type="ftr" sz="quarter" idx="11"/>
          </p:nvPr>
        </p:nvSpPr>
        <p:spPr/>
        <p:txBody>
          <a:bodyPr/>
          <a:lstStyle>
            <a:lvl1pPr>
              <a:defRPr/>
            </a:lvl1pPr>
          </a:lstStyle>
          <a:p>
            <a:pPr>
              <a:defRPr/>
            </a:pPr>
            <a:endParaRPr lang="ko-KR" altLang="en-US"/>
          </a:p>
        </p:txBody>
      </p:sp>
      <p:sp>
        <p:nvSpPr>
          <p:cNvPr id="6" name="슬라이드 번호 개체 틀 5"/>
          <p:cNvSpPr>
            <a:spLocks noGrp="1"/>
          </p:cNvSpPr>
          <p:nvPr>
            <p:ph type="sldNum" sz="quarter" idx="12"/>
          </p:nvPr>
        </p:nvSpPr>
        <p:spPr/>
        <p:txBody>
          <a:bodyPr/>
          <a:lstStyle>
            <a:lvl1pPr>
              <a:defRPr/>
            </a:lvl1pPr>
          </a:lstStyle>
          <a:p>
            <a:pPr>
              <a:defRPr/>
            </a:pPr>
            <a:fld id="{CB7871BB-438E-4057-85D9-539F083BC621}" type="slidenum">
              <a:rPr lang="ko-KR" altLang="en-US"/>
              <a:pPr>
                <a:defRPr/>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541735" y="5875867"/>
            <a:ext cx="5829300" cy="1816100"/>
          </a:xfrm>
        </p:spPr>
        <p:txBody>
          <a:bodyPr anchor="t"/>
          <a:lstStyle>
            <a:lvl1pPr algn="l">
              <a:defRPr sz="33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541735" y="3875620"/>
            <a:ext cx="5829300" cy="2000249"/>
          </a:xfrm>
        </p:spPr>
        <p:txBody>
          <a:bodyPr anchor="b"/>
          <a:lstStyle>
            <a:lvl1pPr marL="0" indent="0">
              <a:buNone/>
              <a:defRPr sz="1700">
                <a:solidFill>
                  <a:schemeClr val="tx1">
                    <a:tint val="75000"/>
                  </a:schemeClr>
                </a:solidFill>
              </a:defRPr>
            </a:lvl1pPr>
            <a:lvl2pPr marL="380985" indent="0">
              <a:buNone/>
              <a:defRPr sz="1500">
                <a:solidFill>
                  <a:schemeClr val="tx1">
                    <a:tint val="75000"/>
                  </a:schemeClr>
                </a:solidFill>
              </a:defRPr>
            </a:lvl2pPr>
            <a:lvl3pPr marL="761970" indent="0">
              <a:buNone/>
              <a:defRPr sz="1300">
                <a:solidFill>
                  <a:schemeClr val="tx1">
                    <a:tint val="75000"/>
                  </a:schemeClr>
                </a:solidFill>
              </a:defRPr>
            </a:lvl3pPr>
            <a:lvl4pPr marL="1142954" indent="0">
              <a:buNone/>
              <a:defRPr sz="1200">
                <a:solidFill>
                  <a:schemeClr val="tx1">
                    <a:tint val="75000"/>
                  </a:schemeClr>
                </a:solidFill>
              </a:defRPr>
            </a:lvl4pPr>
            <a:lvl5pPr marL="1523939" indent="0">
              <a:buNone/>
              <a:defRPr sz="1200">
                <a:solidFill>
                  <a:schemeClr val="tx1">
                    <a:tint val="75000"/>
                  </a:schemeClr>
                </a:solidFill>
              </a:defRPr>
            </a:lvl5pPr>
            <a:lvl6pPr marL="1904924" indent="0">
              <a:buNone/>
              <a:defRPr sz="1200">
                <a:solidFill>
                  <a:schemeClr val="tx1">
                    <a:tint val="75000"/>
                  </a:schemeClr>
                </a:solidFill>
              </a:defRPr>
            </a:lvl6pPr>
            <a:lvl7pPr marL="2285909" indent="0">
              <a:buNone/>
              <a:defRPr sz="1200">
                <a:solidFill>
                  <a:schemeClr val="tx1">
                    <a:tint val="75000"/>
                  </a:schemeClr>
                </a:solidFill>
              </a:defRPr>
            </a:lvl7pPr>
            <a:lvl8pPr marL="2666893" indent="0">
              <a:buNone/>
              <a:defRPr sz="1200">
                <a:solidFill>
                  <a:schemeClr val="tx1">
                    <a:tint val="75000"/>
                  </a:schemeClr>
                </a:solidFill>
              </a:defRPr>
            </a:lvl8pPr>
            <a:lvl9pPr marL="3047878" indent="0">
              <a:buNone/>
              <a:defRPr sz="12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lvl1pPr>
              <a:defRPr/>
            </a:lvl1pPr>
          </a:lstStyle>
          <a:p>
            <a:pPr>
              <a:defRPr/>
            </a:pPr>
            <a:fld id="{241E6275-9059-467E-B865-24A490528157}" type="datetimeFigureOut">
              <a:rPr lang="ko-KR" altLang="en-US"/>
              <a:pPr>
                <a:defRPr/>
              </a:pPr>
              <a:t>2016-07-01</a:t>
            </a:fld>
            <a:endParaRPr lang="ko-KR" altLang="en-US"/>
          </a:p>
        </p:txBody>
      </p:sp>
      <p:sp>
        <p:nvSpPr>
          <p:cNvPr id="5" name="바닥글 개체 틀 4"/>
          <p:cNvSpPr>
            <a:spLocks noGrp="1"/>
          </p:cNvSpPr>
          <p:nvPr>
            <p:ph type="ftr" sz="quarter" idx="11"/>
          </p:nvPr>
        </p:nvSpPr>
        <p:spPr/>
        <p:txBody>
          <a:bodyPr/>
          <a:lstStyle>
            <a:lvl1pPr>
              <a:defRPr/>
            </a:lvl1pPr>
          </a:lstStyle>
          <a:p>
            <a:pPr>
              <a:defRPr/>
            </a:pPr>
            <a:endParaRPr lang="ko-KR" altLang="en-US"/>
          </a:p>
        </p:txBody>
      </p:sp>
      <p:sp>
        <p:nvSpPr>
          <p:cNvPr id="6" name="슬라이드 번호 개체 틀 5"/>
          <p:cNvSpPr>
            <a:spLocks noGrp="1"/>
          </p:cNvSpPr>
          <p:nvPr>
            <p:ph type="sldNum" sz="quarter" idx="12"/>
          </p:nvPr>
        </p:nvSpPr>
        <p:spPr/>
        <p:txBody>
          <a:bodyPr/>
          <a:lstStyle>
            <a:lvl1pPr>
              <a:defRPr/>
            </a:lvl1pPr>
          </a:lstStyle>
          <a:p>
            <a:pPr>
              <a:defRPr/>
            </a:pPr>
            <a:fld id="{789DD2FE-4B1D-4162-9250-674FBE7387AF}" type="slidenum">
              <a:rPr lang="ko-KR" altLang="en-US"/>
              <a:pPr>
                <a:defRPr/>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342901" y="2133603"/>
            <a:ext cx="3028951" cy="6034617"/>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3486150" y="2133603"/>
            <a:ext cx="3028951" cy="6034617"/>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3"/>
          <p:cNvSpPr>
            <a:spLocks noGrp="1"/>
          </p:cNvSpPr>
          <p:nvPr>
            <p:ph type="dt" sz="half" idx="10"/>
          </p:nvPr>
        </p:nvSpPr>
        <p:spPr/>
        <p:txBody>
          <a:bodyPr/>
          <a:lstStyle>
            <a:lvl1pPr>
              <a:defRPr/>
            </a:lvl1pPr>
          </a:lstStyle>
          <a:p>
            <a:pPr>
              <a:defRPr/>
            </a:pPr>
            <a:fld id="{8EF736A5-1ECE-4554-9C68-B3F48A12A6CE}" type="datetimeFigureOut">
              <a:rPr lang="ko-KR" altLang="en-US"/>
              <a:pPr>
                <a:defRPr/>
              </a:pPr>
              <a:t>2016-07-01</a:t>
            </a:fld>
            <a:endParaRPr lang="ko-KR" altLang="en-US"/>
          </a:p>
        </p:txBody>
      </p:sp>
      <p:sp>
        <p:nvSpPr>
          <p:cNvPr id="6" name="바닥글 개체 틀 4"/>
          <p:cNvSpPr>
            <a:spLocks noGrp="1"/>
          </p:cNvSpPr>
          <p:nvPr>
            <p:ph type="ftr" sz="quarter" idx="11"/>
          </p:nvPr>
        </p:nvSpPr>
        <p:spPr/>
        <p:txBody>
          <a:bodyPr/>
          <a:lstStyle>
            <a:lvl1pPr>
              <a:defRPr/>
            </a:lvl1pPr>
          </a:lstStyle>
          <a:p>
            <a:pPr>
              <a:defRPr/>
            </a:pPr>
            <a:endParaRPr lang="ko-KR" altLang="en-US"/>
          </a:p>
        </p:txBody>
      </p:sp>
      <p:sp>
        <p:nvSpPr>
          <p:cNvPr id="7" name="슬라이드 번호 개체 틀 5"/>
          <p:cNvSpPr>
            <a:spLocks noGrp="1"/>
          </p:cNvSpPr>
          <p:nvPr>
            <p:ph type="sldNum" sz="quarter" idx="12"/>
          </p:nvPr>
        </p:nvSpPr>
        <p:spPr/>
        <p:txBody>
          <a:bodyPr/>
          <a:lstStyle>
            <a:lvl1pPr>
              <a:defRPr/>
            </a:lvl1pPr>
          </a:lstStyle>
          <a:p>
            <a:pPr>
              <a:defRPr/>
            </a:pPr>
            <a:fld id="{E2136CF1-D1CA-47DA-8654-5766A12374C1}" type="slidenum">
              <a:rPr lang="ko-KR" altLang="en-US"/>
              <a:pPr>
                <a:defRPr/>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0" y="2046818"/>
            <a:ext cx="3030141" cy="853016"/>
          </a:xfrm>
        </p:spPr>
        <p:txBody>
          <a:bodyPr anchor="b"/>
          <a:lstStyle>
            <a:lvl1pPr marL="0" indent="0">
              <a:buNone/>
              <a:defRPr sz="2000" b="1"/>
            </a:lvl1pPr>
            <a:lvl2pPr marL="380985" indent="0">
              <a:buNone/>
              <a:defRPr sz="1700" b="1"/>
            </a:lvl2pPr>
            <a:lvl3pPr marL="761970" indent="0">
              <a:buNone/>
              <a:defRPr sz="1500" b="1"/>
            </a:lvl3pPr>
            <a:lvl4pPr marL="1142954" indent="0">
              <a:buNone/>
              <a:defRPr sz="1300" b="1"/>
            </a:lvl4pPr>
            <a:lvl5pPr marL="1523939" indent="0">
              <a:buNone/>
              <a:defRPr sz="1300" b="1"/>
            </a:lvl5pPr>
            <a:lvl6pPr marL="1904924" indent="0">
              <a:buNone/>
              <a:defRPr sz="1300" b="1"/>
            </a:lvl6pPr>
            <a:lvl7pPr marL="2285909" indent="0">
              <a:buNone/>
              <a:defRPr sz="1300" b="1"/>
            </a:lvl7pPr>
            <a:lvl8pPr marL="2666893" indent="0">
              <a:buNone/>
              <a:defRPr sz="1300" b="1"/>
            </a:lvl8pPr>
            <a:lvl9pPr marL="3047878" indent="0">
              <a:buNone/>
              <a:defRPr sz="13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342900" y="2899833"/>
            <a:ext cx="3030141" cy="5268384"/>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3483772" y="2046818"/>
            <a:ext cx="3031331" cy="853016"/>
          </a:xfrm>
        </p:spPr>
        <p:txBody>
          <a:bodyPr anchor="b"/>
          <a:lstStyle>
            <a:lvl1pPr marL="0" indent="0">
              <a:buNone/>
              <a:defRPr sz="2000" b="1"/>
            </a:lvl1pPr>
            <a:lvl2pPr marL="380985" indent="0">
              <a:buNone/>
              <a:defRPr sz="1700" b="1"/>
            </a:lvl2pPr>
            <a:lvl3pPr marL="761970" indent="0">
              <a:buNone/>
              <a:defRPr sz="1500" b="1"/>
            </a:lvl3pPr>
            <a:lvl4pPr marL="1142954" indent="0">
              <a:buNone/>
              <a:defRPr sz="1300" b="1"/>
            </a:lvl4pPr>
            <a:lvl5pPr marL="1523939" indent="0">
              <a:buNone/>
              <a:defRPr sz="1300" b="1"/>
            </a:lvl5pPr>
            <a:lvl6pPr marL="1904924" indent="0">
              <a:buNone/>
              <a:defRPr sz="1300" b="1"/>
            </a:lvl6pPr>
            <a:lvl7pPr marL="2285909" indent="0">
              <a:buNone/>
              <a:defRPr sz="1300" b="1"/>
            </a:lvl7pPr>
            <a:lvl8pPr marL="2666893" indent="0">
              <a:buNone/>
              <a:defRPr sz="1300" b="1"/>
            </a:lvl8pPr>
            <a:lvl9pPr marL="3047878" indent="0">
              <a:buNone/>
              <a:defRPr sz="13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3483772" y="2899833"/>
            <a:ext cx="3031331" cy="5268384"/>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3"/>
          <p:cNvSpPr>
            <a:spLocks noGrp="1"/>
          </p:cNvSpPr>
          <p:nvPr>
            <p:ph type="dt" sz="half" idx="10"/>
          </p:nvPr>
        </p:nvSpPr>
        <p:spPr/>
        <p:txBody>
          <a:bodyPr/>
          <a:lstStyle>
            <a:lvl1pPr>
              <a:defRPr/>
            </a:lvl1pPr>
          </a:lstStyle>
          <a:p>
            <a:pPr>
              <a:defRPr/>
            </a:pPr>
            <a:fld id="{EBC39B8E-3810-4E92-9C46-C40D0857004C}" type="datetimeFigureOut">
              <a:rPr lang="ko-KR" altLang="en-US"/>
              <a:pPr>
                <a:defRPr/>
              </a:pPr>
              <a:t>2016-07-01</a:t>
            </a:fld>
            <a:endParaRPr lang="ko-KR" altLang="en-US"/>
          </a:p>
        </p:txBody>
      </p:sp>
      <p:sp>
        <p:nvSpPr>
          <p:cNvPr id="8" name="바닥글 개체 틀 4"/>
          <p:cNvSpPr>
            <a:spLocks noGrp="1"/>
          </p:cNvSpPr>
          <p:nvPr>
            <p:ph type="ftr" sz="quarter" idx="11"/>
          </p:nvPr>
        </p:nvSpPr>
        <p:spPr/>
        <p:txBody>
          <a:bodyPr/>
          <a:lstStyle>
            <a:lvl1pPr>
              <a:defRPr/>
            </a:lvl1pPr>
          </a:lstStyle>
          <a:p>
            <a:pPr>
              <a:defRPr/>
            </a:pPr>
            <a:endParaRPr lang="ko-KR" altLang="en-US"/>
          </a:p>
        </p:txBody>
      </p:sp>
      <p:sp>
        <p:nvSpPr>
          <p:cNvPr id="9" name="슬라이드 번호 개체 틀 5"/>
          <p:cNvSpPr>
            <a:spLocks noGrp="1"/>
          </p:cNvSpPr>
          <p:nvPr>
            <p:ph type="sldNum" sz="quarter" idx="12"/>
          </p:nvPr>
        </p:nvSpPr>
        <p:spPr/>
        <p:txBody>
          <a:bodyPr/>
          <a:lstStyle>
            <a:lvl1pPr>
              <a:defRPr/>
            </a:lvl1pPr>
          </a:lstStyle>
          <a:p>
            <a:pPr>
              <a:defRPr/>
            </a:pPr>
            <a:fld id="{F023CF73-356B-4DAC-84C6-853807B22711}" type="slidenum">
              <a:rPr lang="ko-KR" altLang="en-US"/>
              <a:pPr>
                <a:defRPr/>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3"/>
          <p:cNvSpPr>
            <a:spLocks noGrp="1"/>
          </p:cNvSpPr>
          <p:nvPr>
            <p:ph type="dt" sz="half" idx="10"/>
          </p:nvPr>
        </p:nvSpPr>
        <p:spPr/>
        <p:txBody>
          <a:bodyPr/>
          <a:lstStyle>
            <a:lvl1pPr>
              <a:defRPr/>
            </a:lvl1pPr>
          </a:lstStyle>
          <a:p>
            <a:pPr>
              <a:defRPr/>
            </a:pPr>
            <a:fld id="{C1A14EE5-19A2-4745-A1AB-330262A5D2BF}" type="datetimeFigureOut">
              <a:rPr lang="ko-KR" altLang="en-US"/>
              <a:pPr>
                <a:defRPr/>
              </a:pPr>
              <a:t>2016-07-01</a:t>
            </a:fld>
            <a:endParaRPr lang="ko-KR" altLang="en-US"/>
          </a:p>
        </p:txBody>
      </p:sp>
      <p:sp>
        <p:nvSpPr>
          <p:cNvPr id="4" name="바닥글 개체 틀 4"/>
          <p:cNvSpPr>
            <a:spLocks noGrp="1"/>
          </p:cNvSpPr>
          <p:nvPr>
            <p:ph type="ftr" sz="quarter" idx="11"/>
          </p:nvPr>
        </p:nvSpPr>
        <p:spPr/>
        <p:txBody>
          <a:bodyPr/>
          <a:lstStyle>
            <a:lvl1pPr>
              <a:defRPr/>
            </a:lvl1pPr>
          </a:lstStyle>
          <a:p>
            <a:pPr>
              <a:defRPr/>
            </a:pPr>
            <a:endParaRPr lang="ko-KR" altLang="en-US"/>
          </a:p>
        </p:txBody>
      </p:sp>
      <p:sp>
        <p:nvSpPr>
          <p:cNvPr id="5" name="슬라이드 번호 개체 틀 5"/>
          <p:cNvSpPr>
            <a:spLocks noGrp="1"/>
          </p:cNvSpPr>
          <p:nvPr>
            <p:ph type="sldNum" sz="quarter" idx="12"/>
          </p:nvPr>
        </p:nvSpPr>
        <p:spPr/>
        <p:txBody>
          <a:bodyPr/>
          <a:lstStyle>
            <a:lvl1pPr>
              <a:defRPr/>
            </a:lvl1pPr>
          </a:lstStyle>
          <a:p>
            <a:pPr>
              <a:defRPr/>
            </a:pPr>
            <a:fld id="{137B0856-F2AD-4952-9831-9B99B284F610}" type="slidenum">
              <a:rPr lang="ko-KR" altLang="en-US"/>
              <a:pPr>
                <a:defRPr/>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3"/>
          <p:cNvSpPr>
            <a:spLocks noGrp="1"/>
          </p:cNvSpPr>
          <p:nvPr>
            <p:ph type="dt" sz="half" idx="10"/>
          </p:nvPr>
        </p:nvSpPr>
        <p:spPr/>
        <p:txBody>
          <a:bodyPr/>
          <a:lstStyle>
            <a:lvl1pPr>
              <a:defRPr/>
            </a:lvl1pPr>
          </a:lstStyle>
          <a:p>
            <a:pPr>
              <a:defRPr/>
            </a:pPr>
            <a:fld id="{7FE2FAFA-1136-4001-A392-D8F0B68849F9}" type="datetimeFigureOut">
              <a:rPr lang="ko-KR" altLang="en-US"/>
              <a:pPr>
                <a:defRPr/>
              </a:pPr>
              <a:t>2016-07-01</a:t>
            </a:fld>
            <a:endParaRPr lang="ko-KR" altLang="en-US"/>
          </a:p>
        </p:txBody>
      </p:sp>
      <p:sp>
        <p:nvSpPr>
          <p:cNvPr id="3" name="바닥글 개체 틀 4"/>
          <p:cNvSpPr>
            <a:spLocks noGrp="1"/>
          </p:cNvSpPr>
          <p:nvPr>
            <p:ph type="ftr" sz="quarter" idx="11"/>
          </p:nvPr>
        </p:nvSpPr>
        <p:spPr/>
        <p:txBody>
          <a:bodyPr/>
          <a:lstStyle>
            <a:lvl1pPr>
              <a:defRPr/>
            </a:lvl1pPr>
          </a:lstStyle>
          <a:p>
            <a:pPr>
              <a:defRPr/>
            </a:pPr>
            <a:endParaRPr lang="ko-KR" altLang="en-US"/>
          </a:p>
        </p:txBody>
      </p:sp>
      <p:sp>
        <p:nvSpPr>
          <p:cNvPr id="4" name="슬라이드 번호 개체 틀 5"/>
          <p:cNvSpPr>
            <a:spLocks noGrp="1"/>
          </p:cNvSpPr>
          <p:nvPr>
            <p:ph type="sldNum" sz="quarter" idx="12"/>
          </p:nvPr>
        </p:nvSpPr>
        <p:spPr/>
        <p:txBody>
          <a:bodyPr/>
          <a:lstStyle>
            <a:lvl1pPr>
              <a:defRPr/>
            </a:lvl1pPr>
          </a:lstStyle>
          <a:p>
            <a:pPr>
              <a:defRPr/>
            </a:pPr>
            <a:fld id="{DF4359DE-5B34-47D9-A0BA-C18980A95488}" type="slidenum">
              <a:rPr lang="ko-KR" altLang="en-US"/>
              <a:pPr>
                <a:defRPr/>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342903" y="364068"/>
            <a:ext cx="2256235" cy="1549400"/>
          </a:xfrm>
        </p:spPr>
        <p:txBody>
          <a:bodyPr anchor="b"/>
          <a:lstStyle>
            <a:lvl1pPr algn="l">
              <a:defRPr sz="17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2681290" y="364069"/>
            <a:ext cx="3833813" cy="7804151"/>
          </a:xfrm>
        </p:spPr>
        <p:txBody>
          <a:bodyPr/>
          <a:lstStyle>
            <a:lvl1pPr>
              <a:defRPr sz="2700"/>
            </a:lvl1pPr>
            <a:lvl2pPr>
              <a:defRPr sz="2300"/>
            </a:lvl2pPr>
            <a:lvl3pPr>
              <a:defRPr sz="2000"/>
            </a:lvl3pPr>
            <a:lvl4pPr>
              <a:defRPr sz="1700"/>
            </a:lvl4pPr>
            <a:lvl5pPr>
              <a:defRPr sz="1700"/>
            </a:lvl5pPr>
            <a:lvl6pPr>
              <a:defRPr sz="1700"/>
            </a:lvl6pPr>
            <a:lvl7pPr>
              <a:defRPr sz="1700"/>
            </a:lvl7pPr>
            <a:lvl8pPr>
              <a:defRPr sz="1700"/>
            </a:lvl8pPr>
            <a:lvl9pPr>
              <a:defRPr sz="17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342903" y="1913469"/>
            <a:ext cx="2256235" cy="6254751"/>
          </a:xfrm>
        </p:spPr>
        <p:txBody>
          <a:bodyPr/>
          <a:lstStyle>
            <a:lvl1pPr marL="0" indent="0">
              <a:buNone/>
              <a:defRPr sz="1200"/>
            </a:lvl1pPr>
            <a:lvl2pPr marL="380985" indent="0">
              <a:buNone/>
              <a:defRPr sz="1000"/>
            </a:lvl2pPr>
            <a:lvl3pPr marL="761970" indent="0">
              <a:buNone/>
              <a:defRPr sz="800"/>
            </a:lvl3pPr>
            <a:lvl4pPr marL="1142954" indent="0">
              <a:buNone/>
              <a:defRPr sz="700"/>
            </a:lvl4pPr>
            <a:lvl5pPr marL="1523939" indent="0">
              <a:buNone/>
              <a:defRPr sz="700"/>
            </a:lvl5pPr>
            <a:lvl6pPr marL="1904924" indent="0">
              <a:buNone/>
              <a:defRPr sz="700"/>
            </a:lvl6pPr>
            <a:lvl7pPr marL="2285909" indent="0">
              <a:buNone/>
              <a:defRPr sz="700"/>
            </a:lvl7pPr>
            <a:lvl8pPr marL="2666893" indent="0">
              <a:buNone/>
              <a:defRPr sz="700"/>
            </a:lvl8pPr>
            <a:lvl9pPr marL="3047878" indent="0">
              <a:buNone/>
              <a:defRPr sz="700"/>
            </a:lvl9pPr>
          </a:lstStyle>
          <a:p>
            <a:pPr lvl="0"/>
            <a:r>
              <a:rPr lang="ko-KR" altLang="en-US" smtClean="0"/>
              <a:t>마스터 텍스트 스타일을 편집합니다</a:t>
            </a:r>
          </a:p>
        </p:txBody>
      </p:sp>
      <p:sp>
        <p:nvSpPr>
          <p:cNvPr id="5" name="날짜 개체 틀 3"/>
          <p:cNvSpPr>
            <a:spLocks noGrp="1"/>
          </p:cNvSpPr>
          <p:nvPr>
            <p:ph type="dt" sz="half" idx="10"/>
          </p:nvPr>
        </p:nvSpPr>
        <p:spPr/>
        <p:txBody>
          <a:bodyPr/>
          <a:lstStyle>
            <a:lvl1pPr>
              <a:defRPr/>
            </a:lvl1pPr>
          </a:lstStyle>
          <a:p>
            <a:pPr>
              <a:defRPr/>
            </a:pPr>
            <a:fld id="{AF8F7B1E-02AA-4F13-BA11-7FB0F53A71E4}" type="datetimeFigureOut">
              <a:rPr lang="ko-KR" altLang="en-US"/>
              <a:pPr>
                <a:defRPr/>
              </a:pPr>
              <a:t>2016-07-01</a:t>
            </a:fld>
            <a:endParaRPr lang="ko-KR" altLang="en-US"/>
          </a:p>
        </p:txBody>
      </p:sp>
      <p:sp>
        <p:nvSpPr>
          <p:cNvPr id="6" name="바닥글 개체 틀 4"/>
          <p:cNvSpPr>
            <a:spLocks noGrp="1"/>
          </p:cNvSpPr>
          <p:nvPr>
            <p:ph type="ftr" sz="quarter" idx="11"/>
          </p:nvPr>
        </p:nvSpPr>
        <p:spPr/>
        <p:txBody>
          <a:bodyPr/>
          <a:lstStyle>
            <a:lvl1pPr>
              <a:defRPr/>
            </a:lvl1pPr>
          </a:lstStyle>
          <a:p>
            <a:pPr>
              <a:defRPr/>
            </a:pPr>
            <a:endParaRPr lang="ko-KR" altLang="en-US"/>
          </a:p>
        </p:txBody>
      </p:sp>
      <p:sp>
        <p:nvSpPr>
          <p:cNvPr id="7" name="슬라이드 번호 개체 틀 5"/>
          <p:cNvSpPr>
            <a:spLocks noGrp="1"/>
          </p:cNvSpPr>
          <p:nvPr>
            <p:ph type="sldNum" sz="quarter" idx="12"/>
          </p:nvPr>
        </p:nvSpPr>
        <p:spPr/>
        <p:txBody>
          <a:bodyPr/>
          <a:lstStyle>
            <a:lvl1pPr>
              <a:defRPr/>
            </a:lvl1pPr>
          </a:lstStyle>
          <a:p>
            <a:pPr>
              <a:defRPr/>
            </a:pPr>
            <a:fld id="{52903563-8293-4C83-A6D3-524F350D4AEC}" type="slidenum">
              <a:rPr lang="ko-KR" altLang="en-US"/>
              <a:pPr>
                <a:defRPr/>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344216" y="6400802"/>
            <a:ext cx="4114800" cy="755651"/>
          </a:xfrm>
        </p:spPr>
        <p:txBody>
          <a:bodyPr anchor="b"/>
          <a:lstStyle>
            <a:lvl1pPr algn="l">
              <a:defRPr sz="17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344216" y="817033"/>
            <a:ext cx="4114800" cy="5486400"/>
          </a:xfrm>
        </p:spPr>
        <p:txBody>
          <a:bodyPr rtlCol="0">
            <a:normAutofit/>
          </a:bodyPr>
          <a:lstStyle>
            <a:lvl1pPr marL="0" indent="0">
              <a:buNone/>
              <a:defRPr sz="2700"/>
            </a:lvl1pPr>
            <a:lvl2pPr marL="380985" indent="0">
              <a:buNone/>
              <a:defRPr sz="2300"/>
            </a:lvl2pPr>
            <a:lvl3pPr marL="761970" indent="0">
              <a:buNone/>
              <a:defRPr sz="2000"/>
            </a:lvl3pPr>
            <a:lvl4pPr marL="1142954" indent="0">
              <a:buNone/>
              <a:defRPr sz="1700"/>
            </a:lvl4pPr>
            <a:lvl5pPr marL="1523939" indent="0">
              <a:buNone/>
              <a:defRPr sz="1700"/>
            </a:lvl5pPr>
            <a:lvl6pPr marL="1904924" indent="0">
              <a:buNone/>
              <a:defRPr sz="1700"/>
            </a:lvl6pPr>
            <a:lvl7pPr marL="2285909" indent="0">
              <a:buNone/>
              <a:defRPr sz="1700"/>
            </a:lvl7pPr>
            <a:lvl8pPr marL="2666893" indent="0">
              <a:buNone/>
              <a:defRPr sz="1700"/>
            </a:lvl8pPr>
            <a:lvl9pPr marL="3047878" indent="0">
              <a:buNone/>
              <a:defRPr sz="1700"/>
            </a:lvl9pPr>
          </a:lstStyle>
          <a:p>
            <a:pPr lvl="0"/>
            <a:endParaRPr lang="ko-KR" altLang="en-US" noProof="0"/>
          </a:p>
        </p:txBody>
      </p:sp>
      <p:sp>
        <p:nvSpPr>
          <p:cNvPr id="4" name="텍스트 개체 틀 3"/>
          <p:cNvSpPr>
            <a:spLocks noGrp="1"/>
          </p:cNvSpPr>
          <p:nvPr>
            <p:ph type="body" sz="half" idx="2"/>
          </p:nvPr>
        </p:nvSpPr>
        <p:spPr>
          <a:xfrm>
            <a:off x="1344216" y="7156453"/>
            <a:ext cx="4114800" cy="1073149"/>
          </a:xfrm>
        </p:spPr>
        <p:txBody>
          <a:bodyPr/>
          <a:lstStyle>
            <a:lvl1pPr marL="0" indent="0">
              <a:buNone/>
              <a:defRPr sz="1200"/>
            </a:lvl1pPr>
            <a:lvl2pPr marL="380985" indent="0">
              <a:buNone/>
              <a:defRPr sz="1000"/>
            </a:lvl2pPr>
            <a:lvl3pPr marL="761970" indent="0">
              <a:buNone/>
              <a:defRPr sz="800"/>
            </a:lvl3pPr>
            <a:lvl4pPr marL="1142954" indent="0">
              <a:buNone/>
              <a:defRPr sz="700"/>
            </a:lvl4pPr>
            <a:lvl5pPr marL="1523939" indent="0">
              <a:buNone/>
              <a:defRPr sz="700"/>
            </a:lvl5pPr>
            <a:lvl6pPr marL="1904924" indent="0">
              <a:buNone/>
              <a:defRPr sz="700"/>
            </a:lvl6pPr>
            <a:lvl7pPr marL="2285909" indent="0">
              <a:buNone/>
              <a:defRPr sz="700"/>
            </a:lvl7pPr>
            <a:lvl8pPr marL="2666893" indent="0">
              <a:buNone/>
              <a:defRPr sz="700"/>
            </a:lvl8pPr>
            <a:lvl9pPr marL="3047878" indent="0">
              <a:buNone/>
              <a:defRPr sz="700"/>
            </a:lvl9pPr>
          </a:lstStyle>
          <a:p>
            <a:pPr lvl="0"/>
            <a:r>
              <a:rPr lang="ko-KR" altLang="en-US" smtClean="0"/>
              <a:t>마스터 텍스트 스타일을 편집합니다</a:t>
            </a:r>
          </a:p>
        </p:txBody>
      </p:sp>
      <p:sp>
        <p:nvSpPr>
          <p:cNvPr id="5" name="날짜 개체 틀 3"/>
          <p:cNvSpPr>
            <a:spLocks noGrp="1"/>
          </p:cNvSpPr>
          <p:nvPr>
            <p:ph type="dt" sz="half" idx="10"/>
          </p:nvPr>
        </p:nvSpPr>
        <p:spPr/>
        <p:txBody>
          <a:bodyPr/>
          <a:lstStyle>
            <a:lvl1pPr>
              <a:defRPr/>
            </a:lvl1pPr>
          </a:lstStyle>
          <a:p>
            <a:pPr>
              <a:defRPr/>
            </a:pPr>
            <a:fld id="{7F8938D7-F2BC-4796-A5BD-B092FE74CEE4}" type="datetimeFigureOut">
              <a:rPr lang="ko-KR" altLang="en-US"/>
              <a:pPr>
                <a:defRPr/>
              </a:pPr>
              <a:t>2016-07-01</a:t>
            </a:fld>
            <a:endParaRPr lang="ko-KR" altLang="en-US"/>
          </a:p>
        </p:txBody>
      </p:sp>
      <p:sp>
        <p:nvSpPr>
          <p:cNvPr id="6" name="바닥글 개체 틀 4"/>
          <p:cNvSpPr>
            <a:spLocks noGrp="1"/>
          </p:cNvSpPr>
          <p:nvPr>
            <p:ph type="ftr" sz="quarter" idx="11"/>
          </p:nvPr>
        </p:nvSpPr>
        <p:spPr/>
        <p:txBody>
          <a:bodyPr/>
          <a:lstStyle>
            <a:lvl1pPr>
              <a:defRPr/>
            </a:lvl1pPr>
          </a:lstStyle>
          <a:p>
            <a:pPr>
              <a:defRPr/>
            </a:pPr>
            <a:endParaRPr lang="ko-KR" altLang="en-US"/>
          </a:p>
        </p:txBody>
      </p:sp>
      <p:sp>
        <p:nvSpPr>
          <p:cNvPr id="7" name="슬라이드 번호 개체 틀 5"/>
          <p:cNvSpPr>
            <a:spLocks noGrp="1"/>
          </p:cNvSpPr>
          <p:nvPr>
            <p:ph type="sldNum" sz="quarter" idx="12"/>
          </p:nvPr>
        </p:nvSpPr>
        <p:spPr/>
        <p:txBody>
          <a:bodyPr/>
          <a:lstStyle>
            <a:lvl1pPr>
              <a:defRPr/>
            </a:lvl1pPr>
          </a:lstStyle>
          <a:p>
            <a:pPr>
              <a:defRPr/>
            </a:pPr>
            <a:fld id="{1B87432A-98C9-4B60-9D67-68E95F3DBC8B}" type="slidenum">
              <a:rPr lang="ko-KR" altLang="en-US"/>
              <a:pPr>
                <a:defRPr/>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제목 개체 틀 1"/>
          <p:cNvSpPr>
            <a:spLocks noGrp="1"/>
          </p:cNvSpPr>
          <p:nvPr>
            <p:ph type="title"/>
          </p:nvPr>
        </p:nvSpPr>
        <p:spPr bwMode="auto">
          <a:xfrm>
            <a:off x="342900" y="366713"/>
            <a:ext cx="6172200" cy="1524000"/>
          </a:xfrm>
          <a:prstGeom prst="rect">
            <a:avLst/>
          </a:prstGeom>
          <a:noFill/>
          <a:ln w="9525">
            <a:noFill/>
            <a:miter lim="800000"/>
            <a:headEnd/>
            <a:tailEnd/>
          </a:ln>
        </p:spPr>
        <p:txBody>
          <a:bodyPr vert="horz" wrap="square" lIns="76197" tIns="38098" rIns="76197" bIns="38098" numCol="1" anchor="ctr" anchorCtr="0" compatLnSpc="1">
            <a:prstTxWarp prst="textNoShape">
              <a:avLst/>
            </a:prstTxWarp>
          </a:bodyPr>
          <a:lstStyle/>
          <a:p>
            <a:pPr lvl="0"/>
            <a:r>
              <a:rPr lang="ko-KR" altLang="en-US" smtClean="0"/>
              <a:t>마스터 제목 스타일 편집</a:t>
            </a:r>
          </a:p>
        </p:txBody>
      </p:sp>
      <p:sp>
        <p:nvSpPr>
          <p:cNvPr id="4099" name="텍스트 개체 틀 2"/>
          <p:cNvSpPr>
            <a:spLocks noGrp="1"/>
          </p:cNvSpPr>
          <p:nvPr>
            <p:ph type="body" idx="1"/>
          </p:nvPr>
        </p:nvSpPr>
        <p:spPr bwMode="auto">
          <a:xfrm>
            <a:off x="342900" y="2133600"/>
            <a:ext cx="6172200" cy="6034088"/>
          </a:xfrm>
          <a:prstGeom prst="rect">
            <a:avLst/>
          </a:prstGeom>
          <a:noFill/>
          <a:ln w="9525">
            <a:noFill/>
            <a:miter lim="800000"/>
            <a:headEnd/>
            <a:tailEnd/>
          </a:ln>
        </p:spPr>
        <p:txBody>
          <a:bodyPr vert="horz" wrap="square" lIns="76197" tIns="38098" rIns="76197" bIns="38098" numCol="1" anchor="t" anchorCtr="0" compatLnSpc="1">
            <a:prstTxWarp prst="textNoShape">
              <a:avLst/>
            </a:prstTxWarp>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p>
        </p:txBody>
      </p:sp>
      <p:sp>
        <p:nvSpPr>
          <p:cNvPr id="4" name="날짜 개체 틀 3"/>
          <p:cNvSpPr>
            <a:spLocks noGrp="1"/>
          </p:cNvSpPr>
          <p:nvPr>
            <p:ph type="dt" sz="half" idx="2"/>
          </p:nvPr>
        </p:nvSpPr>
        <p:spPr>
          <a:xfrm>
            <a:off x="342900" y="8475663"/>
            <a:ext cx="1600200" cy="485775"/>
          </a:xfrm>
          <a:prstGeom prst="rect">
            <a:avLst/>
          </a:prstGeom>
        </p:spPr>
        <p:txBody>
          <a:bodyPr vert="horz" lIns="76197" tIns="38098" rIns="76197" bIns="38098" rtlCol="0" anchor="ctr"/>
          <a:lstStyle>
            <a:lvl1pPr algn="l" defTabSz="761970" fontAlgn="auto">
              <a:spcBef>
                <a:spcPts val="0"/>
              </a:spcBef>
              <a:spcAft>
                <a:spcPts val="0"/>
              </a:spcAft>
              <a:defRPr kumimoji="0" sz="1000">
                <a:solidFill>
                  <a:schemeClr val="tx1">
                    <a:tint val="75000"/>
                  </a:schemeClr>
                </a:solidFill>
                <a:latin typeface="+mn-lt"/>
                <a:ea typeface="+mn-ea"/>
              </a:defRPr>
            </a:lvl1pPr>
          </a:lstStyle>
          <a:p>
            <a:pPr>
              <a:defRPr/>
            </a:pPr>
            <a:fld id="{A5BE4CA2-EE1E-4D46-B3C8-FDCED0484980}" type="datetimeFigureOut">
              <a:rPr lang="ko-KR" altLang="en-US"/>
              <a:pPr>
                <a:defRPr/>
              </a:pPr>
              <a:t>2016-07-01</a:t>
            </a:fld>
            <a:endParaRPr lang="ko-KR" altLang="en-US"/>
          </a:p>
        </p:txBody>
      </p:sp>
      <p:sp>
        <p:nvSpPr>
          <p:cNvPr id="5" name="바닥글 개체 틀 4"/>
          <p:cNvSpPr>
            <a:spLocks noGrp="1"/>
          </p:cNvSpPr>
          <p:nvPr>
            <p:ph type="ftr" sz="quarter" idx="3"/>
          </p:nvPr>
        </p:nvSpPr>
        <p:spPr>
          <a:xfrm>
            <a:off x="2343150" y="8475663"/>
            <a:ext cx="2171700" cy="485775"/>
          </a:xfrm>
          <a:prstGeom prst="rect">
            <a:avLst/>
          </a:prstGeom>
        </p:spPr>
        <p:txBody>
          <a:bodyPr vert="horz" lIns="76197" tIns="38098" rIns="76197" bIns="38098" rtlCol="0" anchor="ctr"/>
          <a:lstStyle>
            <a:lvl1pPr algn="ctr" defTabSz="761970" fontAlgn="auto">
              <a:spcBef>
                <a:spcPts val="0"/>
              </a:spcBef>
              <a:spcAft>
                <a:spcPts val="0"/>
              </a:spcAft>
              <a:defRPr kumimoji="0" sz="1000">
                <a:solidFill>
                  <a:schemeClr val="tx1">
                    <a:tint val="75000"/>
                  </a:schemeClr>
                </a:solidFill>
                <a:latin typeface="+mn-lt"/>
                <a:ea typeface="+mn-ea"/>
              </a:defRPr>
            </a:lvl1pPr>
          </a:lstStyle>
          <a:p>
            <a:pPr>
              <a:defRPr/>
            </a:pPr>
            <a:endParaRPr lang="ko-KR" altLang="en-US"/>
          </a:p>
        </p:txBody>
      </p:sp>
      <p:sp>
        <p:nvSpPr>
          <p:cNvPr id="6" name="슬라이드 번호 개체 틀 5"/>
          <p:cNvSpPr>
            <a:spLocks noGrp="1"/>
          </p:cNvSpPr>
          <p:nvPr>
            <p:ph type="sldNum" sz="quarter" idx="4"/>
          </p:nvPr>
        </p:nvSpPr>
        <p:spPr>
          <a:xfrm>
            <a:off x="4914900" y="8475663"/>
            <a:ext cx="1600200" cy="485775"/>
          </a:xfrm>
          <a:prstGeom prst="rect">
            <a:avLst/>
          </a:prstGeom>
        </p:spPr>
        <p:txBody>
          <a:bodyPr vert="horz" lIns="76197" tIns="38098" rIns="76197" bIns="38098" rtlCol="0" anchor="ctr"/>
          <a:lstStyle>
            <a:lvl1pPr algn="r" defTabSz="761970" fontAlgn="auto">
              <a:spcBef>
                <a:spcPts val="0"/>
              </a:spcBef>
              <a:spcAft>
                <a:spcPts val="0"/>
              </a:spcAft>
              <a:defRPr kumimoji="0" sz="1000">
                <a:solidFill>
                  <a:schemeClr val="tx1">
                    <a:tint val="75000"/>
                  </a:schemeClr>
                </a:solidFill>
                <a:latin typeface="+mn-lt"/>
                <a:ea typeface="+mn-ea"/>
              </a:defRPr>
            </a:lvl1pPr>
          </a:lstStyle>
          <a:p>
            <a:pPr>
              <a:defRPr/>
            </a:pPr>
            <a:fld id="{2593B2E8-92DB-492E-9904-7A7E4D46B40F}" type="slidenum">
              <a:rPr lang="ko-KR" altLang="en-US"/>
              <a:pPr>
                <a:defRPr/>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60413" rtl="0" eaLnBrk="0" fontAlgn="base" latinLnBrk="1" hangingPunct="0">
        <a:spcBef>
          <a:spcPct val="0"/>
        </a:spcBef>
        <a:spcAft>
          <a:spcPct val="0"/>
        </a:spcAft>
        <a:defRPr sz="3700" kern="1200">
          <a:solidFill>
            <a:schemeClr val="tx1"/>
          </a:solidFill>
          <a:latin typeface="+mj-lt"/>
          <a:ea typeface="+mj-ea"/>
          <a:cs typeface="+mj-cs"/>
        </a:defRPr>
      </a:lvl1pPr>
      <a:lvl2pPr algn="ctr" defTabSz="760413" rtl="0" eaLnBrk="0" fontAlgn="base" latinLnBrk="1" hangingPunct="0">
        <a:spcBef>
          <a:spcPct val="0"/>
        </a:spcBef>
        <a:spcAft>
          <a:spcPct val="0"/>
        </a:spcAft>
        <a:defRPr sz="3700">
          <a:solidFill>
            <a:schemeClr val="tx1"/>
          </a:solidFill>
          <a:latin typeface="맑은 고딕" pitchFamily="50" charset="-127"/>
          <a:ea typeface="맑은 고딕" pitchFamily="50" charset="-127"/>
        </a:defRPr>
      </a:lvl2pPr>
      <a:lvl3pPr algn="ctr" defTabSz="760413" rtl="0" eaLnBrk="0" fontAlgn="base" latinLnBrk="1" hangingPunct="0">
        <a:spcBef>
          <a:spcPct val="0"/>
        </a:spcBef>
        <a:spcAft>
          <a:spcPct val="0"/>
        </a:spcAft>
        <a:defRPr sz="3700">
          <a:solidFill>
            <a:schemeClr val="tx1"/>
          </a:solidFill>
          <a:latin typeface="맑은 고딕" pitchFamily="50" charset="-127"/>
          <a:ea typeface="맑은 고딕" pitchFamily="50" charset="-127"/>
        </a:defRPr>
      </a:lvl3pPr>
      <a:lvl4pPr algn="ctr" defTabSz="760413" rtl="0" eaLnBrk="0" fontAlgn="base" latinLnBrk="1" hangingPunct="0">
        <a:spcBef>
          <a:spcPct val="0"/>
        </a:spcBef>
        <a:spcAft>
          <a:spcPct val="0"/>
        </a:spcAft>
        <a:defRPr sz="3700">
          <a:solidFill>
            <a:schemeClr val="tx1"/>
          </a:solidFill>
          <a:latin typeface="맑은 고딕" pitchFamily="50" charset="-127"/>
          <a:ea typeface="맑은 고딕" pitchFamily="50" charset="-127"/>
        </a:defRPr>
      </a:lvl4pPr>
      <a:lvl5pPr algn="ctr" defTabSz="760413" rtl="0" eaLnBrk="0" fontAlgn="base" latinLnBrk="1" hangingPunct="0">
        <a:spcBef>
          <a:spcPct val="0"/>
        </a:spcBef>
        <a:spcAft>
          <a:spcPct val="0"/>
        </a:spcAft>
        <a:defRPr sz="3700">
          <a:solidFill>
            <a:schemeClr val="tx1"/>
          </a:solidFill>
          <a:latin typeface="맑은 고딕" pitchFamily="50" charset="-127"/>
          <a:ea typeface="맑은 고딕" pitchFamily="50" charset="-127"/>
        </a:defRPr>
      </a:lvl5pPr>
      <a:lvl6pPr marL="457200" algn="ctr" defTabSz="760413" rtl="0" fontAlgn="base" latinLnBrk="1">
        <a:spcBef>
          <a:spcPct val="0"/>
        </a:spcBef>
        <a:spcAft>
          <a:spcPct val="0"/>
        </a:spcAft>
        <a:defRPr sz="3700">
          <a:solidFill>
            <a:schemeClr val="tx1"/>
          </a:solidFill>
          <a:latin typeface="맑은 고딕" pitchFamily="50" charset="-127"/>
          <a:ea typeface="맑은 고딕" pitchFamily="50" charset="-127"/>
        </a:defRPr>
      </a:lvl6pPr>
      <a:lvl7pPr marL="914400" algn="ctr" defTabSz="760413" rtl="0" fontAlgn="base" latinLnBrk="1">
        <a:spcBef>
          <a:spcPct val="0"/>
        </a:spcBef>
        <a:spcAft>
          <a:spcPct val="0"/>
        </a:spcAft>
        <a:defRPr sz="3700">
          <a:solidFill>
            <a:schemeClr val="tx1"/>
          </a:solidFill>
          <a:latin typeface="맑은 고딕" pitchFamily="50" charset="-127"/>
          <a:ea typeface="맑은 고딕" pitchFamily="50" charset="-127"/>
        </a:defRPr>
      </a:lvl7pPr>
      <a:lvl8pPr marL="1371600" algn="ctr" defTabSz="760413" rtl="0" fontAlgn="base" latinLnBrk="1">
        <a:spcBef>
          <a:spcPct val="0"/>
        </a:spcBef>
        <a:spcAft>
          <a:spcPct val="0"/>
        </a:spcAft>
        <a:defRPr sz="3700">
          <a:solidFill>
            <a:schemeClr val="tx1"/>
          </a:solidFill>
          <a:latin typeface="맑은 고딕" pitchFamily="50" charset="-127"/>
          <a:ea typeface="맑은 고딕" pitchFamily="50" charset="-127"/>
        </a:defRPr>
      </a:lvl8pPr>
      <a:lvl9pPr marL="1828800" algn="ctr" defTabSz="760413" rtl="0" fontAlgn="base" latinLnBrk="1">
        <a:spcBef>
          <a:spcPct val="0"/>
        </a:spcBef>
        <a:spcAft>
          <a:spcPct val="0"/>
        </a:spcAft>
        <a:defRPr sz="3700">
          <a:solidFill>
            <a:schemeClr val="tx1"/>
          </a:solidFill>
          <a:latin typeface="맑은 고딕" pitchFamily="50" charset="-127"/>
          <a:ea typeface="맑은 고딕" pitchFamily="50" charset="-127"/>
        </a:defRPr>
      </a:lvl9pPr>
    </p:titleStyle>
    <p:bodyStyle>
      <a:lvl1pPr marL="284163" indent="-284163" algn="l" defTabSz="760413" rtl="0" eaLnBrk="0" fontAlgn="base" latinLnBrk="1" hangingPunct="0">
        <a:spcBef>
          <a:spcPct val="20000"/>
        </a:spcBef>
        <a:spcAft>
          <a:spcPct val="0"/>
        </a:spcAft>
        <a:buFont typeface="Arial" charset="0"/>
        <a:buChar char="•"/>
        <a:defRPr sz="2700" kern="1200">
          <a:solidFill>
            <a:schemeClr val="tx1"/>
          </a:solidFill>
          <a:latin typeface="+mn-lt"/>
          <a:ea typeface="+mn-ea"/>
          <a:cs typeface="+mn-cs"/>
        </a:defRPr>
      </a:lvl1pPr>
      <a:lvl2pPr marL="617538" indent="-236538" algn="l" defTabSz="760413" rtl="0" eaLnBrk="0" fontAlgn="base" latinLnBrk="1" hangingPunct="0">
        <a:spcBef>
          <a:spcPct val="20000"/>
        </a:spcBef>
        <a:spcAft>
          <a:spcPct val="0"/>
        </a:spcAft>
        <a:buFont typeface="Arial" charset="0"/>
        <a:buChar char="–"/>
        <a:defRPr sz="2300" kern="1200">
          <a:solidFill>
            <a:schemeClr val="tx1"/>
          </a:solidFill>
          <a:latin typeface="+mn-lt"/>
          <a:ea typeface="+mn-ea"/>
          <a:cs typeface="+mn-cs"/>
        </a:defRPr>
      </a:lvl2pPr>
      <a:lvl3pPr marL="950913" indent="-188913" algn="l" defTabSz="760413" rtl="0" eaLnBrk="0" fontAlgn="base" latinLnBrk="1" hangingPunct="0">
        <a:spcBef>
          <a:spcPct val="20000"/>
        </a:spcBef>
        <a:spcAft>
          <a:spcPct val="0"/>
        </a:spcAft>
        <a:buFont typeface="Arial" charset="0"/>
        <a:buChar char="•"/>
        <a:defRPr sz="2000" kern="1200">
          <a:solidFill>
            <a:schemeClr val="tx1"/>
          </a:solidFill>
          <a:latin typeface="+mn-lt"/>
          <a:ea typeface="+mn-ea"/>
          <a:cs typeface="+mn-cs"/>
        </a:defRPr>
      </a:lvl3pPr>
      <a:lvl4pPr marL="1331913" indent="-188913" algn="l" defTabSz="760413" rtl="0" eaLnBrk="0" fontAlgn="base" latinLnBrk="1" hangingPunct="0">
        <a:spcBef>
          <a:spcPct val="20000"/>
        </a:spcBef>
        <a:spcAft>
          <a:spcPct val="0"/>
        </a:spcAft>
        <a:buFont typeface="Arial" charset="0"/>
        <a:buChar char="–"/>
        <a:defRPr sz="1700" kern="1200">
          <a:solidFill>
            <a:schemeClr val="tx1"/>
          </a:solidFill>
          <a:latin typeface="+mn-lt"/>
          <a:ea typeface="+mn-ea"/>
          <a:cs typeface="+mn-cs"/>
        </a:defRPr>
      </a:lvl4pPr>
      <a:lvl5pPr marL="1712913" indent="-188913" algn="l" defTabSz="760413" rtl="0" eaLnBrk="0" fontAlgn="base" latinLnBrk="1" hangingPunct="0">
        <a:spcBef>
          <a:spcPct val="20000"/>
        </a:spcBef>
        <a:spcAft>
          <a:spcPct val="0"/>
        </a:spcAft>
        <a:buFont typeface="Arial" charset="0"/>
        <a:buChar char="»"/>
        <a:defRPr sz="1700" kern="1200">
          <a:solidFill>
            <a:schemeClr val="tx1"/>
          </a:solidFill>
          <a:latin typeface="+mn-lt"/>
          <a:ea typeface="+mn-ea"/>
          <a:cs typeface="+mn-cs"/>
        </a:defRPr>
      </a:lvl5pPr>
      <a:lvl6pPr marL="2095416" indent="-190492" algn="l" defTabSz="761970" rtl="0" eaLnBrk="1" latinLnBrk="1" hangingPunct="1">
        <a:spcBef>
          <a:spcPct val="20000"/>
        </a:spcBef>
        <a:buFont typeface="Arial" pitchFamily="34" charset="0"/>
        <a:buChar char="•"/>
        <a:defRPr sz="1700" kern="1200">
          <a:solidFill>
            <a:schemeClr val="tx1"/>
          </a:solidFill>
          <a:latin typeface="+mn-lt"/>
          <a:ea typeface="+mn-ea"/>
          <a:cs typeface="+mn-cs"/>
        </a:defRPr>
      </a:lvl6pPr>
      <a:lvl7pPr marL="2476401" indent="-190492" algn="l" defTabSz="761970" rtl="0" eaLnBrk="1" latinLnBrk="1" hangingPunct="1">
        <a:spcBef>
          <a:spcPct val="20000"/>
        </a:spcBef>
        <a:buFont typeface="Arial" pitchFamily="34" charset="0"/>
        <a:buChar char="•"/>
        <a:defRPr sz="1700" kern="1200">
          <a:solidFill>
            <a:schemeClr val="tx1"/>
          </a:solidFill>
          <a:latin typeface="+mn-lt"/>
          <a:ea typeface="+mn-ea"/>
          <a:cs typeface="+mn-cs"/>
        </a:defRPr>
      </a:lvl7pPr>
      <a:lvl8pPr marL="2857386" indent="-190492" algn="l" defTabSz="761970" rtl="0" eaLnBrk="1" latinLnBrk="1" hangingPunct="1">
        <a:spcBef>
          <a:spcPct val="20000"/>
        </a:spcBef>
        <a:buFont typeface="Arial" pitchFamily="34" charset="0"/>
        <a:buChar char="•"/>
        <a:defRPr sz="1700" kern="1200">
          <a:solidFill>
            <a:schemeClr val="tx1"/>
          </a:solidFill>
          <a:latin typeface="+mn-lt"/>
          <a:ea typeface="+mn-ea"/>
          <a:cs typeface="+mn-cs"/>
        </a:defRPr>
      </a:lvl8pPr>
      <a:lvl9pPr marL="3238370" indent="-190492" algn="l" defTabSz="761970" rtl="0" eaLnBrk="1" latinLnBrk="1" hangingPunct="1">
        <a:spcBef>
          <a:spcPct val="20000"/>
        </a:spcBef>
        <a:buFont typeface="Arial" pitchFamily="34" charset="0"/>
        <a:buChar char="•"/>
        <a:defRPr sz="1700" kern="1200">
          <a:solidFill>
            <a:schemeClr val="tx1"/>
          </a:solidFill>
          <a:latin typeface="+mn-lt"/>
          <a:ea typeface="+mn-ea"/>
          <a:cs typeface="+mn-cs"/>
        </a:defRPr>
      </a:lvl9pPr>
    </p:bodyStyle>
    <p:otherStyle>
      <a:defPPr>
        <a:defRPr lang="ko-KR"/>
      </a:defPPr>
      <a:lvl1pPr marL="0" algn="l" defTabSz="761970" rtl="0" eaLnBrk="1" latinLnBrk="1" hangingPunct="1">
        <a:defRPr sz="1500" kern="1200">
          <a:solidFill>
            <a:schemeClr val="tx1"/>
          </a:solidFill>
          <a:latin typeface="+mn-lt"/>
          <a:ea typeface="+mn-ea"/>
          <a:cs typeface="+mn-cs"/>
        </a:defRPr>
      </a:lvl1pPr>
      <a:lvl2pPr marL="380985" algn="l" defTabSz="761970" rtl="0" eaLnBrk="1" latinLnBrk="1" hangingPunct="1">
        <a:defRPr sz="1500" kern="1200">
          <a:solidFill>
            <a:schemeClr val="tx1"/>
          </a:solidFill>
          <a:latin typeface="+mn-lt"/>
          <a:ea typeface="+mn-ea"/>
          <a:cs typeface="+mn-cs"/>
        </a:defRPr>
      </a:lvl2pPr>
      <a:lvl3pPr marL="761970" algn="l" defTabSz="761970" rtl="0" eaLnBrk="1" latinLnBrk="1" hangingPunct="1">
        <a:defRPr sz="1500" kern="1200">
          <a:solidFill>
            <a:schemeClr val="tx1"/>
          </a:solidFill>
          <a:latin typeface="+mn-lt"/>
          <a:ea typeface="+mn-ea"/>
          <a:cs typeface="+mn-cs"/>
        </a:defRPr>
      </a:lvl3pPr>
      <a:lvl4pPr marL="1142954" algn="l" defTabSz="761970" rtl="0" eaLnBrk="1" latinLnBrk="1" hangingPunct="1">
        <a:defRPr sz="1500" kern="1200">
          <a:solidFill>
            <a:schemeClr val="tx1"/>
          </a:solidFill>
          <a:latin typeface="+mn-lt"/>
          <a:ea typeface="+mn-ea"/>
          <a:cs typeface="+mn-cs"/>
        </a:defRPr>
      </a:lvl4pPr>
      <a:lvl5pPr marL="1523939" algn="l" defTabSz="761970" rtl="0" eaLnBrk="1" latinLnBrk="1" hangingPunct="1">
        <a:defRPr sz="1500" kern="1200">
          <a:solidFill>
            <a:schemeClr val="tx1"/>
          </a:solidFill>
          <a:latin typeface="+mn-lt"/>
          <a:ea typeface="+mn-ea"/>
          <a:cs typeface="+mn-cs"/>
        </a:defRPr>
      </a:lvl5pPr>
      <a:lvl6pPr marL="1904924" algn="l" defTabSz="761970" rtl="0" eaLnBrk="1" latinLnBrk="1" hangingPunct="1">
        <a:defRPr sz="1500" kern="1200">
          <a:solidFill>
            <a:schemeClr val="tx1"/>
          </a:solidFill>
          <a:latin typeface="+mn-lt"/>
          <a:ea typeface="+mn-ea"/>
          <a:cs typeface="+mn-cs"/>
        </a:defRPr>
      </a:lvl6pPr>
      <a:lvl7pPr marL="2285909" algn="l" defTabSz="761970" rtl="0" eaLnBrk="1" latinLnBrk="1" hangingPunct="1">
        <a:defRPr sz="1500" kern="1200">
          <a:solidFill>
            <a:schemeClr val="tx1"/>
          </a:solidFill>
          <a:latin typeface="+mn-lt"/>
          <a:ea typeface="+mn-ea"/>
          <a:cs typeface="+mn-cs"/>
        </a:defRPr>
      </a:lvl7pPr>
      <a:lvl8pPr marL="2666893" algn="l" defTabSz="761970" rtl="0" eaLnBrk="1" latinLnBrk="1" hangingPunct="1">
        <a:defRPr sz="1500" kern="1200">
          <a:solidFill>
            <a:schemeClr val="tx1"/>
          </a:solidFill>
          <a:latin typeface="+mn-lt"/>
          <a:ea typeface="+mn-ea"/>
          <a:cs typeface="+mn-cs"/>
        </a:defRPr>
      </a:lvl8pPr>
      <a:lvl9pPr marL="3047878" algn="l" defTabSz="761970" rtl="0" eaLnBrk="1" latinLnBrk="1"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260648" y="5945669"/>
            <a:ext cx="638132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defTabSz="914400">
              <a:lnSpc>
                <a:spcPct val="150000"/>
              </a:lnSpc>
            </a:pPr>
            <a:r>
              <a:rPr lang="en-US" altLang="ko-KR" sz="1200" b="1" dirty="0" smtClean="0">
                <a:latin typeface="Times New Roman" pitchFamily="18" charset="0"/>
                <a:ea typeface="바탕" pitchFamily="18" charset="-127"/>
                <a:cs typeface="Times New Roman" pitchFamily="18" charset="0"/>
              </a:rPr>
              <a:t>Supplementary data-Fig. S2</a:t>
            </a:r>
            <a:r>
              <a:rPr kumimoji="1" lang="en-US" altLang="ko-KR" sz="1200" b="1" i="0" u="none" strike="noStrike" cap="none" normalizeH="0" baseline="0" dirty="0" smtClean="0">
                <a:ln>
                  <a:noFill/>
                </a:ln>
                <a:effectLst/>
                <a:latin typeface="Times New Roman" pitchFamily="18" charset="0"/>
                <a:ea typeface="바탕" pitchFamily="18" charset="-127"/>
                <a:cs typeface="Times New Roman" pitchFamily="18" charset="0"/>
              </a:rPr>
              <a:t>. Anti-cancer effect of DHEA and NALA was not reversed by inhibition of COX-2 </a:t>
            </a:r>
            <a:endParaRPr kumimoji="1" lang="en-US" altLang="ko-KR" sz="1200" b="0" i="0" u="none" strike="noStrike" cap="none" normalizeH="0" baseline="0" dirty="0" smtClean="0">
              <a:ln>
                <a:noFill/>
              </a:ln>
              <a:effectLst/>
              <a:latin typeface="Times New Roman" pitchFamily="18" charset="0"/>
              <a:ea typeface="굴림" pitchFamily="50" charset="-127"/>
              <a:cs typeface="Times New Roman" pitchFamily="18" charset="0"/>
            </a:endParaRPr>
          </a:p>
          <a:p>
            <a:pPr algn="just" defTabSz="914400" eaLnBrk="0" latinLnBrk="0" hangingPunct="0">
              <a:lnSpc>
                <a:spcPct val="150000"/>
              </a:lnSpc>
            </a:pPr>
            <a:r>
              <a:rPr kumimoji="1" lang="en-US" altLang="ko-KR" sz="1200" b="0" i="0" u="none" strike="noStrike" cap="none" normalizeH="0" baseline="0" dirty="0" smtClean="0">
                <a:ln>
                  <a:noFill/>
                </a:ln>
                <a:effectLst/>
                <a:latin typeface="Times New Roman" pitchFamily="18" charset="0"/>
                <a:ea typeface="바탕" pitchFamily="18" charset="-127"/>
                <a:cs typeface="Times New Roman" pitchFamily="18" charset="0"/>
              </a:rPr>
              <a:t>(a) SNU-1041 and (b) SNU-1076 were treated with DHEA or NALA (20 µM) plus NS398 (20 µM) or Dup697 (10 µM). At 72 h, cells were subjected to cell proliferation assay. Results are expressed as a percentage relative to control (% of control).</a:t>
            </a:r>
            <a:r>
              <a:rPr kumimoji="1" lang="en-US" altLang="ko-KR" sz="1200" b="0" i="1" u="none" strike="noStrike" cap="none" normalizeH="0" baseline="0" dirty="0" smtClean="0">
                <a:ln>
                  <a:noFill/>
                </a:ln>
                <a:effectLst/>
                <a:latin typeface="Times New Roman" pitchFamily="18" charset="0"/>
                <a:ea typeface="바탕" pitchFamily="18" charset="-127"/>
                <a:cs typeface="Times New Roman" pitchFamily="18" charset="0"/>
              </a:rPr>
              <a:t> </a:t>
            </a:r>
            <a:r>
              <a:rPr lang="en-US" altLang="ko-KR" sz="1200" i="1" dirty="0" smtClean="0">
                <a:latin typeface="Times New Roman" pitchFamily="18" charset="0"/>
                <a:cs typeface="Times New Roman" pitchFamily="18" charset="0"/>
              </a:rPr>
              <a:t>P</a:t>
            </a:r>
            <a:r>
              <a:rPr lang="en-US" altLang="ko-KR" sz="1200" dirty="0" smtClean="0">
                <a:latin typeface="Times New Roman" pitchFamily="18" charset="0"/>
                <a:cs typeface="Times New Roman" pitchFamily="18" charset="0"/>
              </a:rPr>
              <a:t> values were based on comparison with DHEA/NALA-treated group (</a:t>
            </a:r>
            <a:r>
              <a:rPr lang="en-US" altLang="ko-KR" sz="1200" baseline="30000" dirty="0" smtClean="0">
                <a:latin typeface="Times New Roman" pitchFamily="18" charset="0"/>
                <a:cs typeface="Times New Roman" pitchFamily="18" charset="0"/>
              </a:rPr>
              <a:t>#</a:t>
            </a:r>
            <a:r>
              <a:rPr lang="en-US" altLang="ko-KR" sz="1200" i="1" dirty="0" smtClean="0">
                <a:latin typeface="Times New Roman" pitchFamily="18" charset="0"/>
                <a:cs typeface="Times New Roman" pitchFamily="18" charset="0"/>
              </a:rPr>
              <a:t>P</a:t>
            </a:r>
            <a:r>
              <a:rPr lang="en-US" altLang="ko-KR" sz="1200" dirty="0" smtClean="0">
                <a:latin typeface="Times New Roman" pitchFamily="18" charset="0"/>
                <a:cs typeface="Times New Roman" pitchFamily="18" charset="0"/>
              </a:rPr>
              <a:t> &lt; 0.05). </a:t>
            </a:r>
            <a:endParaRPr kumimoji="1" lang="en-US" altLang="ko-KR" sz="1200" b="0" i="0" u="none" strike="noStrike" cap="none" normalizeH="0" baseline="0" dirty="0" smtClean="0">
              <a:ln>
                <a:noFill/>
              </a:ln>
              <a:effectLst/>
              <a:latin typeface="Times New Roman" pitchFamily="18" charset="0"/>
              <a:ea typeface="굴림" pitchFamily="50" charset="-127"/>
              <a:cs typeface="Times New Roman" pitchFamily="18" charset="0"/>
            </a:endParaRPr>
          </a:p>
        </p:txBody>
      </p:sp>
      <p:sp>
        <p:nvSpPr>
          <p:cNvPr id="4" name="TextBox 3"/>
          <p:cNvSpPr txBox="1"/>
          <p:nvPr/>
        </p:nvSpPr>
        <p:spPr>
          <a:xfrm>
            <a:off x="548680" y="3225334"/>
            <a:ext cx="287258" cy="338554"/>
          </a:xfrm>
          <a:prstGeom prst="rect">
            <a:avLst/>
          </a:prstGeom>
          <a:noFill/>
        </p:spPr>
        <p:txBody>
          <a:bodyPr wrap="none" rtlCol="0">
            <a:spAutoFit/>
          </a:bodyPr>
          <a:lstStyle/>
          <a:p>
            <a:r>
              <a:rPr lang="en-US" altLang="ko-KR" sz="1600" dirty="0" smtClean="0">
                <a:latin typeface="Times New Roman" pitchFamily="18" charset="0"/>
                <a:cs typeface="Times New Roman" pitchFamily="18" charset="0"/>
              </a:rPr>
              <a:t>b</a:t>
            </a:r>
            <a:endParaRPr lang="ko-KR" altLang="en-US" sz="1600" dirty="0">
              <a:latin typeface="Times New Roman" pitchFamily="18" charset="0"/>
              <a:cs typeface="Times New Roman" pitchFamily="18" charset="0"/>
            </a:endParaRPr>
          </a:p>
        </p:txBody>
      </p:sp>
      <p:sp>
        <p:nvSpPr>
          <p:cNvPr id="5" name="TextBox 4"/>
          <p:cNvSpPr txBox="1"/>
          <p:nvPr/>
        </p:nvSpPr>
        <p:spPr>
          <a:xfrm>
            <a:off x="548680" y="705054"/>
            <a:ext cx="276038" cy="338554"/>
          </a:xfrm>
          <a:prstGeom prst="rect">
            <a:avLst/>
          </a:prstGeom>
          <a:noFill/>
        </p:spPr>
        <p:txBody>
          <a:bodyPr wrap="none" rtlCol="0">
            <a:spAutoFit/>
          </a:bodyPr>
          <a:lstStyle/>
          <a:p>
            <a:r>
              <a:rPr lang="en-US" altLang="ko-KR" sz="1600" dirty="0" smtClean="0">
                <a:latin typeface="Times New Roman" pitchFamily="18" charset="0"/>
                <a:cs typeface="Times New Roman" pitchFamily="18" charset="0"/>
              </a:rPr>
              <a:t>a</a:t>
            </a:r>
            <a:endParaRPr lang="ko-KR" altLang="en-US" sz="1600" dirty="0">
              <a:latin typeface="Times New Roman" pitchFamily="18" charset="0"/>
              <a:cs typeface="Times New Roman" pitchFamily="18" charset="0"/>
            </a:endParaRPr>
          </a:p>
        </p:txBody>
      </p:sp>
      <p:graphicFrame>
        <p:nvGraphicFramePr>
          <p:cNvPr id="7" name="Chart 1"/>
          <p:cNvGraphicFramePr>
            <a:graphicFrameLocks/>
          </p:cNvGraphicFramePr>
          <p:nvPr/>
        </p:nvGraphicFramePr>
        <p:xfrm>
          <a:off x="980728" y="899592"/>
          <a:ext cx="4663542" cy="2089698"/>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3284984" y="899592"/>
            <a:ext cx="792088" cy="261610"/>
          </a:xfrm>
          <a:prstGeom prst="rect">
            <a:avLst/>
          </a:prstGeom>
          <a:noFill/>
        </p:spPr>
        <p:txBody>
          <a:bodyPr wrap="square" rtlCol="0">
            <a:spAutoFit/>
          </a:bodyPr>
          <a:lstStyle/>
          <a:p>
            <a:r>
              <a:rPr lang="en-US" altLang="ko-KR" sz="1080" b="1" dirty="0" smtClean="0">
                <a:latin typeface="Times New Roman" pitchFamily="18" charset="0"/>
                <a:cs typeface="Times New Roman" pitchFamily="18" charset="0"/>
              </a:rPr>
              <a:t>SNU-1041</a:t>
            </a:r>
            <a:endParaRPr lang="ko-KR" altLang="en-US" sz="1080" b="1" dirty="0">
              <a:latin typeface="Times New Roman" pitchFamily="18" charset="0"/>
              <a:cs typeface="Times New Roman" pitchFamily="18" charset="0"/>
            </a:endParaRPr>
          </a:p>
        </p:txBody>
      </p:sp>
      <p:graphicFrame>
        <p:nvGraphicFramePr>
          <p:cNvPr id="9" name="Chart 1"/>
          <p:cNvGraphicFramePr>
            <a:graphicFrameLocks/>
          </p:cNvGraphicFramePr>
          <p:nvPr/>
        </p:nvGraphicFramePr>
        <p:xfrm>
          <a:off x="980728" y="3491880"/>
          <a:ext cx="4591534" cy="2089698"/>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3284984" y="3412635"/>
            <a:ext cx="792088" cy="258532"/>
          </a:xfrm>
          <a:prstGeom prst="rect">
            <a:avLst/>
          </a:prstGeom>
          <a:noFill/>
        </p:spPr>
        <p:txBody>
          <a:bodyPr wrap="square" rtlCol="0">
            <a:spAutoFit/>
          </a:bodyPr>
          <a:lstStyle/>
          <a:p>
            <a:r>
              <a:rPr lang="en-US" altLang="ko-KR" sz="1080" b="1" dirty="0" smtClean="0">
                <a:latin typeface="Times New Roman" pitchFamily="18" charset="0"/>
                <a:cs typeface="Times New Roman" pitchFamily="18" charset="0"/>
              </a:rPr>
              <a:t>SNU-1076</a:t>
            </a:r>
            <a:endParaRPr lang="ko-KR" altLang="en-US" sz="1080" b="1" dirty="0">
              <a:latin typeface="Times New Roman" pitchFamily="18" charset="0"/>
              <a:cs typeface="Times New Roman" pitchFamily="18" charset="0"/>
            </a:endParaRPr>
          </a:p>
        </p:txBody>
      </p:sp>
      <p:sp>
        <p:nvSpPr>
          <p:cNvPr id="11" name="TextBox 10"/>
          <p:cNvSpPr txBox="1"/>
          <p:nvPr/>
        </p:nvSpPr>
        <p:spPr>
          <a:xfrm>
            <a:off x="4668376" y="1631484"/>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2" name="TextBox 11"/>
          <p:cNvSpPr txBox="1"/>
          <p:nvPr/>
        </p:nvSpPr>
        <p:spPr>
          <a:xfrm>
            <a:off x="5153000" y="1665392"/>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3" name="TextBox 12"/>
          <p:cNvSpPr txBox="1"/>
          <p:nvPr/>
        </p:nvSpPr>
        <p:spPr>
          <a:xfrm>
            <a:off x="3209548" y="1884844"/>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4" name="TextBox 13"/>
          <p:cNvSpPr txBox="1"/>
          <p:nvPr/>
        </p:nvSpPr>
        <p:spPr>
          <a:xfrm>
            <a:off x="2716540" y="1850936"/>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5" name="TextBox 14"/>
          <p:cNvSpPr txBox="1"/>
          <p:nvPr/>
        </p:nvSpPr>
        <p:spPr>
          <a:xfrm>
            <a:off x="3170684" y="4564514"/>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6" name="TextBox 15"/>
          <p:cNvSpPr txBox="1"/>
          <p:nvPr/>
        </p:nvSpPr>
        <p:spPr>
          <a:xfrm>
            <a:off x="2690252" y="4534034"/>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7" name="TextBox 16"/>
          <p:cNvSpPr txBox="1"/>
          <p:nvPr/>
        </p:nvSpPr>
        <p:spPr>
          <a:xfrm>
            <a:off x="4619228" y="4367158"/>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8" name="TextBox 17"/>
          <p:cNvSpPr txBox="1"/>
          <p:nvPr/>
        </p:nvSpPr>
        <p:spPr>
          <a:xfrm>
            <a:off x="5100424" y="4439796"/>
            <a:ext cx="356612" cy="261610"/>
          </a:xfrm>
          <a:prstGeom prst="rect">
            <a:avLst/>
          </a:prstGeom>
          <a:noFill/>
        </p:spPr>
        <p:txBody>
          <a:bodyPr wrap="square" rtlCol="0">
            <a:spAutoFit/>
          </a:bodyPr>
          <a:lstStyle/>
          <a:p>
            <a:r>
              <a:rPr lang="en-US" altLang="ko-KR" sz="1100" dirty="0" smtClean="0">
                <a:latin typeface="Times New Roman" pitchFamily="18" charset="0"/>
                <a:cs typeface="Times New Roman" pitchFamily="18" charset="0"/>
              </a:rPr>
              <a:t>#</a:t>
            </a:r>
            <a:endParaRPr lang="ko-KR" altLang="en-US" sz="1100" dirty="0">
              <a:latin typeface="Times New Roman" pitchFamily="18" charset="0"/>
              <a:cs typeface="Times New Roman" pitchFamily="18" charset="0"/>
            </a:endParaRPr>
          </a:p>
        </p:txBody>
      </p:sp>
      <p:sp>
        <p:nvSpPr>
          <p:cNvPr id="19" name="TextBox 18"/>
          <p:cNvSpPr txBox="1"/>
          <p:nvPr/>
        </p:nvSpPr>
        <p:spPr>
          <a:xfrm>
            <a:off x="4851605" y="323528"/>
            <a:ext cx="1524776" cy="323165"/>
          </a:xfrm>
          <a:prstGeom prst="rect">
            <a:avLst/>
          </a:prstGeom>
          <a:noFill/>
        </p:spPr>
        <p:txBody>
          <a:bodyPr wrap="none" rtlCol="0">
            <a:spAutoFit/>
          </a:bodyPr>
          <a:lstStyle/>
          <a:p>
            <a:pPr algn="r"/>
            <a:r>
              <a:rPr lang="en-US" altLang="ko-KR" b="1" dirty="0" smtClean="0">
                <a:latin typeface="Times New Roman" pitchFamily="18" charset="0"/>
                <a:cs typeface="Times New Roman" pitchFamily="18" charset="0"/>
              </a:rPr>
              <a:t>Additional file-2</a:t>
            </a:r>
            <a:endParaRPr lang="ko-KR" altLang="en-US" b="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8826</TotalTime>
  <Words>116</Words>
  <Application>Microsoft Office PowerPoint</Application>
  <PresentationFormat>화면 슬라이드 쇼(4:3)</PresentationFormat>
  <Paragraphs>19</Paragraphs>
  <Slides>1</Slides>
  <Notes>0</Notes>
  <HiddenSlides>0</HiddenSlides>
  <MMClips>0</MMClips>
  <ScaleCrop>false</ScaleCrop>
  <HeadingPairs>
    <vt:vector size="4" baseType="variant">
      <vt:variant>
        <vt:lpstr>테마</vt:lpstr>
      </vt:variant>
      <vt:variant>
        <vt:i4>1</vt:i4>
      </vt:variant>
      <vt:variant>
        <vt:lpstr>슬라이드 제목</vt:lpstr>
      </vt:variant>
      <vt:variant>
        <vt:i4>1</vt:i4>
      </vt:variant>
    </vt:vector>
  </HeadingPairs>
  <TitlesOfParts>
    <vt:vector size="2" baseType="lpstr">
      <vt:lpstr>Office 테마</vt:lpstr>
      <vt:lpstr>슬라이드 1</vt:lpstr>
    </vt:vector>
  </TitlesOfParts>
  <Company>R&amp;D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Microsoft Corporation</dc:creator>
  <cp:lastModifiedBy>chanho</cp:lastModifiedBy>
  <cp:revision>655</cp:revision>
  <dcterms:created xsi:type="dcterms:W3CDTF">2006-10-05T04:04:58Z</dcterms:created>
  <dcterms:modified xsi:type="dcterms:W3CDTF">2016-06-30T20:56:29Z</dcterms:modified>
</cp:coreProperties>
</file>