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36" autoAdjust="0"/>
  </p:normalViewPr>
  <p:slideViewPr>
    <p:cSldViewPr snapToGrid="0" snapToObjects="1">
      <p:cViewPr>
        <p:scale>
          <a:sx n="59" d="100"/>
          <a:sy n="59" d="100"/>
        </p:scale>
        <p:origin x="-2584" y="-3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EF4D37-4355-D54E-8755-09883B244931}" type="datetimeFigureOut">
              <a:rPr lang="en-US" smtClean="0"/>
              <a:t>1/22/16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79ADC1-B3D3-3547-A76B-EAB3E738D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27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8: Modulation of mRNA levels of cytokines by butyrate.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(A) Heat map of the average cycle threshold of mRNA levels in U937 cells treated with butyrate and/or SB203580 (SB) for 24 hours. (B) Quantitative analysis of the cytokine mRNA found within detectable range. Data are separated in to (B) chemokines, (C) TNF-related proteins, and (D) growth factors. Data represent mean ± SEM for 3 experiments. 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****p &lt;0 .0001 when compared to the untreated.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722EE-5E9E-BE4A-AC1F-CB8D2D3056C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57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A190-CAA0-E044-8950-9B9C3D8CF1C9}" type="datetimeFigureOut">
              <a:rPr lang="en-US" smtClean="0"/>
              <a:t>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6C3D-DAF7-9C47-9C28-90FDAC1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289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A190-CAA0-E044-8950-9B9C3D8CF1C9}" type="datetimeFigureOut">
              <a:rPr lang="en-US" smtClean="0"/>
              <a:t>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6C3D-DAF7-9C47-9C28-90FDAC1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538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6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A190-CAA0-E044-8950-9B9C3D8CF1C9}" type="datetimeFigureOut">
              <a:rPr lang="en-US" smtClean="0"/>
              <a:t>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6C3D-DAF7-9C47-9C28-90FDAC1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61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A190-CAA0-E044-8950-9B9C3D8CF1C9}" type="datetimeFigureOut">
              <a:rPr lang="en-US" smtClean="0"/>
              <a:t>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6C3D-DAF7-9C47-9C28-90FDAC1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424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A190-CAA0-E044-8950-9B9C3D8CF1C9}" type="datetimeFigureOut">
              <a:rPr lang="en-US" smtClean="0"/>
              <a:t>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6C3D-DAF7-9C47-9C28-90FDAC1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836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6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1" y="2844801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A190-CAA0-E044-8950-9B9C3D8CF1C9}" type="datetimeFigureOut">
              <a:rPr lang="en-US" smtClean="0"/>
              <a:t>1/22/16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6C3D-DAF7-9C47-9C28-90FDAC1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833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A190-CAA0-E044-8950-9B9C3D8CF1C9}" type="datetimeFigureOut">
              <a:rPr lang="en-US" smtClean="0"/>
              <a:t>1/22/16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6C3D-DAF7-9C47-9C28-90FDAC1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177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A190-CAA0-E044-8950-9B9C3D8CF1C9}" type="datetimeFigureOut">
              <a:rPr lang="en-US" smtClean="0"/>
              <a:t>1/22/16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6C3D-DAF7-9C47-9C28-90FDAC1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843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A190-CAA0-E044-8950-9B9C3D8CF1C9}" type="datetimeFigureOut">
              <a:rPr lang="en-US" smtClean="0"/>
              <a:t>1/22/16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6C3D-DAF7-9C47-9C28-90FDAC1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140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A190-CAA0-E044-8950-9B9C3D8CF1C9}" type="datetimeFigureOut">
              <a:rPr lang="en-US" smtClean="0"/>
              <a:t>1/22/16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6C3D-DAF7-9C47-9C28-90FDAC1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646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9A190-CAA0-E044-8950-9B9C3D8CF1C9}" type="datetimeFigureOut">
              <a:rPr lang="en-US" smtClean="0"/>
              <a:t>1/22/16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06C3D-DAF7-9C47-9C28-90FDAC1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524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C9A190-CAA0-E044-8950-9B9C3D8CF1C9}" type="datetimeFigureOut">
              <a:rPr lang="en-US" smtClean="0"/>
              <a:t>1/22/16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06C3D-DAF7-9C47-9C28-90FDAC1C21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570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5" Type="http://schemas.openxmlformats.org/officeDocument/2006/relationships/image" Target="../media/image3.emf"/><Relationship Id="rId6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1 - Fold regulation OK_A growth factors only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2577" r="-2195" b="14473"/>
          <a:stretch/>
        </p:blipFill>
        <p:spPr>
          <a:xfrm>
            <a:off x="430894" y="4710213"/>
            <a:ext cx="4823751" cy="19451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 flipH="1">
            <a:off x="-15493" y="2689161"/>
            <a:ext cx="420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B</a:t>
            </a:r>
            <a:r>
              <a:rPr lang="en-US" dirty="0" smtClean="0">
                <a:latin typeface="Arial"/>
                <a:cs typeface="Arial"/>
              </a:rPr>
              <a:t>.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-36234" y="4710213"/>
            <a:ext cx="467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C</a:t>
            </a:r>
            <a:r>
              <a:rPr lang="en-US" dirty="0" smtClean="0">
                <a:latin typeface="Arial"/>
                <a:cs typeface="Arial"/>
              </a:rPr>
              <a:t>.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-15493" y="6697455"/>
            <a:ext cx="430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D</a:t>
            </a:r>
            <a:r>
              <a:rPr lang="en-US" dirty="0" smtClean="0">
                <a:latin typeface="Arial"/>
                <a:cs typeface="Arial"/>
              </a:rPr>
              <a:t>.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398859" y="5931480"/>
            <a:ext cx="123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10" descr="1 - Fold regulation OK_A chemokines only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94" y="99551"/>
            <a:ext cx="4959550" cy="2736303"/>
          </a:xfrm>
          <a:prstGeom prst="rect">
            <a:avLst/>
          </a:prstGeom>
        </p:spPr>
      </p:pic>
      <p:pic>
        <p:nvPicPr>
          <p:cNvPr id="14" name="Picture 13" descr="1 - Fold regulation OK_A TNF famil.pd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36"/>
          <a:stretch/>
        </p:blipFill>
        <p:spPr>
          <a:xfrm>
            <a:off x="343676" y="2701448"/>
            <a:ext cx="4672085" cy="2008765"/>
          </a:xfrm>
          <a:prstGeom prst="rect">
            <a:avLst/>
          </a:prstGeom>
        </p:spPr>
      </p:pic>
      <p:pic>
        <p:nvPicPr>
          <p:cNvPr id="9" name="Picture 8" descr="1 - Data 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676" y="6811653"/>
            <a:ext cx="2845891" cy="233234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flipH="1">
            <a:off x="-5361" y="81461"/>
            <a:ext cx="420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A</a:t>
            </a:r>
            <a:r>
              <a:rPr lang="en-US" dirty="0" smtClean="0">
                <a:latin typeface="Arial"/>
                <a:cs typeface="Arial"/>
              </a:rPr>
              <a:t>.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70752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9</Words>
  <Application>Microsoft Macintosh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Stephanie 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Pulliam</dc:creator>
  <cp:lastModifiedBy>Stephanie Pulliam</cp:lastModifiedBy>
  <cp:revision>5</cp:revision>
  <dcterms:created xsi:type="dcterms:W3CDTF">2015-07-06T03:15:56Z</dcterms:created>
  <dcterms:modified xsi:type="dcterms:W3CDTF">2016-01-23T01:00:40Z</dcterms:modified>
</cp:coreProperties>
</file>