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226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222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10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52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05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74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797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193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213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212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607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65DE4-9A8C-41A7-97CA-564BA4413E6A}" type="datetimeFigureOut">
              <a:rPr lang="en-US" smtClean="0"/>
              <a:t>5/9/2016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54E20-9DA5-4273-ACD7-700DBC405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40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16" y="2446338"/>
            <a:ext cx="764949" cy="79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232" y="2316056"/>
            <a:ext cx="2780210" cy="4557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160643" y="6042332"/>
            <a:ext cx="80021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N=336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65" y="3352800"/>
            <a:ext cx="2514600" cy="3247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7037" y="6048701"/>
            <a:ext cx="80021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N=227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071" y="2841884"/>
            <a:ext cx="2262946" cy="378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1587748" y="5891262"/>
            <a:ext cx="65656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248400" y="6042332"/>
            <a:ext cx="80021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N=237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70565" y="1778898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Baseline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66981" y="177889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hour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04513" y="1837982"/>
            <a:ext cx="1003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 hours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1311443" y="6132305"/>
            <a:ext cx="8867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GENBOREE</a:t>
            </a:r>
          </a:p>
          <a:p>
            <a:pPr algn="r"/>
            <a:r>
              <a:rPr lang="en-US" sz="1200" b="1" dirty="0" smtClean="0"/>
              <a:t>Mayo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299144" y="6182105"/>
            <a:ext cx="8867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GENBOREE</a:t>
            </a:r>
          </a:p>
          <a:p>
            <a:pPr algn="r"/>
            <a:r>
              <a:rPr lang="en-US" sz="1200" b="1" dirty="0" smtClean="0"/>
              <a:t>Mayo</a:t>
            </a:r>
            <a:endParaRPr lang="en-US" sz="1200" b="1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7492255" y="6118496"/>
            <a:ext cx="88678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GENBOREE</a:t>
            </a:r>
          </a:p>
          <a:p>
            <a:pPr algn="r"/>
            <a:r>
              <a:rPr lang="en-US" sz="1200" b="1" dirty="0" smtClean="0"/>
              <a:t>Mayo</a:t>
            </a:r>
            <a:endParaRPr lang="en-US" sz="1200" b="1" dirty="0"/>
          </a:p>
        </p:txBody>
      </p:sp>
      <p:sp>
        <p:nvSpPr>
          <p:cNvPr id="17" name="Rectangle 16"/>
          <p:cNvSpPr/>
          <p:nvPr/>
        </p:nvSpPr>
        <p:spPr>
          <a:xfrm>
            <a:off x="609599" y="457200"/>
            <a:ext cx="80294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S2 Figure: </a:t>
            </a:r>
            <a:r>
              <a:rPr lang="en-US" dirty="0">
                <a:solidFill>
                  <a:prstClr val="black"/>
                </a:solidFill>
              </a:rPr>
              <a:t>Heat-map of </a:t>
            </a:r>
            <a:r>
              <a:rPr lang="en-US" dirty="0" smtClean="0">
                <a:solidFill>
                  <a:prstClr val="black"/>
                </a:solidFill>
              </a:rPr>
              <a:t>miRNA expression. Normalized Reads </a:t>
            </a:r>
            <a:r>
              <a:rPr lang="en-US" dirty="0">
                <a:solidFill>
                  <a:prstClr val="black"/>
                </a:solidFill>
              </a:rPr>
              <a:t>Count:  </a:t>
            </a:r>
          </a:p>
          <a:p>
            <a:pPr lvl="0"/>
            <a:r>
              <a:rPr lang="en-US" dirty="0">
                <a:solidFill>
                  <a:prstClr val="black"/>
                </a:solidFill>
              </a:rPr>
              <a:t>log2(1 + </a:t>
            </a:r>
            <a:r>
              <a:rPr lang="en-US" dirty="0" err="1">
                <a:solidFill>
                  <a:prstClr val="black"/>
                </a:solidFill>
              </a:rPr>
              <a:t>raw_read_count</a:t>
            </a:r>
            <a:r>
              <a:rPr lang="en-US" dirty="0">
                <a:solidFill>
                  <a:prstClr val="black"/>
                </a:solidFill>
              </a:rPr>
              <a:t> * 100000/(</a:t>
            </a:r>
            <a:r>
              <a:rPr lang="en-US" dirty="0" err="1">
                <a:solidFill>
                  <a:prstClr val="black"/>
                </a:solidFill>
              </a:rPr>
              <a:t>reads_mapped_to_mature_miRBase</a:t>
            </a:r>
            <a:r>
              <a:rPr lang="en-US" dirty="0">
                <a:solidFill>
                  <a:prstClr val="black"/>
                </a:solidFill>
              </a:rPr>
              <a:t>) )</a:t>
            </a:r>
          </a:p>
          <a:p>
            <a:pPr lvl="0"/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60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Mayo Clinic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Tushar Patel</dc:creator>
  <cp:lastModifiedBy>Tushar Patel</cp:lastModifiedBy>
  <cp:revision>1</cp:revision>
  <dcterms:created xsi:type="dcterms:W3CDTF">2016-05-09T23:53:54Z</dcterms:created>
  <dcterms:modified xsi:type="dcterms:W3CDTF">2016-05-09T23:54:12Z</dcterms:modified>
</cp:coreProperties>
</file>