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17" d="100"/>
          <a:sy n="117" d="100"/>
        </p:scale>
        <p:origin x="-120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415C0-4488-4E91-8E26-841BD46C64A9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655B4-08E0-47F1-A04F-E6B61E423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212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415C0-4488-4E91-8E26-841BD46C64A9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655B4-08E0-47F1-A04F-E6B61E423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206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415C0-4488-4E91-8E26-841BD46C64A9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655B4-08E0-47F1-A04F-E6B61E423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398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415C0-4488-4E91-8E26-841BD46C64A9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655B4-08E0-47F1-A04F-E6B61E423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026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415C0-4488-4E91-8E26-841BD46C64A9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655B4-08E0-47F1-A04F-E6B61E423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507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415C0-4488-4E91-8E26-841BD46C64A9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655B4-08E0-47F1-A04F-E6B61E423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144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415C0-4488-4E91-8E26-841BD46C64A9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655B4-08E0-47F1-A04F-E6B61E423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878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415C0-4488-4E91-8E26-841BD46C64A9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655B4-08E0-47F1-A04F-E6B61E423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189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415C0-4488-4E91-8E26-841BD46C64A9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655B4-08E0-47F1-A04F-E6B61E423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381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415C0-4488-4E91-8E26-841BD46C64A9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655B4-08E0-47F1-A04F-E6B61E423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355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415C0-4488-4E91-8E26-841BD46C64A9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655B4-08E0-47F1-A04F-E6B61E423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684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6415C0-4488-4E91-8E26-841BD46C64A9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655B4-08E0-47F1-A04F-E6B61E423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981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0314" y="5867400"/>
            <a:ext cx="8850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Normalized reads count:  log2(1 + </a:t>
            </a:r>
            <a:r>
              <a:rPr lang="en-US" dirty="0" err="1" smtClean="0"/>
              <a:t>raw_read_count</a:t>
            </a:r>
            <a:r>
              <a:rPr lang="en-US" dirty="0" smtClean="0"/>
              <a:t> * 100000/(</a:t>
            </a:r>
            <a:r>
              <a:rPr lang="en-US" dirty="0" err="1" smtClean="0"/>
              <a:t>reads_mapped_to</a:t>
            </a:r>
            <a:r>
              <a:rPr lang="en-US" dirty="0" err="1"/>
              <a:t>_</a:t>
            </a:r>
            <a:r>
              <a:rPr lang="en-US" dirty="0" err="1" smtClean="0"/>
              <a:t>miRBase</a:t>
            </a:r>
            <a:r>
              <a:rPr lang="en-US" dirty="0" smtClean="0"/>
              <a:t>) 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509841" y="2105106"/>
            <a:ext cx="1262910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1 hr, N=354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69997" y="2052766"/>
            <a:ext cx="1694695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Baseline, N=242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477000" y="2133600"/>
            <a:ext cx="1379930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24 hr, N=252</a:t>
            </a:r>
            <a:endParaRPr lang="en-US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606175"/>
            <a:ext cx="2669993" cy="2658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6175"/>
            <a:ext cx="2772300" cy="2732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606175"/>
            <a:ext cx="2591742" cy="2568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609600" y="457200"/>
            <a:ext cx="62543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 smtClean="0">
                <a:solidFill>
                  <a:prstClr val="black"/>
                </a:solidFill>
              </a:rPr>
              <a:t>S3 Figure A: </a:t>
            </a:r>
            <a:r>
              <a:rPr lang="en-US" dirty="0">
                <a:solidFill>
                  <a:prstClr val="black"/>
                </a:solidFill>
              </a:rPr>
              <a:t>Pair-wise Correlations of Normalized miRNA Counts Between Two Pipelines</a:t>
            </a:r>
          </a:p>
        </p:txBody>
      </p:sp>
    </p:spTree>
    <p:extLst>
      <p:ext uri="{BB962C8B-B14F-4D97-AF65-F5344CB8AC3E}">
        <p14:creationId xmlns:p14="http://schemas.microsoft.com/office/powerpoint/2010/main" val="701894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50314" y="5867400"/>
            <a:ext cx="87875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Normalized reads count:  log2(1 + </a:t>
            </a:r>
            <a:r>
              <a:rPr lang="en-US" dirty="0" err="1" smtClean="0"/>
              <a:t>raw_read_count</a:t>
            </a:r>
            <a:r>
              <a:rPr lang="en-US" dirty="0" smtClean="0"/>
              <a:t> * 100000/(</a:t>
            </a:r>
            <a:r>
              <a:rPr lang="en-US" dirty="0" err="1" smtClean="0"/>
              <a:t>reads_mapped_to</a:t>
            </a:r>
            <a:r>
              <a:rPr lang="en-US" dirty="0" err="1"/>
              <a:t>_</a:t>
            </a:r>
            <a:r>
              <a:rPr lang="en-US" dirty="0" err="1" smtClean="0"/>
              <a:t>miRBase</a:t>
            </a:r>
            <a:r>
              <a:rPr lang="en-US" dirty="0" smtClean="0"/>
              <a:t>) )</a:t>
            </a:r>
          </a:p>
          <a:p>
            <a:r>
              <a:rPr lang="en-US" dirty="0" smtClean="0"/>
              <a:t> 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73449" y="2057000"/>
            <a:ext cx="1262910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1 hr, N=243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69997" y="2052766"/>
            <a:ext cx="1694695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Baseline, N=167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717524" y="2047313"/>
            <a:ext cx="1379930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24 hr, N=115</a:t>
            </a:r>
            <a:endParaRPr lang="en-US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9398" y="2514600"/>
            <a:ext cx="2753351" cy="2744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92661"/>
            <a:ext cx="2756881" cy="2766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492661"/>
            <a:ext cx="2759952" cy="2732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609600" y="457200"/>
            <a:ext cx="7848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 smtClean="0">
                <a:solidFill>
                  <a:prstClr val="black"/>
                </a:solidFill>
              </a:rPr>
              <a:t>S3 Figure B: </a:t>
            </a:r>
            <a:r>
              <a:rPr lang="en-US" dirty="0">
                <a:solidFill>
                  <a:prstClr val="black"/>
                </a:solidFill>
              </a:rPr>
              <a:t>Pair-wise Correlations of Normalized miRNA Counts Between Two </a:t>
            </a:r>
            <a:r>
              <a:rPr lang="en-US" dirty="0" smtClean="0">
                <a:solidFill>
                  <a:prstClr val="black"/>
                </a:solidFill>
              </a:rPr>
              <a:t>Pipelines for miRNA with &gt;=5 raw read counts in at least 1 sample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25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</Words>
  <Application>Microsoft Office PowerPoint</Application>
  <PresentationFormat>On-screen Show (4:3)</PresentationFormat>
  <Paragraphs>11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Mayo Clinic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Tushar Patel</dc:creator>
  <cp:lastModifiedBy> </cp:lastModifiedBy>
  <cp:revision>2</cp:revision>
  <dcterms:created xsi:type="dcterms:W3CDTF">2016-05-09T23:55:48Z</dcterms:created>
  <dcterms:modified xsi:type="dcterms:W3CDTF">2016-06-24T15:50:30Z</dcterms:modified>
</cp:coreProperties>
</file>