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70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5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995" autoAdjust="0"/>
    <p:restoredTop sz="94660"/>
  </p:normalViewPr>
  <p:slideViewPr>
    <p:cSldViewPr snapToGrid="0" snapToObjects="1">
      <p:cViewPr>
        <p:scale>
          <a:sx n="165" d="100"/>
          <a:sy n="165" d="100"/>
        </p:scale>
        <p:origin x="64" y="56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C80D32-B0E5-6341-854C-D237412DA898}" type="datetimeFigureOut">
              <a:rPr lang="en-US" smtClean="0"/>
              <a:t>1/7/16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6B17D3-9E59-2241-A19E-751E8A7E4A7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82205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0111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60293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036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3457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8006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823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3721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881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956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5048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1695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C00928-F5AB-6F4D-8FC1-57B8319D09A4}" type="datetimeFigureOut">
              <a:rPr lang="en-US" smtClean="0"/>
              <a:t>1/7/16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1C142B-05CF-A24D-A815-C8412B2429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08596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382805" y="-29841"/>
            <a:ext cx="2421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Supplementary Figure 1</a:t>
            </a:r>
            <a:endParaRPr lang="en-US" dirty="0"/>
          </a:p>
        </p:txBody>
      </p:sp>
      <p:pic>
        <p:nvPicPr>
          <p:cNvPr id="7" name="Picture 6" descr="F:\Uthra-work\PancTMA_ImmuneMarkers\FIGURES\PeritumoralNeutrophils_survival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3"/>
          <a:stretch/>
        </p:blipFill>
        <p:spPr bwMode="auto">
          <a:xfrm>
            <a:off x="1272518" y="6297082"/>
            <a:ext cx="2111580" cy="1905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F:\Uthra-work\PancTMA_ImmuneMarkers\FIGURES\IntratumoralNeutrophils_survival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783"/>
          <a:stretch/>
        </p:blipFill>
        <p:spPr bwMode="auto">
          <a:xfrm>
            <a:off x="3340499" y="6297082"/>
            <a:ext cx="2111580" cy="19050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8228339"/>
            <a:ext cx="678351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/>
              <a:t>Supplementary Figure 1. Lymphocyte or neutrophil frequency is not associated with prolonged survival in PDA. (A) </a:t>
            </a:r>
            <a:r>
              <a:rPr lang="en-US" sz="1200" dirty="0" smtClean="0"/>
              <a:t>Intra- or </a:t>
            </a:r>
            <a:r>
              <a:rPr lang="en-US" sz="1200" dirty="0" err="1" smtClean="0"/>
              <a:t>peritumoral</a:t>
            </a:r>
            <a:r>
              <a:rPr lang="en-US" sz="1200" dirty="0" smtClean="0"/>
              <a:t> f</a:t>
            </a:r>
            <a:r>
              <a:rPr lang="en-US" sz="1200" dirty="0" smtClean="0"/>
              <a:t>requency </a:t>
            </a:r>
            <a:r>
              <a:rPr lang="en-US" sz="1200" dirty="0" smtClean="0"/>
              <a:t>of lymphocyte or neutrophil </a:t>
            </a:r>
            <a:r>
              <a:rPr lang="en-US" sz="1200" dirty="0" smtClean="0"/>
              <a:t>accumulation. </a:t>
            </a:r>
            <a:r>
              <a:rPr lang="en-US" sz="1200" b="1" dirty="0" smtClean="0"/>
              <a:t>(</a:t>
            </a:r>
            <a:r>
              <a:rPr lang="en-US" sz="1200" b="1" dirty="0" smtClean="0"/>
              <a:t>B) </a:t>
            </a:r>
            <a:r>
              <a:rPr lang="en-US" sz="1200" dirty="0" smtClean="0"/>
              <a:t>Kaplan</a:t>
            </a:r>
            <a:r>
              <a:rPr lang="en-US" sz="1200" dirty="0"/>
              <a:t>-Meier plots indicating survival probability in human patients </a:t>
            </a:r>
            <a:r>
              <a:rPr lang="en-US" sz="1200" dirty="0" smtClean="0"/>
              <a:t>based on lymphocyte or neutrophil accumulation. Extent of identified cells: 0=None, 1=Rare, 2=Intermittent, 3=Frequent. </a:t>
            </a:r>
            <a:endParaRPr lang="en-US" sz="1200" b="1" dirty="0"/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673"/>
          <a:stretch/>
        </p:blipFill>
        <p:spPr bwMode="auto">
          <a:xfrm>
            <a:off x="1390886" y="719667"/>
            <a:ext cx="2115212" cy="149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1714500" y="1756833"/>
            <a:ext cx="16365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92"/>
          <a:stretch/>
        </p:blipFill>
        <p:spPr bwMode="auto">
          <a:xfrm>
            <a:off x="3505038" y="719667"/>
            <a:ext cx="2047381" cy="143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Connector 13"/>
          <p:cNvCxnSpPr/>
          <p:nvPr/>
        </p:nvCxnSpPr>
        <p:spPr>
          <a:xfrm>
            <a:off x="3782486" y="1714501"/>
            <a:ext cx="16365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1"/>
          <a:stretch/>
        </p:blipFill>
        <p:spPr bwMode="auto">
          <a:xfrm>
            <a:off x="1474290" y="2423583"/>
            <a:ext cx="2120408" cy="15055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727"/>
          <a:stretch/>
        </p:blipFill>
        <p:spPr bwMode="auto">
          <a:xfrm>
            <a:off x="3502165" y="2423582"/>
            <a:ext cx="2120408" cy="1494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Straight Connector 16"/>
          <p:cNvCxnSpPr/>
          <p:nvPr/>
        </p:nvCxnSpPr>
        <p:spPr>
          <a:xfrm>
            <a:off x="1703916" y="5348826"/>
            <a:ext cx="16365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3728706" y="5338243"/>
            <a:ext cx="16365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 descr="F:\Uthra-work\PancTMA_ImmuneMarkers\FIGURES\PeritumoralLymphocytes_survival.png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203"/>
          <a:stretch/>
        </p:blipFill>
        <p:spPr bwMode="auto">
          <a:xfrm>
            <a:off x="1276756" y="4286250"/>
            <a:ext cx="2074327" cy="1862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F:\Uthra-work\PancTMA_ImmuneMarkers\FIGURES\IntratumoralLymphocytes_survival.pn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13"/>
          <a:stretch/>
        </p:blipFill>
        <p:spPr bwMode="auto">
          <a:xfrm>
            <a:off x="3355320" y="4286250"/>
            <a:ext cx="2074327" cy="1852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1048137" y="42916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A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020855" y="383557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Arial"/>
                <a:cs typeface="Arial"/>
              </a:rPr>
              <a:t>B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883833" y="552280"/>
            <a:ext cx="13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Lymphocytes - </a:t>
            </a:r>
            <a:r>
              <a:rPr lang="en-US" sz="1000" dirty="0" smtClean="0">
                <a:latin typeface="Arial"/>
                <a:cs typeface="Arial"/>
              </a:rPr>
              <a:t>Intra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3902541" y="552280"/>
            <a:ext cx="127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Lymphocytes - </a:t>
            </a:r>
            <a:r>
              <a:rPr lang="en-US" sz="1000" dirty="0" err="1" smtClean="0">
                <a:latin typeface="Arial"/>
                <a:cs typeface="Arial"/>
              </a:rPr>
              <a:t>Peri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934290" y="2211917"/>
            <a:ext cx="1175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Neutrophils - </a:t>
            </a:r>
            <a:r>
              <a:rPr lang="en-US" sz="1000" dirty="0" err="1" smtClean="0">
                <a:latin typeface="Arial"/>
                <a:cs typeface="Arial"/>
              </a:rPr>
              <a:t>Peri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968497" y="2247556"/>
            <a:ext cx="1203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Neutrophils - </a:t>
            </a:r>
            <a:r>
              <a:rPr lang="en-US" sz="1000" dirty="0" smtClean="0">
                <a:latin typeface="Arial"/>
                <a:cs typeface="Arial"/>
              </a:rPr>
              <a:t>Intra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684573" y="4040029"/>
            <a:ext cx="130601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Lymphocytes - </a:t>
            </a:r>
            <a:r>
              <a:rPr lang="en-US" sz="1000" dirty="0" smtClean="0">
                <a:latin typeface="Arial"/>
                <a:cs typeface="Arial"/>
              </a:rPr>
              <a:t>Intra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662014" y="4018863"/>
            <a:ext cx="12774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Lymphocytes - </a:t>
            </a:r>
            <a:r>
              <a:rPr lang="en-US" sz="1000" dirty="0" err="1" smtClean="0">
                <a:latin typeface="Arial"/>
                <a:cs typeface="Arial"/>
              </a:rPr>
              <a:t>Peri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764143" y="6050861"/>
            <a:ext cx="117533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Neutrophils - </a:t>
            </a:r>
            <a:r>
              <a:rPr lang="en-US" sz="1000" dirty="0" err="1" smtClean="0">
                <a:latin typeface="Arial"/>
                <a:cs typeface="Arial"/>
              </a:rPr>
              <a:t>Peri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735665" y="6080150"/>
            <a:ext cx="120388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Neutrophils - </a:t>
            </a:r>
            <a:r>
              <a:rPr lang="en-US" sz="1000" dirty="0" smtClean="0">
                <a:latin typeface="Arial"/>
                <a:cs typeface="Arial"/>
              </a:rPr>
              <a:t>Intra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>
            <a:off x="1777755" y="3469519"/>
            <a:ext cx="16365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3809448" y="3456818"/>
            <a:ext cx="1636583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331636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7852</TotalTime>
  <Words>101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Erik Knudsen</dc:creator>
  <cp:lastModifiedBy>Knudsen</cp:lastModifiedBy>
  <cp:revision>127</cp:revision>
  <cp:lastPrinted>2015-07-06T20:49:33Z</cp:lastPrinted>
  <dcterms:created xsi:type="dcterms:W3CDTF">2014-12-19T14:10:41Z</dcterms:created>
  <dcterms:modified xsi:type="dcterms:W3CDTF">2016-01-07T16:55:23Z</dcterms:modified>
</cp:coreProperties>
</file>