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5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E"/>
    <a:srgbClr val="FE0000"/>
    <a:srgbClr val="00BF00"/>
    <a:srgbClr val="AC0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13" autoAdjust="0"/>
    <p:restoredTop sz="95380" autoAdjust="0"/>
  </p:normalViewPr>
  <p:slideViewPr>
    <p:cSldViewPr>
      <p:cViewPr varScale="1">
        <p:scale>
          <a:sx n="104" d="100"/>
          <a:sy n="104" d="100"/>
        </p:scale>
        <p:origin x="2910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C67A7EB-D8FA-402C-93F1-129C8FDAD13F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7A75BAE-0FEB-469F-A007-1CB9D3A6A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36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20454-B426-4ECC-91E4-7A770F55729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16A76-CAB0-4582-8F32-DD40DDCE7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57200"/>
            <a:ext cx="6172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1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012270"/>
              </p:ext>
            </p:extLst>
          </p:nvPr>
        </p:nvGraphicFramePr>
        <p:xfrm>
          <a:off x="896239" y="1065550"/>
          <a:ext cx="5334290" cy="1569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4080"/>
                <a:gridCol w="1522735"/>
                <a:gridCol w="1522735"/>
                <a:gridCol w="139474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Bands 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 Q/C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Gel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Amount of WGA product (µg)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of Fragments 100-600bp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#1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30.64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70.30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#2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37.66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87.18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#3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87.39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5791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26906</TotalTime>
  <Words>38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outline</dc:title>
  <dc:creator>Erica</dc:creator>
  <cp:lastModifiedBy>Stephanie Yee</cp:lastModifiedBy>
  <cp:revision>1176</cp:revision>
  <cp:lastPrinted>2016-01-25T19:44:34Z</cp:lastPrinted>
  <dcterms:created xsi:type="dcterms:W3CDTF">2015-02-12T22:03:54Z</dcterms:created>
  <dcterms:modified xsi:type="dcterms:W3CDTF">2016-01-26T18:00:33Z</dcterms:modified>
</cp:coreProperties>
</file>