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A73E-3188-406A-A0E2-5AE845E5574B}" type="datetimeFigureOut">
              <a:rPr lang="de-DE" smtClean="0"/>
              <a:t>03.06.2016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FE0D-B33C-407C-8728-4C26E97D4A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3710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A73E-3188-406A-A0E2-5AE845E5574B}" type="datetimeFigureOut">
              <a:rPr lang="de-DE" smtClean="0"/>
              <a:t>03.06.2016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FE0D-B33C-407C-8728-4C26E97D4A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1433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A73E-3188-406A-A0E2-5AE845E5574B}" type="datetimeFigureOut">
              <a:rPr lang="de-DE" smtClean="0"/>
              <a:t>03.06.2016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FE0D-B33C-407C-8728-4C26E97D4A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6703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A73E-3188-406A-A0E2-5AE845E5574B}" type="datetimeFigureOut">
              <a:rPr lang="de-DE" smtClean="0"/>
              <a:t>03.06.2016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FE0D-B33C-407C-8728-4C26E97D4A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775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A73E-3188-406A-A0E2-5AE845E5574B}" type="datetimeFigureOut">
              <a:rPr lang="de-DE" smtClean="0"/>
              <a:t>03.06.2016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FE0D-B33C-407C-8728-4C26E97D4A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5823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A73E-3188-406A-A0E2-5AE845E5574B}" type="datetimeFigureOut">
              <a:rPr lang="de-DE" smtClean="0"/>
              <a:t>03.06.2016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FE0D-B33C-407C-8728-4C26E97D4A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4633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A73E-3188-406A-A0E2-5AE845E5574B}" type="datetimeFigureOut">
              <a:rPr lang="de-DE" smtClean="0"/>
              <a:t>03.06.2016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FE0D-B33C-407C-8728-4C26E97D4A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3039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A73E-3188-406A-A0E2-5AE845E5574B}" type="datetimeFigureOut">
              <a:rPr lang="de-DE" smtClean="0"/>
              <a:t>03.06.2016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FE0D-B33C-407C-8728-4C26E97D4A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2608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A73E-3188-406A-A0E2-5AE845E5574B}" type="datetimeFigureOut">
              <a:rPr lang="de-DE" smtClean="0"/>
              <a:t>03.06.2016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FE0D-B33C-407C-8728-4C26E97D4A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609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A73E-3188-406A-A0E2-5AE845E5574B}" type="datetimeFigureOut">
              <a:rPr lang="de-DE" smtClean="0"/>
              <a:t>03.06.2016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FE0D-B33C-407C-8728-4C26E97D4A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771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A73E-3188-406A-A0E2-5AE845E5574B}" type="datetimeFigureOut">
              <a:rPr lang="de-DE" smtClean="0"/>
              <a:t>03.06.2016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5FE0D-B33C-407C-8728-4C26E97D4A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4875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DA73E-3188-406A-A0E2-5AE845E5574B}" type="datetimeFigureOut">
              <a:rPr lang="de-DE" smtClean="0"/>
              <a:t>03.06.2016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5FE0D-B33C-407C-8728-4C26E97D4A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4669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971600" y="5085997"/>
            <a:ext cx="66442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000" baseline="30000" dirty="0" smtClean="0">
                <a:latin typeface="Calibri" pitchFamily="34" charset="0"/>
              </a:rPr>
              <a:t># </a:t>
            </a:r>
            <a:r>
              <a:rPr lang="de-DE" sz="900" dirty="0" smtClean="0"/>
              <a:t>Columns </a:t>
            </a:r>
            <a:r>
              <a:rPr lang="de-DE" sz="900" dirty="0" err="1" smtClean="0"/>
              <a:t>represent</a:t>
            </a:r>
            <a:r>
              <a:rPr lang="de-DE" sz="900" dirty="0" smtClean="0"/>
              <a:t> </a:t>
            </a:r>
            <a:r>
              <a:rPr lang="de-DE" sz="900" dirty="0" err="1" smtClean="0"/>
              <a:t>the</a:t>
            </a:r>
            <a:r>
              <a:rPr lang="de-DE" sz="900" dirty="0" smtClean="0"/>
              <a:t> </a:t>
            </a:r>
            <a:r>
              <a:rPr lang="de-DE" sz="900" dirty="0" err="1" smtClean="0"/>
              <a:t>corresponding</a:t>
            </a:r>
            <a:r>
              <a:rPr lang="de-DE" sz="900" dirty="0" smtClean="0"/>
              <a:t> </a:t>
            </a:r>
            <a:r>
              <a:rPr lang="de-DE" sz="900" dirty="0" err="1" smtClean="0"/>
              <a:t>comparison</a:t>
            </a:r>
            <a:r>
              <a:rPr lang="de-DE" sz="900" dirty="0" smtClean="0"/>
              <a:t> </a:t>
            </a:r>
            <a:r>
              <a:rPr lang="de-DE" sz="900" dirty="0" err="1" smtClean="0"/>
              <a:t>from</a:t>
            </a:r>
            <a:r>
              <a:rPr lang="de-DE" sz="900" dirty="0" smtClean="0"/>
              <a:t> </a:t>
            </a:r>
            <a:r>
              <a:rPr lang="de-DE" sz="900" dirty="0" err="1" smtClean="0"/>
              <a:t>Figure</a:t>
            </a:r>
            <a:r>
              <a:rPr lang="de-DE" sz="900" dirty="0" smtClean="0"/>
              <a:t> S5 </a:t>
            </a:r>
            <a:r>
              <a:rPr lang="de-DE" sz="900" dirty="0" err="1" smtClean="0"/>
              <a:t>and</a:t>
            </a:r>
            <a:r>
              <a:rPr lang="de-DE" sz="900" dirty="0" smtClean="0"/>
              <a:t> </a:t>
            </a:r>
            <a:r>
              <a:rPr lang="de-DE" sz="900" dirty="0" err="1" smtClean="0"/>
              <a:t>rows</a:t>
            </a:r>
            <a:r>
              <a:rPr lang="de-DE" sz="900" dirty="0" smtClean="0"/>
              <a:t> </a:t>
            </a:r>
            <a:r>
              <a:rPr lang="de-DE" sz="900" dirty="0" err="1" smtClean="0"/>
              <a:t>show</a:t>
            </a:r>
            <a:r>
              <a:rPr lang="de-DE" sz="900" dirty="0" smtClean="0"/>
              <a:t> </a:t>
            </a:r>
            <a:r>
              <a:rPr lang="de-DE" sz="900" dirty="0" err="1" smtClean="0"/>
              <a:t>the</a:t>
            </a:r>
            <a:r>
              <a:rPr lang="de-DE" sz="900" dirty="0" smtClean="0"/>
              <a:t> </a:t>
            </a:r>
            <a:r>
              <a:rPr lang="de-DE" sz="900" dirty="0" err="1" smtClean="0"/>
              <a:t>spotted</a:t>
            </a:r>
            <a:r>
              <a:rPr lang="de-DE" sz="900" dirty="0" smtClean="0"/>
              <a:t> </a:t>
            </a:r>
            <a:r>
              <a:rPr lang="de-DE" sz="900" i="1" dirty="0" smtClean="0"/>
              <a:t>B. </a:t>
            </a:r>
            <a:r>
              <a:rPr lang="de-DE" sz="900" i="1" dirty="0" err="1" smtClean="0"/>
              <a:t>pseudomallei</a:t>
            </a:r>
            <a:r>
              <a:rPr lang="de-DE" sz="900" i="1" dirty="0" smtClean="0"/>
              <a:t> </a:t>
            </a:r>
            <a:r>
              <a:rPr lang="de-DE" sz="900" dirty="0" err="1" smtClean="0"/>
              <a:t>antigens</a:t>
            </a:r>
            <a:r>
              <a:rPr lang="de-DE" sz="900" dirty="0" smtClean="0"/>
              <a:t>. All </a:t>
            </a:r>
            <a:r>
              <a:rPr lang="de-DE" sz="900" dirty="0" err="1" smtClean="0"/>
              <a:t>blue</a:t>
            </a:r>
            <a:r>
              <a:rPr lang="de-DE" sz="900" dirty="0" smtClean="0"/>
              <a:t> </a:t>
            </a:r>
            <a:r>
              <a:rPr lang="de-DE" sz="900" dirty="0" err="1" smtClean="0"/>
              <a:t>stained</a:t>
            </a:r>
            <a:r>
              <a:rPr lang="de-DE" sz="900" dirty="0" smtClean="0"/>
              <a:t> </a:t>
            </a:r>
            <a:r>
              <a:rPr lang="de-DE" sz="900" dirty="0" err="1" smtClean="0"/>
              <a:t>boxes</a:t>
            </a:r>
            <a:r>
              <a:rPr lang="de-DE" sz="900" dirty="0" smtClean="0"/>
              <a:t> </a:t>
            </a:r>
            <a:r>
              <a:rPr lang="de-DE" sz="900" dirty="0" err="1" smtClean="0"/>
              <a:t>mark</a:t>
            </a:r>
            <a:r>
              <a:rPr lang="de-DE" sz="900" dirty="0" smtClean="0"/>
              <a:t> </a:t>
            </a:r>
            <a:r>
              <a:rPr lang="de-DE" sz="900" dirty="0" err="1" smtClean="0"/>
              <a:t>significantly</a:t>
            </a:r>
            <a:r>
              <a:rPr lang="de-DE" sz="900" dirty="0" smtClean="0"/>
              <a:t> </a:t>
            </a:r>
            <a:r>
              <a:rPr lang="de-DE" sz="900" dirty="0" err="1" smtClean="0"/>
              <a:t>recognised</a:t>
            </a:r>
            <a:r>
              <a:rPr lang="de-DE" sz="900" dirty="0" smtClean="0"/>
              <a:t> </a:t>
            </a:r>
            <a:r>
              <a:rPr lang="de-DE" sz="900" i="1" dirty="0" smtClean="0"/>
              <a:t>B. </a:t>
            </a:r>
            <a:r>
              <a:rPr lang="de-DE" sz="900" i="1" dirty="0" err="1" smtClean="0"/>
              <a:t>pseudomallei</a:t>
            </a:r>
            <a:r>
              <a:rPr lang="de-DE" sz="900" i="1" dirty="0" smtClean="0"/>
              <a:t> </a:t>
            </a:r>
            <a:r>
              <a:rPr lang="de-DE" sz="900" dirty="0" err="1" smtClean="0"/>
              <a:t>antigens</a:t>
            </a:r>
            <a:r>
              <a:rPr lang="de-DE" sz="900" dirty="0" smtClean="0"/>
              <a:t> in </a:t>
            </a:r>
            <a:r>
              <a:rPr lang="de-DE" sz="900" dirty="0" err="1" smtClean="0"/>
              <a:t>the</a:t>
            </a:r>
            <a:r>
              <a:rPr lang="de-DE" sz="900" dirty="0" smtClean="0"/>
              <a:t> </a:t>
            </a:r>
            <a:r>
              <a:rPr lang="de-DE" sz="900" dirty="0" err="1" smtClean="0"/>
              <a:t>respective</a:t>
            </a:r>
            <a:r>
              <a:rPr lang="de-DE" sz="900" dirty="0" smtClean="0"/>
              <a:t> </a:t>
            </a:r>
            <a:r>
              <a:rPr lang="de-DE" sz="900" dirty="0" err="1" smtClean="0"/>
              <a:t>comparison</a:t>
            </a:r>
            <a:r>
              <a:rPr lang="de-DE" sz="900" dirty="0" smtClean="0"/>
              <a:t>. </a:t>
            </a:r>
            <a:r>
              <a:rPr lang="en-US" sz="900" dirty="0"/>
              <a:t>Statistical analysis was performed using the Fisher's exact test. </a:t>
            </a:r>
            <a:r>
              <a:rPr lang="en-US" sz="900" i="1" dirty="0"/>
              <a:t>p</a:t>
            </a:r>
            <a:r>
              <a:rPr lang="en-US" sz="900" dirty="0"/>
              <a:t> values smaller than or equal 0.01 were assumed to </a:t>
            </a:r>
            <a:r>
              <a:rPr lang="en-US" sz="900" dirty="0" smtClean="0"/>
              <a:t>differ </a:t>
            </a:r>
            <a:r>
              <a:rPr lang="en-US" sz="900" dirty="0"/>
              <a:t>significantly between the </a:t>
            </a:r>
            <a:r>
              <a:rPr lang="en-US" sz="900" dirty="0" smtClean="0"/>
              <a:t>respective sera group. S</a:t>
            </a:r>
            <a:r>
              <a:rPr lang="de-DE" sz="900" dirty="0" err="1" smtClean="0"/>
              <a:t>hown</a:t>
            </a:r>
            <a:r>
              <a:rPr lang="de-DE" sz="900" i="1" dirty="0" smtClean="0"/>
              <a:t> </a:t>
            </a:r>
            <a:r>
              <a:rPr lang="de-DE" sz="900" dirty="0"/>
              <a:t> </a:t>
            </a:r>
            <a:r>
              <a:rPr lang="de-DE" sz="900" dirty="0" err="1" smtClean="0"/>
              <a:t>are</a:t>
            </a:r>
            <a:r>
              <a:rPr lang="de-DE" sz="900" dirty="0" smtClean="0"/>
              <a:t> </a:t>
            </a:r>
            <a:r>
              <a:rPr lang="de-DE" sz="900" i="1" dirty="0" smtClean="0"/>
              <a:t>p</a:t>
            </a:r>
            <a:r>
              <a:rPr lang="de-DE" sz="900" dirty="0" smtClean="0"/>
              <a:t> </a:t>
            </a:r>
            <a:r>
              <a:rPr lang="de-DE" sz="900" dirty="0" err="1" smtClean="0"/>
              <a:t>values</a:t>
            </a:r>
            <a:r>
              <a:rPr lang="de-DE" sz="900" dirty="0" smtClean="0"/>
              <a:t> </a:t>
            </a:r>
            <a:r>
              <a:rPr lang="de-DE" sz="900" dirty="0" err="1" smtClean="0"/>
              <a:t>for</a:t>
            </a:r>
            <a:r>
              <a:rPr lang="de-DE" sz="900" dirty="0" smtClean="0"/>
              <a:t>  </a:t>
            </a:r>
            <a:r>
              <a:rPr lang="de-DE" sz="900" dirty="0" err="1" smtClean="0"/>
              <a:t>every</a:t>
            </a:r>
            <a:r>
              <a:rPr lang="de-DE" sz="900" dirty="0" smtClean="0"/>
              <a:t> </a:t>
            </a:r>
            <a:r>
              <a:rPr lang="de-DE" sz="900" dirty="0" err="1" smtClean="0"/>
              <a:t>antigen</a:t>
            </a:r>
            <a:r>
              <a:rPr lang="de-DE" sz="900" dirty="0" smtClean="0"/>
              <a:t> </a:t>
            </a:r>
            <a:r>
              <a:rPr lang="de-DE" sz="900" dirty="0" err="1" smtClean="0"/>
              <a:t>spotted</a:t>
            </a:r>
            <a:r>
              <a:rPr lang="de-DE" sz="900" dirty="0" smtClean="0"/>
              <a:t> </a:t>
            </a:r>
            <a:r>
              <a:rPr lang="de-DE" sz="900" dirty="0" err="1" smtClean="0"/>
              <a:t>with</a:t>
            </a:r>
            <a:r>
              <a:rPr lang="de-DE" sz="900" dirty="0" smtClean="0"/>
              <a:t> a </a:t>
            </a:r>
            <a:r>
              <a:rPr lang="de-DE" sz="900" dirty="0" err="1" smtClean="0"/>
              <a:t>concentration</a:t>
            </a:r>
            <a:r>
              <a:rPr lang="de-DE" sz="900" dirty="0" smtClean="0"/>
              <a:t> </a:t>
            </a:r>
            <a:r>
              <a:rPr lang="de-DE" sz="900" dirty="0" err="1" smtClean="0"/>
              <a:t>of</a:t>
            </a:r>
            <a:r>
              <a:rPr lang="de-DE" sz="900" dirty="0" smtClean="0"/>
              <a:t> 0.45 mg/ml. </a:t>
            </a:r>
            <a:endParaRPr lang="de-DE" sz="900" dirty="0"/>
          </a:p>
        </p:txBody>
      </p:sp>
      <p:sp>
        <p:nvSpPr>
          <p:cNvPr id="8" name="Rechteck 7"/>
          <p:cNvSpPr/>
          <p:nvPr/>
        </p:nvSpPr>
        <p:spPr>
          <a:xfrm>
            <a:off x="971888" y="487273"/>
            <a:ext cx="65722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200" b="1" dirty="0" smtClean="0">
                <a:latin typeface="Calibri" pitchFamily="34" charset="0"/>
              </a:rPr>
              <a:t>S1 File</a:t>
            </a:r>
            <a:r>
              <a:rPr lang="de-DE" sz="1200" dirty="0" smtClean="0">
                <a:latin typeface="Calibri" pitchFamily="34" charset="0"/>
              </a:rPr>
              <a:t>. </a:t>
            </a:r>
            <a:r>
              <a:rPr lang="en-US" sz="1200" dirty="0"/>
              <a:t>Significantly recognized antigens from </a:t>
            </a:r>
            <a:r>
              <a:rPr lang="en-US" sz="1200" i="1" dirty="0"/>
              <a:t>B. </a:t>
            </a:r>
            <a:r>
              <a:rPr lang="en-US" sz="1200" i="1" dirty="0" err="1"/>
              <a:t>pseudomallei</a:t>
            </a:r>
            <a:r>
              <a:rPr lang="en-US" sz="1200" i="1" dirty="0"/>
              <a:t> </a:t>
            </a:r>
            <a:r>
              <a:rPr lang="en-US" sz="1200" dirty="0"/>
              <a:t>.</a:t>
            </a:r>
            <a:r>
              <a:rPr lang="en-US" sz="1200" baseline="30000" dirty="0"/>
              <a:t>#</a:t>
            </a:r>
            <a:r>
              <a:rPr lang="en-US" sz="1200" dirty="0"/>
              <a:t> </a:t>
            </a:r>
            <a:endParaRPr lang="de-DE" sz="1200" dirty="0"/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042988" y="760413"/>
            <a:ext cx="6581775" cy="4362450"/>
            <a:chOff x="657" y="479"/>
            <a:chExt cx="4146" cy="2748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657" y="479"/>
              <a:ext cx="4140" cy="2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6" name="Group 205"/>
            <p:cNvGrpSpPr>
              <a:grpSpLocks/>
            </p:cNvGrpSpPr>
            <p:nvPr/>
          </p:nvGrpSpPr>
          <p:grpSpPr bwMode="auto">
            <a:xfrm>
              <a:off x="675" y="509"/>
              <a:ext cx="4122" cy="2718"/>
              <a:chOff x="675" y="509"/>
              <a:chExt cx="4122" cy="2718"/>
            </a:xfrm>
          </p:grpSpPr>
          <p:sp>
            <p:nvSpPr>
              <p:cNvPr id="141" name="Rectangle 5"/>
              <p:cNvSpPr>
                <a:spLocks noChangeArrowheads="1"/>
              </p:cNvSpPr>
              <p:nvPr/>
            </p:nvSpPr>
            <p:spPr bwMode="auto">
              <a:xfrm>
                <a:off x="1221" y="797"/>
                <a:ext cx="516" cy="126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" name="Rectangle 6"/>
              <p:cNvSpPr>
                <a:spLocks noChangeArrowheads="1"/>
              </p:cNvSpPr>
              <p:nvPr/>
            </p:nvSpPr>
            <p:spPr bwMode="auto">
              <a:xfrm>
                <a:off x="3261" y="797"/>
                <a:ext cx="516" cy="126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" name="Rectangle 7"/>
              <p:cNvSpPr>
                <a:spLocks noChangeArrowheads="1"/>
              </p:cNvSpPr>
              <p:nvPr/>
            </p:nvSpPr>
            <p:spPr bwMode="auto">
              <a:xfrm>
                <a:off x="1221" y="1277"/>
                <a:ext cx="1536" cy="126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" name="Rectangle 8"/>
              <p:cNvSpPr>
                <a:spLocks noChangeArrowheads="1"/>
              </p:cNvSpPr>
              <p:nvPr/>
            </p:nvSpPr>
            <p:spPr bwMode="auto">
              <a:xfrm>
                <a:off x="1221" y="1397"/>
                <a:ext cx="1536" cy="126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" name="Rectangle 9"/>
              <p:cNvSpPr>
                <a:spLocks noChangeArrowheads="1"/>
              </p:cNvSpPr>
              <p:nvPr/>
            </p:nvSpPr>
            <p:spPr bwMode="auto">
              <a:xfrm>
                <a:off x="3261" y="1397"/>
                <a:ext cx="1536" cy="126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" name="Rectangle 10"/>
              <p:cNvSpPr>
                <a:spLocks noChangeArrowheads="1"/>
              </p:cNvSpPr>
              <p:nvPr/>
            </p:nvSpPr>
            <p:spPr bwMode="auto">
              <a:xfrm>
                <a:off x="1221" y="1517"/>
                <a:ext cx="1026" cy="126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" name="Rectangle 11"/>
              <p:cNvSpPr>
                <a:spLocks noChangeArrowheads="1"/>
              </p:cNvSpPr>
              <p:nvPr/>
            </p:nvSpPr>
            <p:spPr bwMode="auto">
              <a:xfrm>
                <a:off x="3771" y="1517"/>
                <a:ext cx="516" cy="126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" name="Rectangle 12"/>
              <p:cNvSpPr>
                <a:spLocks noChangeArrowheads="1"/>
              </p:cNvSpPr>
              <p:nvPr/>
            </p:nvSpPr>
            <p:spPr bwMode="auto">
              <a:xfrm>
                <a:off x="1221" y="1637"/>
                <a:ext cx="1536" cy="246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" name="Rectangle 13"/>
              <p:cNvSpPr>
                <a:spLocks noChangeArrowheads="1"/>
              </p:cNvSpPr>
              <p:nvPr/>
            </p:nvSpPr>
            <p:spPr bwMode="auto">
              <a:xfrm>
                <a:off x="3261" y="1637"/>
                <a:ext cx="1536" cy="246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" name="Rectangle 14"/>
              <p:cNvSpPr>
                <a:spLocks noChangeArrowheads="1"/>
              </p:cNvSpPr>
              <p:nvPr/>
            </p:nvSpPr>
            <p:spPr bwMode="auto">
              <a:xfrm>
                <a:off x="1221" y="1883"/>
                <a:ext cx="1536" cy="120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" name="Rectangle 15"/>
              <p:cNvSpPr>
                <a:spLocks noChangeArrowheads="1"/>
              </p:cNvSpPr>
              <p:nvPr/>
            </p:nvSpPr>
            <p:spPr bwMode="auto">
              <a:xfrm>
                <a:off x="3261" y="1877"/>
                <a:ext cx="1026" cy="126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" name="Rectangle 16"/>
              <p:cNvSpPr>
                <a:spLocks noChangeArrowheads="1"/>
              </p:cNvSpPr>
              <p:nvPr/>
            </p:nvSpPr>
            <p:spPr bwMode="auto">
              <a:xfrm>
                <a:off x="1221" y="1997"/>
                <a:ext cx="1026" cy="246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" name="Rectangle 17"/>
              <p:cNvSpPr>
                <a:spLocks noChangeArrowheads="1"/>
              </p:cNvSpPr>
              <p:nvPr/>
            </p:nvSpPr>
            <p:spPr bwMode="auto">
              <a:xfrm>
                <a:off x="3261" y="1997"/>
                <a:ext cx="1026" cy="246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" name="Rectangle 18"/>
              <p:cNvSpPr>
                <a:spLocks noChangeArrowheads="1"/>
              </p:cNvSpPr>
              <p:nvPr/>
            </p:nvSpPr>
            <p:spPr bwMode="auto">
              <a:xfrm>
                <a:off x="1221" y="2237"/>
                <a:ext cx="1536" cy="126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" name="Rectangle 19"/>
              <p:cNvSpPr>
                <a:spLocks noChangeArrowheads="1"/>
              </p:cNvSpPr>
              <p:nvPr/>
            </p:nvSpPr>
            <p:spPr bwMode="auto">
              <a:xfrm>
                <a:off x="3261" y="2237"/>
                <a:ext cx="1536" cy="126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" name="Rectangle 20"/>
              <p:cNvSpPr>
                <a:spLocks noChangeArrowheads="1"/>
              </p:cNvSpPr>
              <p:nvPr/>
            </p:nvSpPr>
            <p:spPr bwMode="auto">
              <a:xfrm>
                <a:off x="1221" y="2717"/>
                <a:ext cx="1026" cy="366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" name="Rectangle 21"/>
              <p:cNvSpPr>
                <a:spLocks noChangeArrowheads="1"/>
              </p:cNvSpPr>
              <p:nvPr/>
            </p:nvSpPr>
            <p:spPr bwMode="auto">
              <a:xfrm>
                <a:off x="3261" y="2717"/>
                <a:ext cx="1026" cy="366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" name="Rectangle 22"/>
              <p:cNvSpPr>
                <a:spLocks noChangeArrowheads="1"/>
              </p:cNvSpPr>
              <p:nvPr/>
            </p:nvSpPr>
            <p:spPr bwMode="auto">
              <a:xfrm>
                <a:off x="675" y="695"/>
                <a:ext cx="198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1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B. ps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" name="Rectangle 23"/>
              <p:cNvSpPr>
                <a:spLocks noChangeArrowheads="1"/>
              </p:cNvSpPr>
              <p:nvPr/>
            </p:nvSpPr>
            <p:spPr bwMode="auto">
              <a:xfrm>
                <a:off x="837" y="695"/>
                <a:ext cx="324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. antigen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Rectangle 24"/>
              <p:cNvSpPr>
                <a:spLocks noChangeArrowheads="1"/>
              </p:cNvSpPr>
              <p:nvPr/>
            </p:nvSpPr>
            <p:spPr bwMode="auto">
              <a:xfrm>
                <a:off x="1255" y="509"/>
                <a:ext cx="483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comparison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01: </a:t>
                </a:r>
                <a:endParaRPr kumimoji="0" lang="de-DE" alt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" name="Rectangle 25"/>
              <p:cNvSpPr>
                <a:spLocks noChangeArrowheads="1"/>
              </p:cNvSpPr>
              <p:nvPr/>
            </p:nvSpPr>
            <p:spPr bwMode="auto">
              <a:xfrm>
                <a:off x="1341" y="605"/>
                <a:ext cx="311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week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0 </a:t>
                </a: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vs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de-DE" alt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" name="Rectangle 26"/>
              <p:cNvSpPr>
                <a:spLocks noChangeArrowheads="1"/>
              </p:cNvSpPr>
              <p:nvPr/>
            </p:nvSpPr>
            <p:spPr bwMode="auto">
              <a:xfrm>
                <a:off x="1314" y="701"/>
                <a:ext cx="364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neg. </a:t>
                </a: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control</a:t>
                </a:r>
                <a:endParaRPr kumimoji="0" lang="de-DE" alt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" name="Rectangle 27"/>
              <p:cNvSpPr>
                <a:spLocks noChangeArrowheads="1"/>
              </p:cNvSpPr>
              <p:nvPr/>
            </p:nvSpPr>
            <p:spPr bwMode="auto">
              <a:xfrm>
                <a:off x="1759" y="509"/>
                <a:ext cx="483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comparison 02: 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" name="Rectangle 28"/>
              <p:cNvSpPr>
                <a:spLocks noChangeArrowheads="1"/>
              </p:cNvSpPr>
              <p:nvPr/>
            </p:nvSpPr>
            <p:spPr bwMode="auto">
              <a:xfrm>
                <a:off x="1826" y="605"/>
                <a:ext cx="347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week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12 </a:t>
                </a: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vs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de-DE" alt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" name="Rectangle 29"/>
              <p:cNvSpPr>
                <a:spLocks noChangeArrowheads="1"/>
              </p:cNvSpPr>
              <p:nvPr/>
            </p:nvSpPr>
            <p:spPr bwMode="auto">
              <a:xfrm>
                <a:off x="1818" y="701"/>
                <a:ext cx="364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neg. </a:t>
                </a: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control</a:t>
                </a:r>
                <a:endParaRPr kumimoji="0" lang="de-DE" alt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" name="Rectangle 30"/>
              <p:cNvSpPr>
                <a:spLocks noChangeArrowheads="1"/>
              </p:cNvSpPr>
              <p:nvPr/>
            </p:nvSpPr>
            <p:spPr bwMode="auto">
              <a:xfrm>
                <a:off x="2267" y="509"/>
                <a:ext cx="483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comparison 03: 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" name="Rectangle 31"/>
              <p:cNvSpPr>
                <a:spLocks noChangeArrowheads="1"/>
              </p:cNvSpPr>
              <p:nvPr/>
            </p:nvSpPr>
            <p:spPr bwMode="auto">
              <a:xfrm>
                <a:off x="2334" y="605"/>
                <a:ext cx="347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week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52 </a:t>
                </a: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vs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de-DE" alt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" name="Rectangle 32"/>
              <p:cNvSpPr>
                <a:spLocks noChangeArrowheads="1"/>
              </p:cNvSpPr>
              <p:nvPr/>
            </p:nvSpPr>
            <p:spPr bwMode="auto">
              <a:xfrm>
                <a:off x="2326" y="701"/>
                <a:ext cx="364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neg. </a:t>
                </a: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control</a:t>
                </a:r>
                <a:endParaRPr kumimoji="0" lang="de-DE" alt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" name="Rectangle 33"/>
              <p:cNvSpPr>
                <a:spLocks noChangeArrowheads="1"/>
              </p:cNvSpPr>
              <p:nvPr/>
            </p:nvSpPr>
            <p:spPr bwMode="auto">
              <a:xfrm>
                <a:off x="2773" y="509"/>
                <a:ext cx="483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comparison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04: </a:t>
                </a:r>
                <a:endParaRPr kumimoji="0" lang="de-DE" alt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" name="Rectangle 34"/>
              <p:cNvSpPr>
                <a:spLocks noChangeArrowheads="1"/>
              </p:cNvSpPr>
              <p:nvPr/>
            </p:nvSpPr>
            <p:spPr bwMode="auto">
              <a:xfrm>
                <a:off x="2753" y="605"/>
                <a:ext cx="522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bact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./</a:t>
                </a: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fungae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. </a:t>
                </a: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vs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de-DE" alt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" name="Rectangle 35"/>
              <p:cNvSpPr>
                <a:spLocks noChangeArrowheads="1"/>
              </p:cNvSpPr>
              <p:nvPr/>
            </p:nvSpPr>
            <p:spPr bwMode="auto">
              <a:xfrm>
                <a:off x="2832" y="701"/>
                <a:ext cx="364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neg. </a:t>
                </a: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control</a:t>
                </a:r>
                <a:endParaRPr kumimoji="0" lang="de-DE" alt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" name="Rectangle 36"/>
              <p:cNvSpPr>
                <a:spLocks noChangeArrowheads="1"/>
              </p:cNvSpPr>
              <p:nvPr/>
            </p:nvSpPr>
            <p:spPr bwMode="auto">
              <a:xfrm>
                <a:off x="3287" y="509"/>
                <a:ext cx="483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comparison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r>
                  <a:rPr lang="de-DE" altLang="de-DE" sz="900" b="1" dirty="0" smtClean="0">
                    <a:solidFill>
                      <a:srgbClr val="000000"/>
                    </a:solidFill>
                    <a:latin typeface="Calibri" pitchFamily="34" charset="0"/>
                  </a:rPr>
                  <a:t>05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: </a:t>
                </a:r>
                <a:endParaRPr kumimoji="0" lang="de-DE" alt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" name="Rectangle 37"/>
              <p:cNvSpPr>
                <a:spLocks noChangeArrowheads="1"/>
              </p:cNvSpPr>
              <p:nvPr/>
            </p:nvSpPr>
            <p:spPr bwMode="auto">
              <a:xfrm>
                <a:off x="3364" y="605"/>
                <a:ext cx="327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week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0 </a:t>
                </a: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vs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 </a:t>
                </a:r>
                <a:endParaRPr kumimoji="0" lang="de-DE" alt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" name="Rectangle 38"/>
              <p:cNvSpPr>
                <a:spLocks noChangeArrowheads="1"/>
              </p:cNvSpPr>
              <p:nvPr/>
            </p:nvSpPr>
            <p:spPr bwMode="auto">
              <a:xfrm>
                <a:off x="3315" y="701"/>
                <a:ext cx="426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altLang="de-DE" sz="900" b="1" dirty="0" err="1" smtClean="0">
                    <a:solidFill>
                      <a:srgbClr val="000000"/>
                    </a:solidFill>
                    <a:latin typeface="Calibri" pitchFamily="34" charset="0"/>
                  </a:rPr>
                  <a:t>bact</a:t>
                </a:r>
                <a:r>
                  <a:rPr lang="de-DE" altLang="de-DE" sz="900" b="1" dirty="0" smtClean="0">
                    <a:solidFill>
                      <a:srgbClr val="000000"/>
                    </a:solidFill>
                    <a:latin typeface="Calibri" pitchFamily="34" charset="0"/>
                  </a:rPr>
                  <a:t>./</a:t>
                </a:r>
                <a:r>
                  <a:rPr lang="de-DE" altLang="de-DE" sz="900" b="1" dirty="0" err="1" smtClean="0">
                    <a:solidFill>
                      <a:srgbClr val="000000"/>
                    </a:solidFill>
                    <a:latin typeface="Calibri" pitchFamily="34" charset="0"/>
                  </a:rPr>
                  <a:t>fungae</a:t>
                </a:r>
                <a:r>
                  <a:rPr lang="de-DE" altLang="de-DE" sz="900" b="1" dirty="0" smtClean="0">
                    <a:solidFill>
                      <a:srgbClr val="000000"/>
                    </a:solidFill>
                    <a:latin typeface="Calibri" pitchFamily="34" charset="0"/>
                  </a:rPr>
                  <a:t>.</a:t>
                </a:r>
                <a:endParaRPr kumimoji="0" lang="de-DE" alt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" name="Rectangle 39"/>
              <p:cNvSpPr>
                <a:spLocks noChangeArrowheads="1"/>
              </p:cNvSpPr>
              <p:nvPr/>
            </p:nvSpPr>
            <p:spPr bwMode="auto">
              <a:xfrm>
                <a:off x="3800" y="509"/>
                <a:ext cx="483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comparison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r>
                  <a:rPr lang="de-DE" altLang="de-DE" sz="900" b="1" dirty="0" smtClean="0">
                    <a:solidFill>
                      <a:srgbClr val="000000"/>
                    </a:solidFill>
                    <a:latin typeface="Calibri" pitchFamily="34" charset="0"/>
                  </a:rPr>
                  <a:t>06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: </a:t>
                </a:r>
                <a:endParaRPr kumimoji="0" lang="de-DE" alt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" name="Rectangle 40"/>
              <p:cNvSpPr>
                <a:spLocks noChangeArrowheads="1"/>
              </p:cNvSpPr>
              <p:nvPr/>
            </p:nvSpPr>
            <p:spPr bwMode="auto">
              <a:xfrm>
                <a:off x="3859" y="605"/>
                <a:ext cx="364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week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12 </a:t>
                </a: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vs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 </a:t>
                </a:r>
                <a:endParaRPr kumimoji="0" lang="de-DE" alt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" name="Rectangle 41"/>
              <p:cNvSpPr>
                <a:spLocks noChangeArrowheads="1"/>
              </p:cNvSpPr>
              <p:nvPr/>
            </p:nvSpPr>
            <p:spPr bwMode="auto">
              <a:xfrm>
                <a:off x="3828" y="701"/>
                <a:ext cx="426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/>
                <a:r>
                  <a:rPr lang="de-DE" altLang="de-DE" sz="900" b="1" dirty="0" err="1">
                    <a:solidFill>
                      <a:srgbClr val="000000"/>
                    </a:solidFill>
                    <a:latin typeface="Calibri" pitchFamily="34" charset="0"/>
                  </a:rPr>
                  <a:t>bact</a:t>
                </a:r>
                <a:r>
                  <a:rPr lang="de-DE" altLang="de-DE" sz="900" b="1" dirty="0">
                    <a:solidFill>
                      <a:srgbClr val="000000"/>
                    </a:solidFill>
                    <a:latin typeface="Calibri" pitchFamily="34" charset="0"/>
                  </a:rPr>
                  <a:t>./ </a:t>
                </a:r>
                <a:r>
                  <a:rPr lang="de-DE" altLang="de-DE" sz="900" b="1" dirty="0" err="1">
                    <a:solidFill>
                      <a:srgbClr val="000000"/>
                    </a:solidFill>
                    <a:latin typeface="Calibri" pitchFamily="34" charset="0"/>
                  </a:rPr>
                  <a:t>fungae</a:t>
                </a:r>
                <a:r>
                  <a:rPr lang="de-DE" altLang="de-DE" sz="900" b="1" dirty="0" smtClean="0">
                    <a:solidFill>
                      <a:srgbClr val="000000"/>
                    </a:solidFill>
                    <a:latin typeface="Calibri" pitchFamily="34" charset="0"/>
                  </a:rPr>
                  <a:t>.</a:t>
                </a:r>
                <a:endParaRPr lang="de-DE" altLang="de-DE" dirty="0"/>
              </a:p>
            </p:txBody>
          </p:sp>
          <p:sp>
            <p:nvSpPr>
              <p:cNvPr id="178" name="Rectangle 42"/>
              <p:cNvSpPr>
                <a:spLocks noChangeArrowheads="1"/>
              </p:cNvSpPr>
              <p:nvPr/>
            </p:nvSpPr>
            <p:spPr bwMode="auto">
              <a:xfrm>
                <a:off x="4304" y="509"/>
                <a:ext cx="483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comparison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r>
                  <a:rPr kumimoji="0" lang="de-DE" altLang="de-DE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07: </a:t>
                </a:r>
                <a:endParaRPr kumimoji="0" lang="de-DE" alt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" name="Rectangle 43"/>
              <p:cNvSpPr>
                <a:spLocks noChangeArrowheads="1"/>
              </p:cNvSpPr>
              <p:nvPr/>
            </p:nvSpPr>
            <p:spPr bwMode="auto">
              <a:xfrm>
                <a:off x="4372" y="605"/>
                <a:ext cx="347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week 52 vs 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" name="Rectangle 44"/>
              <p:cNvSpPr>
                <a:spLocks noChangeArrowheads="1"/>
              </p:cNvSpPr>
              <p:nvPr/>
            </p:nvSpPr>
            <p:spPr bwMode="auto">
              <a:xfrm>
                <a:off x="4333" y="701"/>
                <a:ext cx="426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/>
                <a:r>
                  <a:rPr lang="de-DE" altLang="de-DE" sz="900" b="1" dirty="0" err="1">
                    <a:solidFill>
                      <a:srgbClr val="000000"/>
                    </a:solidFill>
                    <a:latin typeface="Calibri" pitchFamily="34" charset="0"/>
                  </a:rPr>
                  <a:t>bact</a:t>
                </a:r>
                <a:r>
                  <a:rPr lang="de-DE" altLang="de-DE" sz="900" b="1" dirty="0">
                    <a:solidFill>
                      <a:srgbClr val="000000"/>
                    </a:solidFill>
                    <a:latin typeface="Calibri" pitchFamily="34" charset="0"/>
                  </a:rPr>
                  <a:t>./ </a:t>
                </a:r>
                <a:r>
                  <a:rPr lang="de-DE" altLang="de-DE" sz="900" b="1" dirty="0" err="1">
                    <a:solidFill>
                      <a:srgbClr val="000000"/>
                    </a:solidFill>
                    <a:latin typeface="Calibri" pitchFamily="34" charset="0"/>
                  </a:rPr>
                  <a:t>fungae</a:t>
                </a:r>
                <a:r>
                  <a:rPr lang="de-DE" altLang="de-DE" sz="900" b="1" dirty="0">
                    <a:solidFill>
                      <a:srgbClr val="000000"/>
                    </a:solidFill>
                    <a:latin typeface="Calibri" pitchFamily="34" charset="0"/>
                  </a:rPr>
                  <a:t>.</a:t>
                </a:r>
                <a:endParaRPr lang="de-DE" altLang="de-DE" sz="900" dirty="0"/>
              </a:p>
            </p:txBody>
          </p:sp>
          <p:sp>
            <p:nvSpPr>
              <p:cNvPr id="181" name="Rectangle 45"/>
              <p:cNvSpPr>
                <a:spLocks noChangeArrowheads="1"/>
              </p:cNvSpPr>
              <p:nvPr/>
            </p:nvSpPr>
            <p:spPr bwMode="auto">
              <a:xfrm>
                <a:off x="675" y="833"/>
                <a:ext cx="498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BPSL0280-Strep</a:t>
                </a:r>
                <a:endParaRPr kumimoji="0" lang="de-DE" alt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" name="Rectangle 46"/>
              <p:cNvSpPr>
                <a:spLocks noChangeArrowheads="1"/>
              </p:cNvSpPr>
              <p:nvPr/>
            </p:nvSpPr>
            <p:spPr bwMode="auto">
              <a:xfrm>
                <a:off x="1359" y="8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3,06E-04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" name="Rectangle 47"/>
              <p:cNvSpPr>
                <a:spLocks noChangeArrowheads="1"/>
              </p:cNvSpPr>
              <p:nvPr/>
            </p:nvSpPr>
            <p:spPr bwMode="auto">
              <a:xfrm>
                <a:off x="1869" y="8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8,05E-02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" name="Rectangle 48"/>
              <p:cNvSpPr>
                <a:spLocks noChangeArrowheads="1"/>
              </p:cNvSpPr>
              <p:nvPr/>
            </p:nvSpPr>
            <p:spPr bwMode="auto">
              <a:xfrm>
                <a:off x="2379" y="8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2,69E-01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" name="Rectangle 49"/>
              <p:cNvSpPr>
                <a:spLocks noChangeArrowheads="1"/>
              </p:cNvSpPr>
              <p:nvPr/>
            </p:nvSpPr>
            <p:spPr bwMode="auto">
              <a:xfrm>
                <a:off x="2883" y="83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" name="Rectangle 50"/>
              <p:cNvSpPr>
                <a:spLocks noChangeArrowheads="1"/>
              </p:cNvSpPr>
              <p:nvPr/>
            </p:nvSpPr>
            <p:spPr bwMode="auto">
              <a:xfrm>
                <a:off x="3399" y="8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8,77E-03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" name="Rectangle 51"/>
              <p:cNvSpPr>
                <a:spLocks noChangeArrowheads="1"/>
              </p:cNvSpPr>
              <p:nvPr/>
            </p:nvSpPr>
            <p:spPr bwMode="auto">
              <a:xfrm>
                <a:off x="3909" y="8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2,04E-01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" name="Rectangle 52"/>
              <p:cNvSpPr>
                <a:spLocks noChangeArrowheads="1"/>
              </p:cNvSpPr>
              <p:nvPr/>
            </p:nvSpPr>
            <p:spPr bwMode="auto">
              <a:xfrm>
                <a:off x="4419" y="8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4,34E-01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" name="Rectangle 53"/>
              <p:cNvSpPr>
                <a:spLocks noChangeArrowheads="1"/>
              </p:cNvSpPr>
              <p:nvPr/>
            </p:nvSpPr>
            <p:spPr bwMode="auto">
              <a:xfrm>
                <a:off x="675" y="953"/>
                <a:ext cx="498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BPSL1445-Strep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" name="Rectangle 54"/>
              <p:cNvSpPr>
                <a:spLocks noChangeArrowheads="1"/>
              </p:cNvSpPr>
              <p:nvPr/>
            </p:nvSpPr>
            <p:spPr bwMode="auto">
              <a:xfrm>
                <a:off x="1353" y="95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" name="Rectangle 55"/>
              <p:cNvSpPr>
                <a:spLocks noChangeArrowheads="1"/>
              </p:cNvSpPr>
              <p:nvPr/>
            </p:nvSpPr>
            <p:spPr bwMode="auto">
              <a:xfrm>
                <a:off x="1869" y="95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1,97E-01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" name="Rectangle 56"/>
              <p:cNvSpPr>
                <a:spLocks noChangeArrowheads="1"/>
              </p:cNvSpPr>
              <p:nvPr/>
            </p:nvSpPr>
            <p:spPr bwMode="auto">
              <a:xfrm>
                <a:off x="2373" y="95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" name="Rectangle 57"/>
              <p:cNvSpPr>
                <a:spLocks noChangeArrowheads="1"/>
              </p:cNvSpPr>
              <p:nvPr/>
            </p:nvSpPr>
            <p:spPr bwMode="auto">
              <a:xfrm>
                <a:off x="2883" y="95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" name="Rectangle 58"/>
              <p:cNvSpPr>
                <a:spLocks noChangeArrowheads="1"/>
              </p:cNvSpPr>
              <p:nvPr/>
            </p:nvSpPr>
            <p:spPr bwMode="auto">
              <a:xfrm>
                <a:off x="3393" y="95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" name="Rectangle 59"/>
              <p:cNvSpPr>
                <a:spLocks noChangeArrowheads="1"/>
              </p:cNvSpPr>
              <p:nvPr/>
            </p:nvSpPr>
            <p:spPr bwMode="auto">
              <a:xfrm>
                <a:off x="3909" y="95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2,04E-01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" name="Rectangle 60"/>
              <p:cNvSpPr>
                <a:spLocks noChangeArrowheads="1"/>
              </p:cNvSpPr>
              <p:nvPr/>
            </p:nvSpPr>
            <p:spPr bwMode="auto">
              <a:xfrm>
                <a:off x="4413" y="95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" name="Rectangle 61"/>
              <p:cNvSpPr>
                <a:spLocks noChangeArrowheads="1"/>
              </p:cNvSpPr>
              <p:nvPr/>
            </p:nvSpPr>
            <p:spPr bwMode="auto">
              <a:xfrm>
                <a:off x="675" y="1073"/>
                <a:ext cx="56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BPSL1661/1-Strep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" name="Rectangle 62"/>
              <p:cNvSpPr>
                <a:spLocks noChangeArrowheads="1"/>
              </p:cNvSpPr>
              <p:nvPr/>
            </p:nvSpPr>
            <p:spPr bwMode="auto">
              <a:xfrm>
                <a:off x="1353" y="107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" name="Rectangle 63"/>
              <p:cNvSpPr>
                <a:spLocks noChangeArrowheads="1"/>
              </p:cNvSpPr>
              <p:nvPr/>
            </p:nvSpPr>
            <p:spPr bwMode="auto">
              <a:xfrm>
                <a:off x="1863" y="107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" name="Rectangle 64"/>
              <p:cNvSpPr>
                <a:spLocks noChangeArrowheads="1"/>
              </p:cNvSpPr>
              <p:nvPr/>
            </p:nvSpPr>
            <p:spPr bwMode="auto">
              <a:xfrm>
                <a:off x="2373" y="107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" name="Rectangle 65"/>
              <p:cNvSpPr>
                <a:spLocks noChangeArrowheads="1"/>
              </p:cNvSpPr>
              <p:nvPr/>
            </p:nvSpPr>
            <p:spPr bwMode="auto">
              <a:xfrm>
                <a:off x="2883" y="107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" name="Rectangle 66"/>
              <p:cNvSpPr>
                <a:spLocks noChangeArrowheads="1"/>
              </p:cNvSpPr>
              <p:nvPr/>
            </p:nvSpPr>
            <p:spPr bwMode="auto">
              <a:xfrm>
                <a:off x="3393" y="107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" name="Rectangle 67"/>
              <p:cNvSpPr>
                <a:spLocks noChangeArrowheads="1"/>
              </p:cNvSpPr>
              <p:nvPr/>
            </p:nvSpPr>
            <p:spPr bwMode="auto">
              <a:xfrm>
                <a:off x="3903" y="107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" name="Rectangle 68"/>
              <p:cNvSpPr>
                <a:spLocks noChangeArrowheads="1"/>
              </p:cNvSpPr>
              <p:nvPr/>
            </p:nvSpPr>
            <p:spPr bwMode="auto">
              <a:xfrm>
                <a:off x="4413" y="107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" name="Rectangle 69"/>
              <p:cNvSpPr>
                <a:spLocks noChangeArrowheads="1"/>
              </p:cNvSpPr>
              <p:nvPr/>
            </p:nvSpPr>
            <p:spPr bwMode="auto">
              <a:xfrm>
                <a:off x="675" y="1193"/>
                <a:ext cx="56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BPSL1661/2-Strep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" name="Rectangle 70"/>
              <p:cNvSpPr>
                <a:spLocks noChangeArrowheads="1"/>
              </p:cNvSpPr>
              <p:nvPr/>
            </p:nvSpPr>
            <p:spPr bwMode="auto">
              <a:xfrm>
                <a:off x="1353" y="119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" name="Rectangle 71"/>
              <p:cNvSpPr>
                <a:spLocks noChangeArrowheads="1"/>
              </p:cNvSpPr>
              <p:nvPr/>
            </p:nvSpPr>
            <p:spPr bwMode="auto">
              <a:xfrm>
                <a:off x="1863" y="119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" name="Rectangle 72"/>
              <p:cNvSpPr>
                <a:spLocks noChangeArrowheads="1"/>
              </p:cNvSpPr>
              <p:nvPr/>
            </p:nvSpPr>
            <p:spPr bwMode="auto">
              <a:xfrm>
                <a:off x="2373" y="119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" name="Rectangle 73"/>
              <p:cNvSpPr>
                <a:spLocks noChangeArrowheads="1"/>
              </p:cNvSpPr>
              <p:nvPr/>
            </p:nvSpPr>
            <p:spPr bwMode="auto">
              <a:xfrm>
                <a:off x="2883" y="119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" name="Rectangle 74"/>
              <p:cNvSpPr>
                <a:spLocks noChangeArrowheads="1"/>
              </p:cNvSpPr>
              <p:nvPr/>
            </p:nvSpPr>
            <p:spPr bwMode="auto">
              <a:xfrm>
                <a:off x="3393" y="119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" name="Rectangle 75"/>
              <p:cNvSpPr>
                <a:spLocks noChangeArrowheads="1"/>
              </p:cNvSpPr>
              <p:nvPr/>
            </p:nvSpPr>
            <p:spPr bwMode="auto">
              <a:xfrm>
                <a:off x="3903" y="119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" name="Rectangle 76"/>
              <p:cNvSpPr>
                <a:spLocks noChangeArrowheads="1"/>
              </p:cNvSpPr>
              <p:nvPr/>
            </p:nvSpPr>
            <p:spPr bwMode="auto">
              <a:xfrm>
                <a:off x="4413" y="119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" name="Rectangle 77"/>
              <p:cNvSpPr>
                <a:spLocks noChangeArrowheads="1"/>
              </p:cNvSpPr>
              <p:nvPr/>
            </p:nvSpPr>
            <p:spPr bwMode="auto">
              <a:xfrm>
                <a:off x="675" y="1313"/>
                <a:ext cx="498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BPSL2030-Strep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" name="Rectangle 78"/>
              <p:cNvSpPr>
                <a:spLocks noChangeArrowheads="1"/>
              </p:cNvSpPr>
              <p:nvPr/>
            </p:nvSpPr>
            <p:spPr bwMode="auto">
              <a:xfrm>
                <a:off x="1359" y="131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3,06E-04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" name="Rectangle 79"/>
              <p:cNvSpPr>
                <a:spLocks noChangeArrowheads="1"/>
              </p:cNvSpPr>
              <p:nvPr/>
            </p:nvSpPr>
            <p:spPr bwMode="auto">
              <a:xfrm>
                <a:off x="1869" y="131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4,34E-04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" name="Rectangle 80"/>
              <p:cNvSpPr>
                <a:spLocks noChangeArrowheads="1"/>
              </p:cNvSpPr>
              <p:nvPr/>
            </p:nvSpPr>
            <p:spPr bwMode="auto">
              <a:xfrm>
                <a:off x="2379" y="131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1,19E-03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" name="Rectangle 81"/>
              <p:cNvSpPr>
                <a:spLocks noChangeArrowheads="1"/>
              </p:cNvSpPr>
              <p:nvPr/>
            </p:nvSpPr>
            <p:spPr bwMode="auto">
              <a:xfrm>
                <a:off x="2889" y="131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3,24E-01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" name="Rectangle 82"/>
              <p:cNvSpPr>
                <a:spLocks noChangeArrowheads="1"/>
              </p:cNvSpPr>
              <p:nvPr/>
            </p:nvSpPr>
            <p:spPr bwMode="auto">
              <a:xfrm>
                <a:off x="3399" y="131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4,30E-02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" name="Rectangle 83"/>
              <p:cNvSpPr>
                <a:spLocks noChangeArrowheads="1"/>
              </p:cNvSpPr>
              <p:nvPr/>
            </p:nvSpPr>
            <p:spPr bwMode="auto">
              <a:xfrm>
                <a:off x="3909" y="131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4,52E-02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" name="Rectangle 84"/>
              <p:cNvSpPr>
                <a:spLocks noChangeArrowheads="1"/>
              </p:cNvSpPr>
              <p:nvPr/>
            </p:nvSpPr>
            <p:spPr bwMode="auto">
              <a:xfrm>
                <a:off x="4419" y="131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8,31E-02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" name="Rectangle 85"/>
              <p:cNvSpPr>
                <a:spLocks noChangeArrowheads="1"/>
              </p:cNvSpPr>
              <p:nvPr/>
            </p:nvSpPr>
            <p:spPr bwMode="auto">
              <a:xfrm>
                <a:off x="675" y="1433"/>
                <a:ext cx="498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BPSL2096-Strep</a:t>
                </a:r>
                <a:endParaRPr kumimoji="0" lang="de-DE" alt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" name="Rectangle 86"/>
              <p:cNvSpPr>
                <a:spLocks noChangeArrowheads="1"/>
              </p:cNvSpPr>
              <p:nvPr/>
            </p:nvSpPr>
            <p:spPr bwMode="auto">
              <a:xfrm>
                <a:off x="1359" y="14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1,66E-26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" name="Rectangle 87"/>
              <p:cNvSpPr>
                <a:spLocks noChangeArrowheads="1"/>
              </p:cNvSpPr>
              <p:nvPr/>
            </p:nvSpPr>
            <p:spPr bwMode="auto">
              <a:xfrm>
                <a:off x="1869" y="14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2,06E-22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" name="Rectangle 88"/>
              <p:cNvSpPr>
                <a:spLocks noChangeArrowheads="1"/>
              </p:cNvSpPr>
              <p:nvPr/>
            </p:nvSpPr>
            <p:spPr bwMode="auto">
              <a:xfrm>
                <a:off x="2379" y="14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8,36E-17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" name="Rectangle 89"/>
              <p:cNvSpPr>
                <a:spLocks noChangeArrowheads="1"/>
              </p:cNvSpPr>
              <p:nvPr/>
            </p:nvSpPr>
            <p:spPr bwMode="auto">
              <a:xfrm>
                <a:off x="2889" y="14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3,06E-01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" name="Rectangle 90"/>
              <p:cNvSpPr>
                <a:spLocks noChangeArrowheads="1"/>
              </p:cNvSpPr>
              <p:nvPr/>
            </p:nvSpPr>
            <p:spPr bwMode="auto">
              <a:xfrm>
                <a:off x="3399" y="14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1,09E-20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" name="Rectangle 91"/>
              <p:cNvSpPr>
                <a:spLocks noChangeArrowheads="1"/>
              </p:cNvSpPr>
              <p:nvPr/>
            </p:nvSpPr>
            <p:spPr bwMode="auto">
              <a:xfrm>
                <a:off x="3909" y="14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1,37E-18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" name="Rectangle 92"/>
              <p:cNvSpPr>
                <a:spLocks noChangeArrowheads="1"/>
              </p:cNvSpPr>
              <p:nvPr/>
            </p:nvSpPr>
            <p:spPr bwMode="auto">
              <a:xfrm>
                <a:off x="4419" y="14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1,96E-14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" name="Rectangle 93"/>
              <p:cNvSpPr>
                <a:spLocks noChangeArrowheads="1"/>
              </p:cNvSpPr>
              <p:nvPr/>
            </p:nvSpPr>
            <p:spPr bwMode="auto">
              <a:xfrm>
                <a:off x="675" y="1553"/>
                <a:ext cx="498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BPSL2520-Strep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" name="Rectangle 94"/>
              <p:cNvSpPr>
                <a:spLocks noChangeArrowheads="1"/>
              </p:cNvSpPr>
              <p:nvPr/>
            </p:nvSpPr>
            <p:spPr bwMode="auto">
              <a:xfrm>
                <a:off x="1359" y="155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8,69E-04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" name="Rectangle 95"/>
              <p:cNvSpPr>
                <a:spLocks noChangeArrowheads="1"/>
              </p:cNvSpPr>
              <p:nvPr/>
            </p:nvSpPr>
            <p:spPr bwMode="auto">
              <a:xfrm>
                <a:off x="1869" y="155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1,13E-04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" name="Rectangle 96"/>
              <p:cNvSpPr>
                <a:spLocks noChangeArrowheads="1"/>
              </p:cNvSpPr>
              <p:nvPr/>
            </p:nvSpPr>
            <p:spPr bwMode="auto">
              <a:xfrm>
                <a:off x="2379" y="155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2,69E-01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" name="Rectangle 97"/>
              <p:cNvSpPr>
                <a:spLocks noChangeArrowheads="1"/>
              </p:cNvSpPr>
              <p:nvPr/>
            </p:nvSpPr>
            <p:spPr bwMode="auto">
              <a:xfrm>
                <a:off x="2883" y="155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" name="Rectangle 98"/>
              <p:cNvSpPr>
                <a:spLocks noChangeArrowheads="1"/>
              </p:cNvSpPr>
              <p:nvPr/>
            </p:nvSpPr>
            <p:spPr bwMode="auto">
              <a:xfrm>
                <a:off x="3399" y="155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1,71E-02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" name="Rectangle 99"/>
              <p:cNvSpPr>
                <a:spLocks noChangeArrowheads="1"/>
              </p:cNvSpPr>
              <p:nvPr/>
            </p:nvSpPr>
            <p:spPr bwMode="auto">
              <a:xfrm>
                <a:off x="3909" y="155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3,14E-03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" name="Rectangle 100"/>
              <p:cNvSpPr>
                <a:spLocks noChangeArrowheads="1"/>
              </p:cNvSpPr>
              <p:nvPr/>
            </p:nvSpPr>
            <p:spPr bwMode="auto">
              <a:xfrm>
                <a:off x="4419" y="155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4,34E-01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" name="Rectangle 101"/>
              <p:cNvSpPr>
                <a:spLocks noChangeArrowheads="1"/>
              </p:cNvSpPr>
              <p:nvPr/>
            </p:nvSpPr>
            <p:spPr bwMode="auto">
              <a:xfrm>
                <a:off x="675" y="1673"/>
                <a:ext cx="498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BPSL2522-Strep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" name="Rectangle 102"/>
              <p:cNvSpPr>
                <a:spLocks noChangeArrowheads="1"/>
              </p:cNvSpPr>
              <p:nvPr/>
            </p:nvSpPr>
            <p:spPr bwMode="auto">
              <a:xfrm>
                <a:off x="1359" y="16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8,47E-18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9" name="Rectangle 103"/>
              <p:cNvSpPr>
                <a:spLocks noChangeArrowheads="1"/>
              </p:cNvSpPr>
              <p:nvPr/>
            </p:nvSpPr>
            <p:spPr bwMode="auto">
              <a:xfrm>
                <a:off x="1869" y="16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9,45E-14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0" name="Rectangle 104"/>
              <p:cNvSpPr>
                <a:spLocks noChangeArrowheads="1"/>
              </p:cNvSpPr>
              <p:nvPr/>
            </p:nvSpPr>
            <p:spPr bwMode="auto">
              <a:xfrm>
                <a:off x="2379" y="16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9,05E-07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1" name="Rectangle 105"/>
              <p:cNvSpPr>
                <a:spLocks noChangeArrowheads="1"/>
              </p:cNvSpPr>
              <p:nvPr/>
            </p:nvSpPr>
            <p:spPr bwMode="auto">
              <a:xfrm>
                <a:off x="2889" y="16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1,04E-01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2" name="Rectangle 106"/>
              <p:cNvSpPr>
                <a:spLocks noChangeArrowheads="1"/>
              </p:cNvSpPr>
              <p:nvPr/>
            </p:nvSpPr>
            <p:spPr bwMode="auto">
              <a:xfrm>
                <a:off x="3399" y="16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8,69E-09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3" name="Rectangle 107"/>
              <p:cNvSpPr>
                <a:spLocks noChangeArrowheads="1"/>
              </p:cNvSpPr>
              <p:nvPr/>
            </p:nvSpPr>
            <p:spPr bwMode="auto">
              <a:xfrm>
                <a:off x="3909" y="16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5,08E-07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4" name="Rectangle 108"/>
              <p:cNvSpPr>
                <a:spLocks noChangeArrowheads="1"/>
              </p:cNvSpPr>
              <p:nvPr/>
            </p:nvSpPr>
            <p:spPr bwMode="auto">
              <a:xfrm>
                <a:off x="4419" y="16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4,30E-03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5" name="Rectangle 109"/>
              <p:cNvSpPr>
                <a:spLocks noChangeArrowheads="1"/>
              </p:cNvSpPr>
              <p:nvPr/>
            </p:nvSpPr>
            <p:spPr bwMode="auto">
              <a:xfrm>
                <a:off x="675" y="1793"/>
                <a:ext cx="498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BPSL2697-Strep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6" name="Rectangle 110"/>
              <p:cNvSpPr>
                <a:spLocks noChangeArrowheads="1"/>
              </p:cNvSpPr>
              <p:nvPr/>
            </p:nvSpPr>
            <p:spPr bwMode="auto">
              <a:xfrm>
                <a:off x="1359" y="179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1,83E-30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7" name="Rectangle 111"/>
              <p:cNvSpPr>
                <a:spLocks noChangeArrowheads="1"/>
              </p:cNvSpPr>
              <p:nvPr/>
            </p:nvSpPr>
            <p:spPr bwMode="auto">
              <a:xfrm>
                <a:off x="1869" y="179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1,22E-22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8" name="Rectangle 112"/>
              <p:cNvSpPr>
                <a:spLocks noChangeArrowheads="1"/>
              </p:cNvSpPr>
              <p:nvPr/>
            </p:nvSpPr>
            <p:spPr bwMode="auto">
              <a:xfrm>
                <a:off x="2379" y="179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3,03E-12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" name="Rectangle 113"/>
              <p:cNvSpPr>
                <a:spLocks noChangeArrowheads="1"/>
              </p:cNvSpPr>
              <p:nvPr/>
            </p:nvSpPr>
            <p:spPr bwMode="auto">
              <a:xfrm>
                <a:off x="2889" y="179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2,30E-02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" name="Rectangle 114"/>
              <p:cNvSpPr>
                <a:spLocks noChangeArrowheads="1"/>
              </p:cNvSpPr>
              <p:nvPr/>
            </p:nvSpPr>
            <p:spPr bwMode="auto">
              <a:xfrm>
                <a:off x="3399" y="179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3,33E-15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1" name="Rectangle 115"/>
              <p:cNvSpPr>
                <a:spLocks noChangeArrowheads="1"/>
              </p:cNvSpPr>
              <p:nvPr/>
            </p:nvSpPr>
            <p:spPr bwMode="auto">
              <a:xfrm>
                <a:off x="3909" y="179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1,51E-11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2" name="Rectangle 116"/>
              <p:cNvSpPr>
                <a:spLocks noChangeArrowheads="1"/>
              </p:cNvSpPr>
              <p:nvPr/>
            </p:nvSpPr>
            <p:spPr bwMode="auto">
              <a:xfrm>
                <a:off x="4419" y="179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2,21E-05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3" name="Rectangle 117"/>
              <p:cNvSpPr>
                <a:spLocks noChangeArrowheads="1"/>
              </p:cNvSpPr>
              <p:nvPr/>
            </p:nvSpPr>
            <p:spPr bwMode="auto">
              <a:xfrm>
                <a:off x="675" y="1913"/>
                <a:ext cx="498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BPSL2698-Strep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4" name="Rectangle 118"/>
              <p:cNvSpPr>
                <a:spLocks noChangeArrowheads="1"/>
              </p:cNvSpPr>
              <p:nvPr/>
            </p:nvSpPr>
            <p:spPr bwMode="auto">
              <a:xfrm>
                <a:off x="1359" y="191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1,31E-08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5" name="Rectangle 119"/>
              <p:cNvSpPr>
                <a:spLocks noChangeArrowheads="1"/>
              </p:cNvSpPr>
              <p:nvPr/>
            </p:nvSpPr>
            <p:spPr bwMode="auto">
              <a:xfrm>
                <a:off x="1869" y="191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6,60E-06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6" name="Rectangle 120"/>
              <p:cNvSpPr>
                <a:spLocks noChangeArrowheads="1"/>
              </p:cNvSpPr>
              <p:nvPr/>
            </p:nvSpPr>
            <p:spPr bwMode="auto">
              <a:xfrm>
                <a:off x="2379" y="191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1,39E-03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7" name="Rectangle 121"/>
              <p:cNvSpPr>
                <a:spLocks noChangeArrowheads="1"/>
              </p:cNvSpPr>
              <p:nvPr/>
            </p:nvSpPr>
            <p:spPr bwMode="auto">
              <a:xfrm>
                <a:off x="2889" y="191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6,60E-01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8" name="Rectangle 122"/>
              <p:cNvSpPr>
                <a:spLocks noChangeArrowheads="1"/>
              </p:cNvSpPr>
              <p:nvPr/>
            </p:nvSpPr>
            <p:spPr bwMode="auto">
              <a:xfrm>
                <a:off x="3399" y="191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3,06E-05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9" name="Rectangle 123"/>
              <p:cNvSpPr>
                <a:spLocks noChangeArrowheads="1"/>
              </p:cNvSpPr>
              <p:nvPr/>
            </p:nvSpPr>
            <p:spPr bwMode="auto">
              <a:xfrm>
                <a:off x="3909" y="191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6,29E-04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0" name="Rectangle 124"/>
              <p:cNvSpPr>
                <a:spLocks noChangeArrowheads="1"/>
              </p:cNvSpPr>
              <p:nvPr/>
            </p:nvSpPr>
            <p:spPr bwMode="auto">
              <a:xfrm>
                <a:off x="4419" y="191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1,91E-02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" name="Rectangle 125"/>
              <p:cNvSpPr>
                <a:spLocks noChangeArrowheads="1"/>
              </p:cNvSpPr>
              <p:nvPr/>
            </p:nvSpPr>
            <p:spPr bwMode="auto">
              <a:xfrm>
                <a:off x="675" y="2033"/>
                <a:ext cx="498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BPSL3319-Strep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2" name="Rectangle 126"/>
              <p:cNvSpPr>
                <a:spLocks noChangeArrowheads="1"/>
              </p:cNvSpPr>
              <p:nvPr/>
            </p:nvSpPr>
            <p:spPr bwMode="auto">
              <a:xfrm>
                <a:off x="1359" y="20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1,26E-05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3" name="Rectangle 127"/>
              <p:cNvSpPr>
                <a:spLocks noChangeArrowheads="1"/>
              </p:cNvSpPr>
              <p:nvPr/>
            </p:nvSpPr>
            <p:spPr bwMode="auto">
              <a:xfrm>
                <a:off x="1869" y="20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4,34E-04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4" name="Rectangle 128"/>
              <p:cNvSpPr>
                <a:spLocks noChangeArrowheads="1"/>
              </p:cNvSpPr>
              <p:nvPr/>
            </p:nvSpPr>
            <p:spPr bwMode="auto">
              <a:xfrm>
                <a:off x="2379" y="20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2,69E-01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5" name="Rectangle 129"/>
              <p:cNvSpPr>
                <a:spLocks noChangeArrowheads="1"/>
              </p:cNvSpPr>
              <p:nvPr/>
            </p:nvSpPr>
            <p:spPr bwMode="auto">
              <a:xfrm>
                <a:off x="2883" y="203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6" name="Rectangle 130"/>
              <p:cNvSpPr>
                <a:spLocks noChangeArrowheads="1"/>
              </p:cNvSpPr>
              <p:nvPr/>
            </p:nvSpPr>
            <p:spPr bwMode="auto">
              <a:xfrm>
                <a:off x="3399" y="20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1,17E-03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7" name="Rectangle 131"/>
              <p:cNvSpPr>
                <a:spLocks noChangeArrowheads="1"/>
              </p:cNvSpPr>
              <p:nvPr/>
            </p:nvSpPr>
            <p:spPr bwMode="auto">
              <a:xfrm>
                <a:off x="3909" y="20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7,42E-03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8" name="Rectangle 132"/>
              <p:cNvSpPr>
                <a:spLocks noChangeArrowheads="1"/>
              </p:cNvSpPr>
              <p:nvPr/>
            </p:nvSpPr>
            <p:spPr bwMode="auto">
              <a:xfrm>
                <a:off x="4419" y="20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4,34E-01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9" name="Rectangle 133"/>
              <p:cNvSpPr>
                <a:spLocks noChangeArrowheads="1"/>
              </p:cNvSpPr>
              <p:nvPr/>
            </p:nvSpPr>
            <p:spPr bwMode="auto">
              <a:xfrm>
                <a:off x="675" y="2153"/>
                <a:ext cx="50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BPSS0476-Strep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0" name="Rectangle 134"/>
              <p:cNvSpPr>
                <a:spLocks noChangeArrowheads="1"/>
              </p:cNvSpPr>
              <p:nvPr/>
            </p:nvSpPr>
            <p:spPr bwMode="auto">
              <a:xfrm>
                <a:off x="1359" y="215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5,77E-08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1" name="Rectangle 135"/>
              <p:cNvSpPr>
                <a:spLocks noChangeArrowheads="1"/>
              </p:cNvSpPr>
              <p:nvPr/>
            </p:nvSpPr>
            <p:spPr bwMode="auto">
              <a:xfrm>
                <a:off x="1869" y="215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1,57E-06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2" name="Rectangle 136"/>
              <p:cNvSpPr>
                <a:spLocks noChangeArrowheads="1"/>
              </p:cNvSpPr>
              <p:nvPr/>
            </p:nvSpPr>
            <p:spPr bwMode="auto">
              <a:xfrm>
                <a:off x="2379" y="215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1,58E-02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3" name="Rectangle 137"/>
              <p:cNvSpPr>
                <a:spLocks noChangeArrowheads="1"/>
              </p:cNvSpPr>
              <p:nvPr/>
            </p:nvSpPr>
            <p:spPr bwMode="auto">
              <a:xfrm>
                <a:off x="2883" y="215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4" name="Rectangle 138"/>
              <p:cNvSpPr>
                <a:spLocks noChangeArrowheads="1"/>
              </p:cNvSpPr>
              <p:nvPr/>
            </p:nvSpPr>
            <p:spPr bwMode="auto">
              <a:xfrm>
                <a:off x="3399" y="215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2,72E-05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5" name="Rectangle 139"/>
              <p:cNvSpPr>
                <a:spLocks noChangeArrowheads="1"/>
              </p:cNvSpPr>
              <p:nvPr/>
            </p:nvSpPr>
            <p:spPr bwMode="auto">
              <a:xfrm>
                <a:off x="3909" y="215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2,15E-04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6" name="Rectangle 140"/>
              <p:cNvSpPr>
                <a:spLocks noChangeArrowheads="1"/>
              </p:cNvSpPr>
              <p:nvPr/>
            </p:nvSpPr>
            <p:spPr bwMode="auto">
              <a:xfrm>
                <a:off x="4419" y="215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8,31E-02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7" name="Rectangle 141"/>
              <p:cNvSpPr>
                <a:spLocks noChangeArrowheads="1"/>
              </p:cNvSpPr>
              <p:nvPr/>
            </p:nvSpPr>
            <p:spPr bwMode="auto">
              <a:xfrm>
                <a:off x="675" y="2273"/>
                <a:ext cx="50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BPSS0477-Strep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8" name="Rectangle 142"/>
              <p:cNvSpPr>
                <a:spLocks noChangeArrowheads="1"/>
              </p:cNvSpPr>
              <p:nvPr/>
            </p:nvSpPr>
            <p:spPr bwMode="auto">
              <a:xfrm>
                <a:off x="1359" y="22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3,19E-27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9" name="Rectangle 143"/>
              <p:cNvSpPr>
                <a:spLocks noChangeArrowheads="1"/>
              </p:cNvSpPr>
              <p:nvPr/>
            </p:nvSpPr>
            <p:spPr bwMode="auto">
              <a:xfrm>
                <a:off x="1869" y="22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1,22E-21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0" name="Rectangle 144"/>
              <p:cNvSpPr>
                <a:spLocks noChangeArrowheads="1"/>
              </p:cNvSpPr>
              <p:nvPr/>
            </p:nvSpPr>
            <p:spPr bwMode="auto">
              <a:xfrm>
                <a:off x="2379" y="22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8,18E-09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1" name="Rectangle 145"/>
              <p:cNvSpPr>
                <a:spLocks noChangeArrowheads="1"/>
              </p:cNvSpPr>
              <p:nvPr/>
            </p:nvSpPr>
            <p:spPr bwMode="auto">
              <a:xfrm>
                <a:off x="2889" y="22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3,73E-02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2" name="Rectangle 146"/>
              <p:cNvSpPr>
                <a:spLocks noChangeArrowheads="1"/>
              </p:cNvSpPr>
              <p:nvPr/>
            </p:nvSpPr>
            <p:spPr bwMode="auto">
              <a:xfrm>
                <a:off x="3399" y="22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1,23E-13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3" name="Rectangle 147"/>
              <p:cNvSpPr>
                <a:spLocks noChangeArrowheads="1"/>
              </p:cNvSpPr>
              <p:nvPr/>
            </p:nvSpPr>
            <p:spPr bwMode="auto">
              <a:xfrm>
                <a:off x="3909" y="22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3,14E-11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4" name="Rectangle 148"/>
              <p:cNvSpPr>
                <a:spLocks noChangeArrowheads="1"/>
              </p:cNvSpPr>
              <p:nvPr/>
            </p:nvSpPr>
            <p:spPr bwMode="auto">
              <a:xfrm>
                <a:off x="4419" y="22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1,09E-03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5" name="Rectangle 149"/>
              <p:cNvSpPr>
                <a:spLocks noChangeArrowheads="1"/>
              </p:cNvSpPr>
              <p:nvPr/>
            </p:nvSpPr>
            <p:spPr bwMode="auto">
              <a:xfrm>
                <a:off x="675" y="2393"/>
                <a:ext cx="50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BPSS0530-Strep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6" name="Rectangle 150"/>
              <p:cNvSpPr>
                <a:spLocks noChangeArrowheads="1"/>
              </p:cNvSpPr>
              <p:nvPr/>
            </p:nvSpPr>
            <p:spPr bwMode="auto">
              <a:xfrm>
                <a:off x="1353" y="239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7" name="Rectangle 151"/>
              <p:cNvSpPr>
                <a:spLocks noChangeArrowheads="1"/>
              </p:cNvSpPr>
              <p:nvPr/>
            </p:nvSpPr>
            <p:spPr bwMode="auto">
              <a:xfrm>
                <a:off x="1869" y="239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2,86E-01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8" name="Rectangle 152"/>
              <p:cNvSpPr>
                <a:spLocks noChangeArrowheads="1"/>
              </p:cNvSpPr>
              <p:nvPr/>
            </p:nvSpPr>
            <p:spPr bwMode="auto">
              <a:xfrm>
                <a:off x="2373" y="239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9" name="Rectangle 153"/>
              <p:cNvSpPr>
                <a:spLocks noChangeArrowheads="1"/>
              </p:cNvSpPr>
              <p:nvPr/>
            </p:nvSpPr>
            <p:spPr bwMode="auto">
              <a:xfrm>
                <a:off x="2883" y="239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0" name="Rectangle 154"/>
              <p:cNvSpPr>
                <a:spLocks noChangeArrowheads="1"/>
              </p:cNvSpPr>
              <p:nvPr/>
            </p:nvSpPr>
            <p:spPr bwMode="auto">
              <a:xfrm>
                <a:off x="3393" y="239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1" name="Rectangle 155"/>
              <p:cNvSpPr>
                <a:spLocks noChangeArrowheads="1"/>
              </p:cNvSpPr>
              <p:nvPr/>
            </p:nvSpPr>
            <p:spPr bwMode="auto">
              <a:xfrm>
                <a:off x="3909" y="239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4,55E-01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2" name="Rectangle 156"/>
              <p:cNvSpPr>
                <a:spLocks noChangeArrowheads="1"/>
              </p:cNvSpPr>
              <p:nvPr/>
            </p:nvSpPr>
            <p:spPr bwMode="auto">
              <a:xfrm>
                <a:off x="4413" y="239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3" name="Rectangle 157"/>
              <p:cNvSpPr>
                <a:spLocks noChangeArrowheads="1"/>
              </p:cNvSpPr>
              <p:nvPr/>
            </p:nvSpPr>
            <p:spPr bwMode="auto">
              <a:xfrm>
                <a:off x="675" y="2513"/>
                <a:ext cx="50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BPSS1385-Strep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4" name="Rectangle 158"/>
              <p:cNvSpPr>
                <a:spLocks noChangeArrowheads="1"/>
              </p:cNvSpPr>
              <p:nvPr/>
            </p:nvSpPr>
            <p:spPr bwMode="auto">
              <a:xfrm>
                <a:off x="1353" y="251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5" name="Rectangle 159"/>
              <p:cNvSpPr>
                <a:spLocks noChangeArrowheads="1"/>
              </p:cNvSpPr>
              <p:nvPr/>
            </p:nvSpPr>
            <p:spPr bwMode="auto">
              <a:xfrm>
                <a:off x="1863" y="251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6" name="Rectangle 160"/>
              <p:cNvSpPr>
                <a:spLocks noChangeArrowheads="1"/>
              </p:cNvSpPr>
              <p:nvPr/>
            </p:nvSpPr>
            <p:spPr bwMode="auto">
              <a:xfrm>
                <a:off x="2373" y="251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7" name="Rectangle 161"/>
              <p:cNvSpPr>
                <a:spLocks noChangeArrowheads="1"/>
              </p:cNvSpPr>
              <p:nvPr/>
            </p:nvSpPr>
            <p:spPr bwMode="auto">
              <a:xfrm>
                <a:off x="2883" y="251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8" name="Rectangle 162"/>
              <p:cNvSpPr>
                <a:spLocks noChangeArrowheads="1"/>
              </p:cNvSpPr>
              <p:nvPr/>
            </p:nvSpPr>
            <p:spPr bwMode="auto">
              <a:xfrm>
                <a:off x="3393" y="251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9" name="Rectangle 163"/>
              <p:cNvSpPr>
                <a:spLocks noChangeArrowheads="1"/>
              </p:cNvSpPr>
              <p:nvPr/>
            </p:nvSpPr>
            <p:spPr bwMode="auto">
              <a:xfrm>
                <a:off x="3903" y="251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0" name="Rectangle 164"/>
              <p:cNvSpPr>
                <a:spLocks noChangeArrowheads="1"/>
              </p:cNvSpPr>
              <p:nvPr/>
            </p:nvSpPr>
            <p:spPr bwMode="auto">
              <a:xfrm>
                <a:off x="4413" y="251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1" name="Rectangle 165"/>
              <p:cNvSpPr>
                <a:spLocks noChangeArrowheads="1"/>
              </p:cNvSpPr>
              <p:nvPr/>
            </p:nvSpPr>
            <p:spPr bwMode="auto">
              <a:xfrm>
                <a:off x="675" y="2633"/>
                <a:ext cx="50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BPSS1516-Strep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2" name="Rectangle 166"/>
              <p:cNvSpPr>
                <a:spLocks noChangeArrowheads="1"/>
              </p:cNvSpPr>
              <p:nvPr/>
            </p:nvSpPr>
            <p:spPr bwMode="auto">
              <a:xfrm>
                <a:off x="1359" y="26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1,05E-01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3" name="Rectangle 167"/>
              <p:cNvSpPr>
                <a:spLocks noChangeArrowheads="1"/>
              </p:cNvSpPr>
              <p:nvPr/>
            </p:nvSpPr>
            <p:spPr bwMode="auto">
              <a:xfrm>
                <a:off x="1869" y="26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3,22E-01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4" name="Rectangle 168"/>
              <p:cNvSpPr>
                <a:spLocks noChangeArrowheads="1"/>
              </p:cNvSpPr>
              <p:nvPr/>
            </p:nvSpPr>
            <p:spPr bwMode="auto">
              <a:xfrm>
                <a:off x="2379" y="26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2,93E-01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5" name="Rectangle 169"/>
              <p:cNvSpPr>
                <a:spLocks noChangeArrowheads="1"/>
              </p:cNvSpPr>
              <p:nvPr/>
            </p:nvSpPr>
            <p:spPr bwMode="auto">
              <a:xfrm>
                <a:off x="2883" y="263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6" name="Rectangle 170"/>
              <p:cNvSpPr>
                <a:spLocks noChangeArrowheads="1"/>
              </p:cNvSpPr>
              <p:nvPr/>
            </p:nvSpPr>
            <p:spPr bwMode="auto">
              <a:xfrm>
                <a:off x="3399" y="26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2,26E-01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7" name="Rectangle 171"/>
              <p:cNvSpPr>
                <a:spLocks noChangeArrowheads="1"/>
              </p:cNvSpPr>
              <p:nvPr/>
            </p:nvSpPr>
            <p:spPr bwMode="auto">
              <a:xfrm>
                <a:off x="3909" y="26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5,90E-01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8" name="Rectangle 172"/>
              <p:cNvSpPr>
                <a:spLocks noChangeArrowheads="1"/>
              </p:cNvSpPr>
              <p:nvPr/>
            </p:nvSpPr>
            <p:spPr bwMode="auto">
              <a:xfrm>
                <a:off x="4419" y="263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5,78E-01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9" name="Rectangle 173"/>
              <p:cNvSpPr>
                <a:spLocks noChangeArrowheads="1"/>
              </p:cNvSpPr>
              <p:nvPr/>
            </p:nvSpPr>
            <p:spPr bwMode="auto">
              <a:xfrm>
                <a:off x="675" y="2753"/>
                <a:ext cx="50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BPSS1525-Strep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" name="Rectangle 174"/>
              <p:cNvSpPr>
                <a:spLocks noChangeArrowheads="1"/>
              </p:cNvSpPr>
              <p:nvPr/>
            </p:nvSpPr>
            <p:spPr bwMode="auto">
              <a:xfrm>
                <a:off x="1359" y="275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1,07E-04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1" name="Rectangle 175"/>
              <p:cNvSpPr>
                <a:spLocks noChangeArrowheads="1"/>
              </p:cNvSpPr>
              <p:nvPr/>
            </p:nvSpPr>
            <p:spPr bwMode="auto">
              <a:xfrm>
                <a:off x="1869" y="275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7,28E-06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2" name="Rectangle 176"/>
              <p:cNvSpPr>
                <a:spLocks noChangeArrowheads="1"/>
              </p:cNvSpPr>
              <p:nvPr/>
            </p:nvSpPr>
            <p:spPr bwMode="auto">
              <a:xfrm>
                <a:off x="2373" y="275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3" name="Rectangle 177"/>
              <p:cNvSpPr>
                <a:spLocks noChangeArrowheads="1"/>
              </p:cNvSpPr>
              <p:nvPr/>
            </p:nvSpPr>
            <p:spPr bwMode="auto">
              <a:xfrm>
                <a:off x="2883" y="275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4" name="Rectangle 178"/>
              <p:cNvSpPr>
                <a:spLocks noChangeArrowheads="1"/>
              </p:cNvSpPr>
              <p:nvPr/>
            </p:nvSpPr>
            <p:spPr bwMode="auto">
              <a:xfrm>
                <a:off x="3399" y="275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4,49E-03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5" name="Rectangle 179"/>
              <p:cNvSpPr>
                <a:spLocks noChangeArrowheads="1"/>
              </p:cNvSpPr>
              <p:nvPr/>
            </p:nvSpPr>
            <p:spPr bwMode="auto">
              <a:xfrm>
                <a:off x="3909" y="275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5,40E-04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" name="Rectangle 180"/>
              <p:cNvSpPr>
                <a:spLocks noChangeArrowheads="1"/>
              </p:cNvSpPr>
              <p:nvPr/>
            </p:nvSpPr>
            <p:spPr bwMode="auto">
              <a:xfrm>
                <a:off x="4413" y="275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" name="Rectangle 181"/>
              <p:cNvSpPr>
                <a:spLocks noChangeArrowheads="1"/>
              </p:cNvSpPr>
              <p:nvPr/>
            </p:nvSpPr>
            <p:spPr bwMode="auto">
              <a:xfrm>
                <a:off x="675" y="2873"/>
                <a:ext cx="50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BPSS1532-Strep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8" name="Rectangle 182"/>
              <p:cNvSpPr>
                <a:spLocks noChangeArrowheads="1"/>
              </p:cNvSpPr>
              <p:nvPr/>
            </p:nvSpPr>
            <p:spPr bwMode="auto">
              <a:xfrm>
                <a:off x="1359" y="28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1,43E-06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9" name="Rectangle 183"/>
              <p:cNvSpPr>
                <a:spLocks noChangeArrowheads="1"/>
              </p:cNvSpPr>
              <p:nvPr/>
            </p:nvSpPr>
            <p:spPr bwMode="auto">
              <a:xfrm>
                <a:off x="1869" y="28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5,52E-09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" name="Rectangle 184"/>
              <p:cNvSpPr>
                <a:spLocks noChangeArrowheads="1"/>
              </p:cNvSpPr>
              <p:nvPr/>
            </p:nvSpPr>
            <p:spPr bwMode="auto">
              <a:xfrm>
                <a:off x="2379" y="28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2,69E-01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1" name="Rectangle 185"/>
              <p:cNvSpPr>
                <a:spLocks noChangeArrowheads="1"/>
              </p:cNvSpPr>
              <p:nvPr/>
            </p:nvSpPr>
            <p:spPr bwMode="auto">
              <a:xfrm>
                <a:off x="2883" y="287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2" name="Rectangle 186"/>
              <p:cNvSpPr>
                <a:spLocks noChangeArrowheads="1"/>
              </p:cNvSpPr>
              <p:nvPr/>
            </p:nvSpPr>
            <p:spPr bwMode="auto">
              <a:xfrm>
                <a:off x="3399" y="28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5,41E-04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3" name="Rectangle 187"/>
              <p:cNvSpPr>
                <a:spLocks noChangeArrowheads="1"/>
              </p:cNvSpPr>
              <p:nvPr/>
            </p:nvSpPr>
            <p:spPr bwMode="auto">
              <a:xfrm>
                <a:off x="3909" y="28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5,10E-06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4" name="Rectangle 188"/>
              <p:cNvSpPr>
                <a:spLocks noChangeArrowheads="1"/>
              </p:cNvSpPr>
              <p:nvPr/>
            </p:nvSpPr>
            <p:spPr bwMode="auto">
              <a:xfrm>
                <a:off x="4419" y="287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4,34E-01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5" name="Rectangle 189"/>
              <p:cNvSpPr>
                <a:spLocks noChangeArrowheads="1"/>
              </p:cNvSpPr>
              <p:nvPr/>
            </p:nvSpPr>
            <p:spPr bwMode="auto">
              <a:xfrm>
                <a:off x="675" y="2993"/>
                <a:ext cx="50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BPSS1722-Strep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6" name="Rectangle 190"/>
              <p:cNvSpPr>
                <a:spLocks noChangeArrowheads="1"/>
              </p:cNvSpPr>
              <p:nvPr/>
            </p:nvSpPr>
            <p:spPr bwMode="auto">
              <a:xfrm>
                <a:off x="1359" y="299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1,26E-05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" name="Rectangle 191"/>
              <p:cNvSpPr>
                <a:spLocks noChangeArrowheads="1"/>
              </p:cNvSpPr>
              <p:nvPr/>
            </p:nvSpPr>
            <p:spPr bwMode="auto">
              <a:xfrm>
                <a:off x="1869" y="299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2,89E-05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" name="Rectangle 192"/>
              <p:cNvSpPr>
                <a:spLocks noChangeArrowheads="1"/>
              </p:cNvSpPr>
              <p:nvPr/>
            </p:nvSpPr>
            <p:spPr bwMode="auto">
              <a:xfrm>
                <a:off x="2373" y="299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" name="Rectangle 193"/>
              <p:cNvSpPr>
                <a:spLocks noChangeArrowheads="1"/>
              </p:cNvSpPr>
              <p:nvPr/>
            </p:nvSpPr>
            <p:spPr bwMode="auto">
              <a:xfrm>
                <a:off x="2883" y="299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" name="Rectangle 194"/>
              <p:cNvSpPr>
                <a:spLocks noChangeArrowheads="1"/>
              </p:cNvSpPr>
              <p:nvPr/>
            </p:nvSpPr>
            <p:spPr bwMode="auto">
              <a:xfrm>
                <a:off x="3399" y="299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1,17E-03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" name="Rectangle 195"/>
              <p:cNvSpPr>
                <a:spLocks noChangeArrowheads="1"/>
              </p:cNvSpPr>
              <p:nvPr/>
            </p:nvSpPr>
            <p:spPr bwMode="auto">
              <a:xfrm>
                <a:off x="3909" y="299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1,31E-03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2" name="Rectangle 196"/>
              <p:cNvSpPr>
                <a:spLocks noChangeArrowheads="1"/>
              </p:cNvSpPr>
              <p:nvPr/>
            </p:nvSpPr>
            <p:spPr bwMode="auto">
              <a:xfrm>
                <a:off x="4413" y="299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3" name="Rectangle 197"/>
              <p:cNvSpPr>
                <a:spLocks noChangeArrowheads="1"/>
              </p:cNvSpPr>
              <p:nvPr/>
            </p:nvSpPr>
            <p:spPr bwMode="auto">
              <a:xfrm>
                <a:off x="675" y="3113"/>
                <a:ext cx="50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BPSS2141-Strep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" name="Rectangle 198"/>
              <p:cNvSpPr>
                <a:spLocks noChangeArrowheads="1"/>
              </p:cNvSpPr>
              <p:nvPr/>
            </p:nvSpPr>
            <p:spPr bwMode="auto">
              <a:xfrm>
                <a:off x="1359" y="311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5,14E-02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" name="Rectangle 199"/>
              <p:cNvSpPr>
                <a:spLocks noChangeArrowheads="1"/>
              </p:cNvSpPr>
              <p:nvPr/>
            </p:nvSpPr>
            <p:spPr bwMode="auto">
              <a:xfrm>
                <a:off x="1869" y="311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2,86E-01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" name="Rectangle 200"/>
              <p:cNvSpPr>
                <a:spLocks noChangeArrowheads="1"/>
              </p:cNvSpPr>
              <p:nvPr/>
            </p:nvSpPr>
            <p:spPr bwMode="auto">
              <a:xfrm>
                <a:off x="2373" y="311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7" name="Rectangle 201"/>
              <p:cNvSpPr>
                <a:spLocks noChangeArrowheads="1"/>
              </p:cNvSpPr>
              <p:nvPr/>
            </p:nvSpPr>
            <p:spPr bwMode="auto">
              <a:xfrm>
                <a:off x="2883" y="311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8" name="Rectangle 202"/>
              <p:cNvSpPr>
                <a:spLocks noChangeArrowheads="1"/>
              </p:cNvSpPr>
              <p:nvPr/>
            </p:nvSpPr>
            <p:spPr bwMode="auto">
              <a:xfrm>
                <a:off x="3399" y="311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2,54E-01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9" name="Rectangle 203"/>
              <p:cNvSpPr>
                <a:spLocks noChangeArrowheads="1"/>
              </p:cNvSpPr>
              <p:nvPr/>
            </p:nvSpPr>
            <p:spPr bwMode="auto">
              <a:xfrm>
                <a:off x="3909" y="3113"/>
                <a:ext cx="294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4,55E-01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0" name="Rectangle 204"/>
              <p:cNvSpPr>
                <a:spLocks noChangeArrowheads="1"/>
              </p:cNvSpPr>
              <p:nvPr/>
            </p:nvSpPr>
            <p:spPr bwMode="auto">
              <a:xfrm>
                <a:off x="4413" y="3113"/>
                <a:ext cx="31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1,00E+00</a:t>
                </a:r>
                <a:endParaRPr kumimoji="0" lang="de-DE" altLang="de-D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7" name="Rectangle 206"/>
            <p:cNvSpPr>
              <a:spLocks noChangeArrowheads="1"/>
            </p:cNvSpPr>
            <p:nvPr/>
          </p:nvSpPr>
          <p:spPr bwMode="auto">
            <a:xfrm>
              <a:off x="657" y="479"/>
              <a:ext cx="6" cy="1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" name="Rectangle 207"/>
            <p:cNvSpPr>
              <a:spLocks noChangeArrowheads="1"/>
            </p:cNvSpPr>
            <p:nvPr/>
          </p:nvSpPr>
          <p:spPr bwMode="auto">
            <a:xfrm>
              <a:off x="1221" y="479"/>
              <a:ext cx="6" cy="1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Rectangle 208"/>
            <p:cNvSpPr>
              <a:spLocks noChangeArrowheads="1"/>
            </p:cNvSpPr>
            <p:nvPr/>
          </p:nvSpPr>
          <p:spPr bwMode="auto">
            <a:xfrm>
              <a:off x="1731" y="479"/>
              <a:ext cx="6" cy="1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" name="Rectangle 209"/>
            <p:cNvSpPr>
              <a:spLocks noChangeArrowheads="1"/>
            </p:cNvSpPr>
            <p:nvPr/>
          </p:nvSpPr>
          <p:spPr bwMode="auto">
            <a:xfrm>
              <a:off x="2241" y="479"/>
              <a:ext cx="6" cy="1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" name="Rectangle 210"/>
            <p:cNvSpPr>
              <a:spLocks noChangeArrowheads="1"/>
            </p:cNvSpPr>
            <p:nvPr/>
          </p:nvSpPr>
          <p:spPr bwMode="auto">
            <a:xfrm>
              <a:off x="2751" y="479"/>
              <a:ext cx="6" cy="1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Rectangle 211"/>
            <p:cNvSpPr>
              <a:spLocks noChangeArrowheads="1"/>
            </p:cNvSpPr>
            <p:nvPr/>
          </p:nvSpPr>
          <p:spPr bwMode="auto">
            <a:xfrm>
              <a:off x="3261" y="479"/>
              <a:ext cx="6" cy="1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Rectangle 212"/>
            <p:cNvSpPr>
              <a:spLocks noChangeArrowheads="1"/>
            </p:cNvSpPr>
            <p:nvPr/>
          </p:nvSpPr>
          <p:spPr bwMode="auto">
            <a:xfrm>
              <a:off x="3771" y="479"/>
              <a:ext cx="6" cy="1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" name="Rectangle 213"/>
            <p:cNvSpPr>
              <a:spLocks noChangeArrowheads="1"/>
            </p:cNvSpPr>
            <p:nvPr/>
          </p:nvSpPr>
          <p:spPr bwMode="auto">
            <a:xfrm>
              <a:off x="4281" y="479"/>
              <a:ext cx="6" cy="1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Line 214"/>
            <p:cNvSpPr>
              <a:spLocks noChangeShapeType="1"/>
            </p:cNvSpPr>
            <p:nvPr/>
          </p:nvSpPr>
          <p:spPr bwMode="auto">
            <a:xfrm>
              <a:off x="663" y="479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Rectangle 215"/>
            <p:cNvSpPr>
              <a:spLocks noChangeArrowheads="1"/>
            </p:cNvSpPr>
            <p:nvPr/>
          </p:nvSpPr>
          <p:spPr bwMode="auto">
            <a:xfrm>
              <a:off x="663" y="479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Rectangle 216"/>
            <p:cNvSpPr>
              <a:spLocks noChangeArrowheads="1"/>
            </p:cNvSpPr>
            <p:nvPr/>
          </p:nvSpPr>
          <p:spPr bwMode="auto">
            <a:xfrm>
              <a:off x="4791" y="479"/>
              <a:ext cx="6" cy="1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Line 217"/>
            <p:cNvSpPr>
              <a:spLocks noChangeShapeType="1"/>
            </p:cNvSpPr>
            <p:nvPr/>
          </p:nvSpPr>
          <p:spPr bwMode="auto">
            <a:xfrm>
              <a:off x="663" y="79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Rectangle 218"/>
            <p:cNvSpPr>
              <a:spLocks noChangeArrowheads="1"/>
            </p:cNvSpPr>
            <p:nvPr/>
          </p:nvSpPr>
          <p:spPr bwMode="auto">
            <a:xfrm>
              <a:off x="663" y="79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Line 219"/>
            <p:cNvSpPr>
              <a:spLocks noChangeShapeType="1"/>
            </p:cNvSpPr>
            <p:nvPr/>
          </p:nvSpPr>
          <p:spPr bwMode="auto">
            <a:xfrm>
              <a:off x="663" y="91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Rectangle 220"/>
            <p:cNvSpPr>
              <a:spLocks noChangeArrowheads="1"/>
            </p:cNvSpPr>
            <p:nvPr/>
          </p:nvSpPr>
          <p:spPr bwMode="auto">
            <a:xfrm>
              <a:off x="663" y="91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Line 221"/>
            <p:cNvSpPr>
              <a:spLocks noChangeShapeType="1"/>
            </p:cNvSpPr>
            <p:nvPr/>
          </p:nvSpPr>
          <p:spPr bwMode="auto">
            <a:xfrm>
              <a:off x="663" y="103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Rectangle 222"/>
            <p:cNvSpPr>
              <a:spLocks noChangeArrowheads="1"/>
            </p:cNvSpPr>
            <p:nvPr/>
          </p:nvSpPr>
          <p:spPr bwMode="auto">
            <a:xfrm>
              <a:off x="663" y="103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Line 223"/>
            <p:cNvSpPr>
              <a:spLocks noChangeShapeType="1"/>
            </p:cNvSpPr>
            <p:nvPr/>
          </p:nvSpPr>
          <p:spPr bwMode="auto">
            <a:xfrm>
              <a:off x="663" y="115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Rectangle 224"/>
            <p:cNvSpPr>
              <a:spLocks noChangeArrowheads="1"/>
            </p:cNvSpPr>
            <p:nvPr/>
          </p:nvSpPr>
          <p:spPr bwMode="auto">
            <a:xfrm>
              <a:off x="663" y="115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Line 225"/>
            <p:cNvSpPr>
              <a:spLocks noChangeShapeType="1"/>
            </p:cNvSpPr>
            <p:nvPr/>
          </p:nvSpPr>
          <p:spPr bwMode="auto">
            <a:xfrm>
              <a:off x="663" y="127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Rectangle 226"/>
            <p:cNvSpPr>
              <a:spLocks noChangeArrowheads="1"/>
            </p:cNvSpPr>
            <p:nvPr/>
          </p:nvSpPr>
          <p:spPr bwMode="auto">
            <a:xfrm>
              <a:off x="663" y="127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Line 227"/>
            <p:cNvSpPr>
              <a:spLocks noChangeShapeType="1"/>
            </p:cNvSpPr>
            <p:nvPr/>
          </p:nvSpPr>
          <p:spPr bwMode="auto">
            <a:xfrm>
              <a:off x="663" y="139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Rectangle 228"/>
            <p:cNvSpPr>
              <a:spLocks noChangeArrowheads="1"/>
            </p:cNvSpPr>
            <p:nvPr/>
          </p:nvSpPr>
          <p:spPr bwMode="auto">
            <a:xfrm>
              <a:off x="663" y="139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Line 229"/>
            <p:cNvSpPr>
              <a:spLocks noChangeShapeType="1"/>
            </p:cNvSpPr>
            <p:nvPr/>
          </p:nvSpPr>
          <p:spPr bwMode="auto">
            <a:xfrm>
              <a:off x="663" y="151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Rectangle 230"/>
            <p:cNvSpPr>
              <a:spLocks noChangeArrowheads="1"/>
            </p:cNvSpPr>
            <p:nvPr/>
          </p:nvSpPr>
          <p:spPr bwMode="auto">
            <a:xfrm>
              <a:off x="663" y="151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Line 231"/>
            <p:cNvSpPr>
              <a:spLocks noChangeShapeType="1"/>
            </p:cNvSpPr>
            <p:nvPr/>
          </p:nvSpPr>
          <p:spPr bwMode="auto">
            <a:xfrm>
              <a:off x="663" y="163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" name="Rectangle 232"/>
            <p:cNvSpPr>
              <a:spLocks noChangeArrowheads="1"/>
            </p:cNvSpPr>
            <p:nvPr/>
          </p:nvSpPr>
          <p:spPr bwMode="auto">
            <a:xfrm>
              <a:off x="663" y="163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" name="Line 233"/>
            <p:cNvSpPr>
              <a:spLocks noChangeShapeType="1"/>
            </p:cNvSpPr>
            <p:nvPr/>
          </p:nvSpPr>
          <p:spPr bwMode="auto">
            <a:xfrm>
              <a:off x="663" y="175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Rectangle 234"/>
            <p:cNvSpPr>
              <a:spLocks noChangeArrowheads="1"/>
            </p:cNvSpPr>
            <p:nvPr/>
          </p:nvSpPr>
          <p:spPr bwMode="auto">
            <a:xfrm>
              <a:off x="663" y="175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" name="Line 235"/>
            <p:cNvSpPr>
              <a:spLocks noChangeShapeType="1"/>
            </p:cNvSpPr>
            <p:nvPr/>
          </p:nvSpPr>
          <p:spPr bwMode="auto">
            <a:xfrm>
              <a:off x="663" y="187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Rectangle 236"/>
            <p:cNvSpPr>
              <a:spLocks noChangeArrowheads="1"/>
            </p:cNvSpPr>
            <p:nvPr/>
          </p:nvSpPr>
          <p:spPr bwMode="auto">
            <a:xfrm>
              <a:off x="663" y="187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" name="Line 237"/>
            <p:cNvSpPr>
              <a:spLocks noChangeShapeType="1"/>
            </p:cNvSpPr>
            <p:nvPr/>
          </p:nvSpPr>
          <p:spPr bwMode="auto">
            <a:xfrm>
              <a:off x="663" y="199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Rectangle 238"/>
            <p:cNvSpPr>
              <a:spLocks noChangeArrowheads="1"/>
            </p:cNvSpPr>
            <p:nvPr/>
          </p:nvSpPr>
          <p:spPr bwMode="auto">
            <a:xfrm>
              <a:off x="663" y="199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" name="Line 239"/>
            <p:cNvSpPr>
              <a:spLocks noChangeShapeType="1"/>
            </p:cNvSpPr>
            <p:nvPr/>
          </p:nvSpPr>
          <p:spPr bwMode="auto">
            <a:xfrm>
              <a:off x="663" y="211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Rectangle 240"/>
            <p:cNvSpPr>
              <a:spLocks noChangeArrowheads="1"/>
            </p:cNvSpPr>
            <p:nvPr/>
          </p:nvSpPr>
          <p:spPr bwMode="auto">
            <a:xfrm>
              <a:off x="663" y="211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Line 241"/>
            <p:cNvSpPr>
              <a:spLocks noChangeShapeType="1"/>
            </p:cNvSpPr>
            <p:nvPr/>
          </p:nvSpPr>
          <p:spPr bwMode="auto">
            <a:xfrm>
              <a:off x="663" y="223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Rectangle 242"/>
            <p:cNvSpPr>
              <a:spLocks noChangeArrowheads="1"/>
            </p:cNvSpPr>
            <p:nvPr/>
          </p:nvSpPr>
          <p:spPr bwMode="auto">
            <a:xfrm>
              <a:off x="663" y="223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Line 243"/>
            <p:cNvSpPr>
              <a:spLocks noChangeShapeType="1"/>
            </p:cNvSpPr>
            <p:nvPr/>
          </p:nvSpPr>
          <p:spPr bwMode="auto">
            <a:xfrm>
              <a:off x="663" y="235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" name="Rectangle 244"/>
            <p:cNvSpPr>
              <a:spLocks noChangeArrowheads="1"/>
            </p:cNvSpPr>
            <p:nvPr/>
          </p:nvSpPr>
          <p:spPr bwMode="auto">
            <a:xfrm>
              <a:off x="663" y="235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Line 245"/>
            <p:cNvSpPr>
              <a:spLocks noChangeShapeType="1"/>
            </p:cNvSpPr>
            <p:nvPr/>
          </p:nvSpPr>
          <p:spPr bwMode="auto">
            <a:xfrm>
              <a:off x="663" y="247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" name="Rectangle 246"/>
            <p:cNvSpPr>
              <a:spLocks noChangeArrowheads="1"/>
            </p:cNvSpPr>
            <p:nvPr/>
          </p:nvSpPr>
          <p:spPr bwMode="auto">
            <a:xfrm>
              <a:off x="663" y="247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" name="Line 247"/>
            <p:cNvSpPr>
              <a:spLocks noChangeShapeType="1"/>
            </p:cNvSpPr>
            <p:nvPr/>
          </p:nvSpPr>
          <p:spPr bwMode="auto">
            <a:xfrm>
              <a:off x="663" y="259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" name="Rectangle 248"/>
            <p:cNvSpPr>
              <a:spLocks noChangeArrowheads="1"/>
            </p:cNvSpPr>
            <p:nvPr/>
          </p:nvSpPr>
          <p:spPr bwMode="auto">
            <a:xfrm>
              <a:off x="663" y="259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" name="Line 249"/>
            <p:cNvSpPr>
              <a:spLocks noChangeShapeType="1"/>
            </p:cNvSpPr>
            <p:nvPr/>
          </p:nvSpPr>
          <p:spPr bwMode="auto">
            <a:xfrm>
              <a:off x="663" y="271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2" name="Rectangle 250"/>
            <p:cNvSpPr>
              <a:spLocks noChangeArrowheads="1"/>
            </p:cNvSpPr>
            <p:nvPr/>
          </p:nvSpPr>
          <p:spPr bwMode="auto">
            <a:xfrm>
              <a:off x="663" y="271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" name="Line 251"/>
            <p:cNvSpPr>
              <a:spLocks noChangeShapeType="1"/>
            </p:cNvSpPr>
            <p:nvPr/>
          </p:nvSpPr>
          <p:spPr bwMode="auto">
            <a:xfrm>
              <a:off x="663" y="283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" name="Rectangle 252"/>
            <p:cNvSpPr>
              <a:spLocks noChangeArrowheads="1"/>
            </p:cNvSpPr>
            <p:nvPr/>
          </p:nvSpPr>
          <p:spPr bwMode="auto">
            <a:xfrm>
              <a:off x="663" y="283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" name="Line 253"/>
            <p:cNvSpPr>
              <a:spLocks noChangeShapeType="1"/>
            </p:cNvSpPr>
            <p:nvPr/>
          </p:nvSpPr>
          <p:spPr bwMode="auto">
            <a:xfrm>
              <a:off x="663" y="295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" name="Rectangle 254"/>
            <p:cNvSpPr>
              <a:spLocks noChangeArrowheads="1"/>
            </p:cNvSpPr>
            <p:nvPr/>
          </p:nvSpPr>
          <p:spPr bwMode="auto">
            <a:xfrm>
              <a:off x="663" y="295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" name="Line 255"/>
            <p:cNvSpPr>
              <a:spLocks noChangeShapeType="1"/>
            </p:cNvSpPr>
            <p:nvPr/>
          </p:nvSpPr>
          <p:spPr bwMode="auto">
            <a:xfrm>
              <a:off x="663" y="307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" name="Rectangle 256"/>
            <p:cNvSpPr>
              <a:spLocks noChangeArrowheads="1"/>
            </p:cNvSpPr>
            <p:nvPr/>
          </p:nvSpPr>
          <p:spPr bwMode="auto">
            <a:xfrm>
              <a:off x="663" y="307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" name="Line 257"/>
            <p:cNvSpPr>
              <a:spLocks noChangeShapeType="1"/>
            </p:cNvSpPr>
            <p:nvPr/>
          </p:nvSpPr>
          <p:spPr bwMode="auto">
            <a:xfrm>
              <a:off x="657" y="479"/>
              <a:ext cx="0" cy="27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0" name="Rectangle 258"/>
            <p:cNvSpPr>
              <a:spLocks noChangeArrowheads="1"/>
            </p:cNvSpPr>
            <p:nvPr/>
          </p:nvSpPr>
          <p:spPr bwMode="auto">
            <a:xfrm>
              <a:off x="657" y="479"/>
              <a:ext cx="6" cy="272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1" name="Line 259"/>
            <p:cNvSpPr>
              <a:spLocks noChangeShapeType="1"/>
            </p:cNvSpPr>
            <p:nvPr/>
          </p:nvSpPr>
          <p:spPr bwMode="auto">
            <a:xfrm>
              <a:off x="1221" y="485"/>
              <a:ext cx="0" cy="27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2" name="Rectangle 260"/>
            <p:cNvSpPr>
              <a:spLocks noChangeArrowheads="1"/>
            </p:cNvSpPr>
            <p:nvPr/>
          </p:nvSpPr>
          <p:spPr bwMode="auto">
            <a:xfrm>
              <a:off x="1221" y="485"/>
              <a:ext cx="6" cy="27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" name="Line 261"/>
            <p:cNvSpPr>
              <a:spLocks noChangeShapeType="1"/>
            </p:cNvSpPr>
            <p:nvPr/>
          </p:nvSpPr>
          <p:spPr bwMode="auto">
            <a:xfrm>
              <a:off x="1731" y="485"/>
              <a:ext cx="0" cy="27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" name="Rectangle 262"/>
            <p:cNvSpPr>
              <a:spLocks noChangeArrowheads="1"/>
            </p:cNvSpPr>
            <p:nvPr/>
          </p:nvSpPr>
          <p:spPr bwMode="auto">
            <a:xfrm>
              <a:off x="1731" y="485"/>
              <a:ext cx="6" cy="27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" name="Line 263"/>
            <p:cNvSpPr>
              <a:spLocks noChangeShapeType="1"/>
            </p:cNvSpPr>
            <p:nvPr/>
          </p:nvSpPr>
          <p:spPr bwMode="auto">
            <a:xfrm>
              <a:off x="2241" y="485"/>
              <a:ext cx="0" cy="27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" name="Rectangle 264"/>
            <p:cNvSpPr>
              <a:spLocks noChangeArrowheads="1"/>
            </p:cNvSpPr>
            <p:nvPr/>
          </p:nvSpPr>
          <p:spPr bwMode="auto">
            <a:xfrm>
              <a:off x="2241" y="485"/>
              <a:ext cx="6" cy="27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" name="Line 265"/>
            <p:cNvSpPr>
              <a:spLocks noChangeShapeType="1"/>
            </p:cNvSpPr>
            <p:nvPr/>
          </p:nvSpPr>
          <p:spPr bwMode="auto">
            <a:xfrm>
              <a:off x="2751" y="485"/>
              <a:ext cx="0" cy="27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" name="Rectangle 266"/>
            <p:cNvSpPr>
              <a:spLocks noChangeArrowheads="1"/>
            </p:cNvSpPr>
            <p:nvPr/>
          </p:nvSpPr>
          <p:spPr bwMode="auto">
            <a:xfrm>
              <a:off x="2751" y="485"/>
              <a:ext cx="6" cy="27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" name="Line 267"/>
            <p:cNvSpPr>
              <a:spLocks noChangeShapeType="1"/>
            </p:cNvSpPr>
            <p:nvPr/>
          </p:nvSpPr>
          <p:spPr bwMode="auto">
            <a:xfrm>
              <a:off x="3252" y="485"/>
              <a:ext cx="0" cy="27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" name="Line 269"/>
            <p:cNvSpPr>
              <a:spLocks noChangeShapeType="1"/>
            </p:cNvSpPr>
            <p:nvPr/>
          </p:nvSpPr>
          <p:spPr bwMode="auto">
            <a:xfrm>
              <a:off x="3771" y="485"/>
              <a:ext cx="0" cy="27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2" name="Rectangle 270"/>
            <p:cNvSpPr>
              <a:spLocks noChangeArrowheads="1"/>
            </p:cNvSpPr>
            <p:nvPr/>
          </p:nvSpPr>
          <p:spPr bwMode="auto">
            <a:xfrm>
              <a:off x="3771" y="485"/>
              <a:ext cx="6" cy="27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3" name="Line 271"/>
            <p:cNvSpPr>
              <a:spLocks noChangeShapeType="1"/>
            </p:cNvSpPr>
            <p:nvPr/>
          </p:nvSpPr>
          <p:spPr bwMode="auto">
            <a:xfrm>
              <a:off x="4281" y="485"/>
              <a:ext cx="0" cy="27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4" name="Rectangle 272"/>
            <p:cNvSpPr>
              <a:spLocks noChangeArrowheads="1"/>
            </p:cNvSpPr>
            <p:nvPr/>
          </p:nvSpPr>
          <p:spPr bwMode="auto">
            <a:xfrm>
              <a:off x="4281" y="485"/>
              <a:ext cx="6" cy="27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5" name="Line 273"/>
            <p:cNvSpPr>
              <a:spLocks noChangeShapeType="1"/>
            </p:cNvSpPr>
            <p:nvPr/>
          </p:nvSpPr>
          <p:spPr bwMode="auto">
            <a:xfrm>
              <a:off x="663" y="3197"/>
              <a:ext cx="41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6" name="Rectangle 274"/>
            <p:cNvSpPr>
              <a:spLocks noChangeArrowheads="1"/>
            </p:cNvSpPr>
            <p:nvPr/>
          </p:nvSpPr>
          <p:spPr bwMode="auto">
            <a:xfrm>
              <a:off x="663" y="3197"/>
              <a:ext cx="41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7" name="Line 275"/>
            <p:cNvSpPr>
              <a:spLocks noChangeShapeType="1"/>
            </p:cNvSpPr>
            <p:nvPr/>
          </p:nvSpPr>
          <p:spPr bwMode="auto">
            <a:xfrm>
              <a:off x="4791" y="485"/>
              <a:ext cx="0" cy="27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8" name="Rectangle 276"/>
            <p:cNvSpPr>
              <a:spLocks noChangeArrowheads="1"/>
            </p:cNvSpPr>
            <p:nvPr/>
          </p:nvSpPr>
          <p:spPr bwMode="auto">
            <a:xfrm>
              <a:off x="4791" y="485"/>
              <a:ext cx="6" cy="27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" name="Line 277"/>
            <p:cNvSpPr>
              <a:spLocks noChangeShapeType="1"/>
            </p:cNvSpPr>
            <p:nvPr/>
          </p:nvSpPr>
          <p:spPr bwMode="auto">
            <a:xfrm>
              <a:off x="657" y="320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" name="Rectangle 278"/>
            <p:cNvSpPr>
              <a:spLocks noChangeArrowheads="1"/>
            </p:cNvSpPr>
            <p:nvPr/>
          </p:nvSpPr>
          <p:spPr bwMode="auto">
            <a:xfrm>
              <a:off x="657" y="3203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" name="Line 279"/>
            <p:cNvSpPr>
              <a:spLocks noChangeShapeType="1"/>
            </p:cNvSpPr>
            <p:nvPr/>
          </p:nvSpPr>
          <p:spPr bwMode="auto">
            <a:xfrm>
              <a:off x="1221" y="320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" name="Rectangle 280"/>
            <p:cNvSpPr>
              <a:spLocks noChangeArrowheads="1"/>
            </p:cNvSpPr>
            <p:nvPr/>
          </p:nvSpPr>
          <p:spPr bwMode="auto">
            <a:xfrm>
              <a:off x="1221" y="3203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3" name="Line 281"/>
            <p:cNvSpPr>
              <a:spLocks noChangeShapeType="1"/>
            </p:cNvSpPr>
            <p:nvPr/>
          </p:nvSpPr>
          <p:spPr bwMode="auto">
            <a:xfrm>
              <a:off x="1731" y="320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" name="Rectangle 282"/>
            <p:cNvSpPr>
              <a:spLocks noChangeArrowheads="1"/>
            </p:cNvSpPr>
            <p:nvPr/>
          </p:nvSpPr>
          <p:spPr bwMode="auto">
            <a:xfrm>
              <a:off x="1731" y="3203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" name="Line 283"/>
            <p:cNvSpPr>
              <a:spLocks noChangeShapeType="1"/>
            </p:cNvSpPr>
            <p:nvPr/>
          </p:nvSpPr>
          <p:spPr bwMode="auto">
            <a:xfrm>
              <a:off x="2241" y="320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" name="Rectangle 284"/>
            <p:cNvSpPr>
              <a:spLocks noChangeArrowheads="1"/>
            </p:cNvSpPr>
            <p:nvPr/>
          </p:nvSpPr>
          <p:spPr bwMode="auto">
            <a:xfrm>
              <a:off x="2241" y="3203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" name="Line 285"/>
            <p:cNvSpPr>
              <a:spLocks noChangeShapeType="1"/>
            </p:cNvSpPr>
            <p:nvPr/>
          </p:nvSpPr>
          <p:spPr bwMode="auto">
            <a:xfrm>
              <a:off x="2751" y="320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" name="Rectangle 286"/>
            <p:cNvSpPr>
              <a:spLocks noChangeArrowheads="1"/>
            </p:cNvSpPr>
            <p:nvPr/>
          </p:nvSpPr>
          <p:spPr bwMode="auto">
            <a:xfrm>
              <a:off x="2751" y="3203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" name="Line 287"/>
            <p:cNvSpPr>
              <a:spLocks noChangeShapeType="1"/>
            </p:cNvSpPr>
            <p:nvPr/>
          </p:nvSpPr>
          <p:spPr bwMode="auto">
            <a:xfrm>
              <a:off x="3261" y="320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" name="Rectangle 288"/>
            <p:cNvSpPr>
              <a:spLocks noChangeArrowheads="1"/>
            </p:cNvSpPr>
            <p:nvPr/>
          </p:nvSpPr>
          <p:spPr bwMode="auto">
            <a:xfrm>
              <a:off x="3261" y="3203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" name="Line 289"/>
            <p:cNvSpPr>
              <a:spLocks noChangeShapeType="1"/>
            </p:cNvSpPr>
            <p:nvPr/>
          </p:nvSpPr>
          <p:spPr bwMode="auto">
            <a:xfrm>
              <a:off x="3771" y="320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" name="Rectangle 290"/>
            <p:cNvSpPr>
              <a:spLocks noChangeArrowheads="1"/>
            </p:cNvSpPr>
            <p:nvPr/>
          </p:nvSpPr>
          <p:spPr bwMode="auto">
            <a:xfrm>
              <a:off x="3771" y="3203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3" name="Line 291"/>
            <p:cNvSpPr>
              <a:spLocks noChangeShapeType="1"/>
            </p:cNvSpPr>
            <p:nvPr/>
          </p:nvSpPr>
          <p:spPr bwMode="auto">
            <a:xfrm>
              <a:off x="4281" y="320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4" name="Rectangle 292"/>
            <p:cNvSpPr>
              <a:spLocks noChangeArrowheads="1"/>
            </p:cNvSpPr>
            <p:nvPr/>
          </p:nvSpPr>
          <p:spPr bwMode="auto">
            <a:xfrm>
              <a:off x="4281" y="3203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" name="Line 293"/>
            <p:cNvSpPr>
              <a:spLocks noChangeShapeType="1"/>
            </p:cNvSpPr>
            <p:nvPr/>
          </p:nvSpPr>
          <p:spPr bwMode="auto">
            <a:xfrm>
              <a:off x="4791" y="3203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" name="Rectangle 294"/>
            <p:cNvSpPr>
              <a:spLocks noChangeArrowheads="1"/>
            </p:cNvSpPr>
            <p:nvPr/>
          </p:nvSpPr>
          <p:spPr bwMode="auto">
            <a:xfrm>
              <a:off x="4791" y="3203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7" name="Line 295"/>
            <p:cNvSpPr>
              <a:spLocks noChangeShapeType="1"/>
            </p:cNvSpPr>
            <p:nvPr/>
          </p:nvSpPr>
          <p:spPr bwMode="auto">
            <a:xfrm>
              <a:off x="4797" y="479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8" name="Rectangle 296"/>
            <p:cNvSpPr>
              <a:spLocks noChangeArrowheads="1"/>
            </p:cNvSpPr>
            <p:nvPr/>
          </p:nvSpPr>
          <p:spPr bwMode="auto">
            <a:xfrm>
              <a:off x="4797" y="479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9" name="Line 297"/>
            <p:cNvSpPr>
              <a:spLocks noChangeShapeType="1"/>
            </p:cNvSpPr>
            <p:nvPr/>
          </p:nvSpPr>
          <p:spPr bwMode="auto">
            <a:xfrm>
              <a:off x="4797" y="79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0" name="Rectangle 298"/>
            <p:cNvSpPr>
              <a:spLocks noChangeArrowheads="1"/>
            </p:cNvSpPr>
            <p:nvPr/>
          </p:nvSpPr>
          <p:spPr bwMode="auto">
            <a:xfrm>
              <a:off x="4797" y="79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1" name="Line 299"/>
            <p:cNvSpPr>
              <a:spLocks noChangeShapeType="1"/>
            </p:cNvSpPr>
            <p:nvPr/>
          </p:nvSpPr>
          <p:spPr bwMode="auto">
            <a:xfrm>
              <a:off x="4797" y="91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" name="Rectangle 300"/>
            <p:cNvSpPr>
              <a:spLocks noChangeArrowheads="1"/>
            </p:cNvSpPr>
            <p:nvPr/>
          </p:nvSpPr>
          <p:spPr bwMode="auto">
            <a:xfrm>
              <a:off x="4797" y="91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" name="Line 301"/>
            <p:cNvSpPr>
              <a:spLocks noChangeShapeType="1"/>
            </p:cNvSpPr>
            <p:nvPr/>
          </p:nvSpPr>
          <p:spPr bwMode="auto">
            <a:xfrm>
              <a:off x="4797" y="103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" name="Rectangle 302"/>
            <p:cNvSpPr>
              <a:spLocks noChangeArrowheads="1"/>
            </p:cNvSpPr>
            <p:nvPr/>
          </p:nvSpPr>
          <p:spPr bwMode="auto">
            <a:xfrm>
              <a:off x="4797" y="103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" name="Line 303"/>
            <p:cNvSpPr>
              <a:spLocks noChangeShapeType="1"/>
            </p:cNvSpPr>
            <p:nvPr/>
          </p:nvSpPr>
          <p:spPr bwMode="auto">
            <a:xfrm>
              <a:off x="4797" y="115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" name="Rectangle 304"/>
            <p:cNvSpPr>
              <a:spLocks noChangeArrowheads="1"/>
            </p:cNvSpPr>
            <p:nvPr/>
          </p:nvSpPr>
          <p:spPr bwMode="auto">
            <a:xfrm>
              <a:off x="4797" y="115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" name="Line 305"/>
            <p:cNvSpPr>
              <a:spLocks noChangeShapeType="1"/>
            </p:cNvSpPr>
            <p:nvPr/>
          </p:nvSpPr>
          <p:spPr bwMode="auto">
            <a:xfrm>
              <a:off x="4797" y="127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" name="Rectangle 306"/>
            <p:cNvSpPr>
              <a:spLocks noChangeArrowheads="1"/>
            </p:cNvSpPr>
            <p:nvPr/>
          </p:nvSpPr>
          <p:spPr bwMode="auto">
            <a:xfrm>
              <a:off x="4797" y="127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" name="Line 307"/>
            <p:cNvSpPr>
              <a:spLocks noChangeShapeType="1"/>
            </p:cNvSpPr>
            <p:nvPr/>
          </p:nvSpPr>
          <p:spPr bwMode="auto">
            <a:xfrm>
              <a:off x="4797" y="139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" name="Rectangle 308"/>
            <p:cNvSpPr>
              <a:spLocks noChangeArrowheads="1"/>
            </p:cNvSpPr>
            <p:nvPr/>
          </p:nvSpPr>
          <p:spPr bwMode="auto">
            <a:xfrm>
              <a:off x="4797" y="139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" name="Line 309"/>
            <p:cNvSpPr>
              <a:spLocks noChangeShapeType="1"/>
            </p:cNvSpPr>
            <p:nvPr/>
          </p:nvSpPr>
          <p:spPr bwMode="auto">
            <a:xfrm>
              <a:off x="4797" y="151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" name="Rectangle 310"/>
            <p:cNvSpPr>
              <a:spLocks noChangeArrowheads="1"/>
            </p:cNvSpPr>
            <p:nvPr/>
          </p:nvSpPr>
          <p:spPr bwMode="auto">
            <a:xfrm>
              <a:off x="4797" y="151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" name="Line 311"/>
            <p:cNvSpPr>
              <a:spLocks noChangeShapeType="1"/>
            </p:cNvSpPr>
            <p:nvPr/>
          </p:nvSpPr>
          <p:spPr bwMode="auto">
            <a:xfrm>
              <a:off x="4797" y="163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" name="Rectangle 312"/>
            <p:cNvSpPr>
              <a:spLocks noChangeArrowheads="1"/>
            </p:cNvSpPr>
            <p:nvPr/>
          </p:nvSpPr>
          <p:spPr bwMode="auto">
            <a:xfrm>
              <a:off x="4797" y="163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" name="Line 313"/>
            <p:cNvSpPr>
              <a:spLocks noChangeShapeType="1"/>
            </p:cNvSpPr>
            <p:nvPr/>
          </p:nvSpPr>
          <p:spPr bwMode="auto">
            <a:xfrm>
              <a:off x="4797" y="175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" name="Rectangle 314"/>
            <p:cNvSpPr>
              <a:spLocks noChangeArrowheads="1"/>
            </p:cNvSpPr>
            <p:nvPr/>
          </p:nvSpPr>
          <p:spPr bwMode="auto">
            <a:xfrm>
              <a:off x="4797" y="175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" name="Line 315"/>
            <p:cNvSpPr>
              <a:spLocks noChangeShapeType="1"/>
            </p:cNvSpPr>
            <p:nvPr/>
          </p:nvSpPr>
          <p:spPr bwMode="auto">
            <a:xfrm>
              <a:off x="4797" y="187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" name="Rectangle 316"/>
            <p:cNvSpPr>
              <a:spLocks noChangeArrowheads="1"/>
            </p:cNvSpPr>
            <p:nvPr/>
          </p:nvSpPr>
          <p:spPr bwMode="auto">
            <a:xfrm>
              <a:off x="4797" y="187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9" name="Line 317"/>
            <p:cNvSpPr>
              <a:spLocks noChangeShapeType="1"/>
            </p:cNvSpPr>
            <p:nvPr/>
          </p:nvSpPr>
          <p:spPr bwMode="auto">
            <a:xfrm>
              <a:off x="4797" y="199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0" name="Rectangle 318"/>
            <p:cNvSpPr>
              <a:spLocks noChangeArrowheads="1"/>
            </p:cNvSpPr>
            <p:nvPr/>
          </p:nvSpPr>
          <p:spPr bwMode="auto">
            <a:xfrm>
              <a:off x="4797" y="199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1" name="Line 319"/>
            <p:cNvSpPr>
              <a:spLocks noChangeShapeType="1"/>
            </p:cNvSpPr>
            <p:nvPr/>
          </p:nvSpPr>
          <p:spPr bwMode="auto">
            <a:xfrm>
              <a:off x="4797" y="211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2" name="Rectangle 320"/>
            <p:cNvSpPr>
              <a:spLocks noChangeArrowheads="1"/>
            </p:cNvSpPr>
            <p:nvPr/>
          </p:nvSpPr>
          <p:spPr bwMode="auto">
            <a:xfrm>
              <a:off x="4797" y="211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" name="Line 321"/>
            <p:cNvSpPr>
              <a:spLocks noChangeShapeType="1"/>
            </p:cNvSpPr>
            <p:nvPr/>
          </p:nvSpPr>
          <p:spPr bwMode="auto">
            <a:xfrm>
              <a:off x="4797" y="223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" name="Rectangle 322"/>
            <p:cNvSpPr>
              <a:spLocks noChangeArrowheads="1"/>
            </p:cNvSpPr>
            <p:nvPr/>
          </p:nvSpPr>
          <p:spPr bwMode="auto">
            <a:xfrm>
              <a:off x="4797" y="223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" name="Line 323"/>
            <p:cNvSpPr>
              <a:spLocks noChangeShapeType="1"/>
            </p:cNvSpPr>
            <p:nvPr/>
          </p:nvSpPr>
          <p:spPr bwMode="auto">
            <a:xfrm>
              <a:off x="4797" y="235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" name="Rectangle 324"/>
            <p:cNvSpPr>
              <a:spLocks noChangeArrowheads="1"/>
            </p:cNvSpPr>
            <p:nvPr/>
          </p:nvSpPr>
          <p:spPr bwMode="auto">
            <a:xfrm>
              <a:off x="4797" y="235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7" name="Line 325"/>
            <p:cNvSpPr>
              <a:spLocks noChangeShapeType="1"/>
            </p:cNvSpPr>
            <p:nvPr/>
          </p:nvSpPr>
          <p:spPr bwMode="auto">
            <a:xfrm>
              <a:off x="4797" y="247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" name="Rectangle 326"/>
            <p:cNvSpPr>
              <a:spLocks noChangeArrowheads="1"/>
            </p:cNvSpPr>
            <p:nvPr/>
          </p:nvSpPr>
          <p:spPr bwMode="auto">
            <a:xfrm>
              <a:off x="4797" y="247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9" name="Line 327"/>
            <p:cNvSpPr>
              <a:spLocks noChangeShapeType="1"/>
            </p:cNvSpPr>
            <p:nvPr/>
          </p:nvSpPr>
          <p:spPr bwMode="auto">
            <a:xfrm>
              <a:off x="4797" y="259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0" name="Rectangle 328"/>
            <p:cNvSpPr>
              <a:spLocks noChangeArrowheads="1"/>
            </p:cNvSpPr>
            <p:nvPr/>
          </p:nvSpPr>
          <p:spPr bwMode="auto">
            <a:xfrm>
              <a:off x="4797" y="259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1" name="Line 329"/>
            <p:cNvSpPr>
              <a:spLocks noChangeShapeType="1"/>
            </p:cNvSpPr>
            <p:nvPr/>
          </p:nvSpPr>
          <p:spPr bwMode="auto">
            <a:xfrm>
              <a:off x="4797" y="271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2" name="Rectangle 330"/>
            <p:cNvSpPr>
              <a:spLocks noChangeArrowheads="1"/>
            </p:cNvSpPr>
            <p:nvPr/>
          </p:nvSpPr>
          <p:spPr bwMode="auto">
            <a:xfrm>
              <a:off x="4797" y="271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" name="Line 331"/>
            <p:cNvSpPr>
              <a:spLocks noChangeShapeType="1"/>
            </p:cNvSpPr>
            <p:nvPr/>
          </p:nvSpPr>
          <p:spPr bwMode="auto">
            <a:xfrm>
              <a:off x="4797" y="283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4" name="Rectangle 332"/>
            <p:cNvSpPr>
              <a:spLocks noChangeArrowheads="1"/>
            </p:cNvSpPr>
            <p:nvPr/>
          </p:nvSpPr>
          <p:spPr bwMode="auto">
            <a:xfrm>
              <a:off x="4797" y="283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5" name="Line 333"/>
            <p:cNvSpPr>
              <a:spLocks noChangeShapeType="1"/>
            </p:cNvSpPr>
            <p:nvPr/>
          </p:nvSpPr>
          <p:spPr bwMode="auto">
            <a:xfrm>
              <a:off x="4797" y="295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6" name="Rectangle 334"/>
            <p:cNvSpPr>
              <a:spLocks noChangeArrowheads="1"/>
            </p:cNvSpPr>
            <p:nvPr/>
          </p:nvSpPr>
          <p:spPr bwMode="auto">
            <a:xfrm>
              <a:off x="4797" y="295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7" name="Line 335"/>
            <p:cNvSpPr>
              <a:spLocks noChangeShapeType="1"/>
            </p:cNvSpPr>
            <p:nvPr/>
          </p:nvSpPr>
          <p:spPr bwMode="auto">
            <a:xfrm>
              <a:off x="4797" y="307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" name="Rectangle 336"/>
            <p:cNvSpPr>
              <a:spLocks noChangeArrowheads="1"/>
            </p:cNvSpPr>
            <p:nvPr/>
          </p:nvSpPr>
          <p:spPr bwMode="auto">
            <a:xfrm>
              <a:off x="4797" y="307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9" name="Line 337"/>
            <p:cNvSpPr>
              <a:spLocks noChangeShapeType="1"/>
            </p:cNvSpPr>
            <p:nvPr/>
          </p:nvSpPr>
          <p:spPr bwMode="auto">
            <a:xfrm>
              <a:off x="4797" y="3197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0" name="Rectangle 338"/>
            <p:cNvSpPr>
              <a:spLocks noChangeArrowheads="1"/>
            </p:cNvSpPr>
            <p:nvPr/>
          </p:nvSpPr>
          <p:spPr bwMode="auto">
            <a:xfrm>
              <a:off x="4797" y="3197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77207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323</Words>
  <Application>Microsoft Office PowerPoint</Application>
  <PresentationFormat>Bildschirmpräsentation (4:3)</PresentationFormat>
  <Paragraphs>185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Kohler, Christian</dc:creator>
  <cp:lastModifiedBy>Kohler, Christian</cp:lastModifiedBy>
  <cp:revision>16</cp:revision>
  <dcterms:created xsi:type="dcterms:W3CDTF">2015-06-25T13:56:26Z</dcterms:created>
  <dcterms:modified xsi:type="dcterms:W3CDTF">2016-06-03T09:14:32Z</dcterms:modified>
</cp:coreProperties>
</file>