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60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1FF8-C303-4048-A0BF-C437D994AED8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8433-59D9-44FE-A276-05E940EB7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60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1FF8-C303-4048-A0BF-C437D994AED8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8433-59D9-44FE-A276-05E940EB7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789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1FF8-C303-4048-A0BF-C437D994AED8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8433-59D9-44FE-A276-05E940EB7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79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1FF8-C303-4048-A0BF-C437D994AED8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8433-59D9-44FE-A276-05E940EB7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48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1FF8-C303-4048-A0BF-C437D994AED8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8433-59D9-44FE-A276-05E940EB7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7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1FF8-C303-4048-A0BF-C437D994AED8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8433-59D9-44FE-A276-05E940EB7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47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1FF8-C303-4048-A0BF-C437D994AED8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8433-59D9-44FE-A276-05E940EB7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8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1FF8-C303-4048-A0BF-C437D994AED8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8433-59D9-44FE-A276-05E940EB7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08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1FF8-C303-4048-A0BF-C437D994AED8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8433-59D9-44FE-A276-05E940EB7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291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1FF8-C303-4048-A0BF-C437D994AED8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8433-59D9-44FE-A276-05E940EB7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339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1FF8-C303-4048-A0BF-C437D994AED8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8433-59D9-44FE-A276-05E940EB7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63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71FF8-C303-4048-A0BF-C437D994AED8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E8433-59D9-44FE-A276-05E940EB7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814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334202" y="344015"/>
            <a:ext cx="15584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Times New Roman"/>
                <a:cs typeface="Times New Roman"/>
              </a:rPr>
              <a:t>Supplementary </a:t>
            </a:r>
            <a:r>
              <a:rPr lang="en-US" altLang="ja-JP" sz="1100" b="1" dirty="0" smtClean="0">
                <a:latin typeface="Times New Roman"/>
                <a:cs typeface="Times New Roman"/>
              </a:rPr>
              <a:t>Fig. S1</a:t>
            </a:r>
            <a:endParaRPr kumimoji="1" lang="ja-JP" altLang="en-US" sz="1100" b="1" dirty="0">
              <a:latin typeface="Times New Roman"/>
              <a:cs typeface="Times New Roman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172581" y="4452341"/>
            <a:ext cx="4239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>
                <a:latin typeface="Times New Roman"/>
                <a:cs typeface="Times New Roman"/>
              </a:rPr>
              <a:t>Supplementary Figure S1. </a:t>
            </a:r>
            <a:r>
              <a:rPr lang="en-US" altLang="ja-JP" sz="1200" dirty="0" smtClean="0">
                <a:latin typeface="Times New Roman"/>
                <a:cs typeface="Times New Roman"/>
              </a:rPr>
              <a:t>SS </a:t>
            </a:r>
            <a:r>
              <a:rPr lang="en-US" altLang="ja-JP" sz="1200" dirty="0">
                <a:latin typeface="Times New Roman"/>
                <a:cs typeface="Times New Roman"/>
              </a:rPr>
              <a:t>cell </a:t>
            </a:r>
            <a:r>
              <a:rPr lang="en-US" altLang="ja-JP" sz="1200" dirty="0" smtClean="0">
                <a:latin typeface="Times New Roman"/>
                <a:cs typeface="Times New Roman"/>
              </a:rPr>
              <a:t>lines </a:t>
            </a:r>
            <a:r>
              <a:rPr lang="en-US" altLang="ja-JP" sz="1200" dirty="0">
                <a:latin typeface="Times New Roman"/>
                <a:cs typeface="Times New Roman"/>
              </a:rPr>
              <a:t>treated with 1 </a:t>
            </a:r>
            <a:r>
              <a:rPr lang="en-US" altLang="ja-JP" sz="1200" dirty="0" err="1">
                <a:latin typeface="Times New Roman"/>
                <a:cs typeface="Times New Roman"/>
              </a:rPr>
              <a:t>μM</a:t>
            </a:r>
            <a:r>
              <a:rPr lang="en-US" altLang="ja-JP" sz="1200" dirty="0">
                <a:latin typeface="Times New Roman"/>
                <a:cs typeface="Times New Roman"/>
              </a:rPr>
              <a:t> thiostrepton for 48 h. The real-time quantitative PCR showed a reduction of FOXM1 transcript.</a:t>
            </a:r>
            <a:r>
              <a:rPr lang="ja-JP" altLang="ja-JP" sz="1200" dirty="0">
                <a:latin typeface="Times New Roman"/>
                <a:cs typeface="Times New Roman"/>
              </a:rPr>
              <a:t> </a:t>
            </a:r>
            <a:endParaRPr kumimoji="1" lang="ja-JP" altLang="en-US" sz="1200" dirty="0">
              <a:latin typeface="Times New Roman"/>
              <a:cs typeface="Times New Roman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t="11279" r="231" b="3529"/>
          <a:stretch/>
        </p:blipFill>
        <p:spPr>
          <a:xfrm>
            <a:off x="890613" y="961093"/>
            <a:ext cx="4620445" cy="331813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4" name="テキスト ボックス 23"/>
          <p:cNvSpPr txBox="1"/>
          <p:nvPr/>
        </p:nvSpPr>
        <p:spPr>
          <a:xfrm rot="10800000">
            <a:off x="694576" y="2366825"/>
            <a:ext cx="369332" cy="7290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marL="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200" dirty="0" smtClean="0"/>
              <a:t>%</a:t>
            </a:r>
            <a:r>
              <a:rPr lang="en-US" altLang="ja-JP" sz="1200" dirty="0" smtClean="0"/>
              <a:t>GAPDH</a:t>
            </a:r>
            <a:endParaRPr kumimoji="1" lang="ja-JP" altLang="en-US" sz="12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157926" y="708729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 smtClean="0"/>
              <a:t>SYO-1</a:t>
            </a:r>
            <a:endParaRPr kumimoji="1" lang="ja-JP" altLang="en-US" sz="10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122450" y="708729"/>
            <a:ext cx="5870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000" dirty="0" smtClean="0"/>
              <a:t>HS-SY-II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16385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Relox, Ryan</dc:creator>
  <cp:lastModifiedBy>Relox, Ryan</cp:lastModifiedBy>
  <cp:revision>1</cp:revision>
  <dcterms:created xsi:type="dcterms:W3CDTF">2016-07-08T11:09:41Z</dcterms:created>
  <dcterms:modified xsi:type="dcterms:W3CDTF">2016-07-08T11:10:21Z</dcterms:modified>
</cp:coreProperties>
</file>