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0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E22B2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9808" autoAdjust="0"/>
  </p:normalViewPr>
  <p:slideViewPr>
    <p:cSldViewPr>
      <p:cViewPr>
        <p:scale>
          <a:sx n="99" d="100"/>
          <a:sy n="99" d="100"/>
        </p:scale>
        <p:origin x="-2784" y="-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6F574-3AB2-4209-8B99-57A5DE1D46B2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8A41-7F74-4F82-BB0E-4882F0F595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82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2DE5ECA-0C70-4D65-93A5-0992F9019417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48729A5-D07F-4FB2-A1C1-168622517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1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2400" y="168806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6200" y="1140023"/>
            <a:ext cx="8458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Figure S9. </a:t>
            </a:r>
            <a:r>
              <a:rPr lang="en-US" sz="1400" dirty="0" smtClean="0"/>
              <a:t>Body weight change of mice in the efficacy experiments in the RS4;11 </a:t>
            </a:r>
            <a:r>
              <a:rPr lang="en-US" sz="1400" dirty="0" err="1" smtClean="0"/>
              <a:t>xenograft</a:t>
            </a:r>
            <a:r>
              <a:rPr lang="en-US" sz="1400" dirty="0" smtClean="0"/>
              <a:t> model shown in</a:t>
            </a:r>
          </a:p>
          <a:p>
            <a:r>
              <a:rPr lang="en-US" sz="1400" dirty="0" smtClean="0"/>
              <a:t>Fig. 6C (A) and Fig. 6D (B). Data shown are mean ± SEM for 6-8 mice.</a:t>
            </a:r>
            <a:endParaRPr lang="en-US" sz="1400" b="1" dirty="0"/>
          </a:p>
        </p:txBody>
      </p:sp>
      <p:graphicFrame>
        <p:nvGraphicFramePr>
          <p:cNvPr id="1372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2519711"/>
              </p:ext>
            </p:extLst>
          </p:nvPr>
        </p:nvGraphicFramePr>
        <p:xfrm>
          <a:off x="4509062" y="1905000"/>
          <a:ext cx="4482538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487" name="Prism 6" r:id="rId3" imgW="5296516" imgH="2790113" progId="Prism6.Document">
                  <p:embed/>
                </p:oleObj>
              </mc:Choice>
              <mc:Fallback>
                <p:oleObj name="Prism 6" r:id="rId3" imgW="5296516" imgH="2790113" progId="Prism6.Document">
                  <p:embed/>
                  <p:pic>
                    <p:nvPicPr>
                      <p:cNvPr id="0" name="Picture 1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9062" y="1905000"/>
                        <a:ext cx="4482538" cy="236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67200" y="168806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140343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68271"/>
              </p:ext>
            </p:extLst>
          </p:nvPr>
        </p:nvGraphicFramePr>
        <p:xfrm>
          <a:off x="228601" y="1905000"/>
          <a:ext cx="4332304" cy="224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488" name="Prism 6" r:id="rId5" imgW="5378627" imgH="2790113" progId="Prism6.Document">
                  <p:embed/>
                </p:oleObj>
              </mc:Choice>
              <mc:Fallback>
                <p:oleObj name="Prism 6" r:id="rId5" imgW="5378627" imgH="2790113" progId="Prism6.Document">
                  <p:embed/>
                  <p:pic>
                    <p:nvPicPr>
                      <p:cNvPr id="0" name="Picture 1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1" y="1905000"/>
                        <a:ext cx="4332304" cy="22479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258053</TotalTime>
  <Words>44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6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Gianna</dc:creator>
  <cp:lastModifiedBy>Shaomeng</cp:lastModifiedBy>
  <cp:revision>436</cp:revision>
  <dcterms:created xsi:type="dcterms:W3CDTF">2013-06-25T13:44:11Z</dcterms:created>
  <dcterms:modified xsi:type="dcterms:W3CDTF">2015-01-20T00:28:48Z</dcterms:modified>
</cp:coreProperties>
</file>