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/>
    <p:restoredTop sz="94628"/>
  </p:normalViewPr>
  <p:slideViewPr>
    <p:cSldViewPr snapToGrid="0" snapToObjects="1">
      <p:cViewPr varScale="1">
        <p:scale>
          <a:sx n="114" d="100"/>
          <a:sy n="114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22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4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43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3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372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28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74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53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6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116FE-0738-E446-BE08-5D668A20E00B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6319E-D2B1-7141-84EA-92B37E4A8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16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4009" y="1202355"/>
            <a:ext cx="8571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Supplemental Figure 1</a:t>
            </a:r>
            <a:endParaRPr lang="en-US" sz="2000" b="1" dirty="0"/>
          </a:p>
        </p:txBody>
      </p:sp>
      <p:sp>
        <p:nvSpPr>
          <p:cNvPr id="12" name="Rectangle 11"/>
          <p:cNvSpPr/>
          <p:nvPr/>
        </p:nvSpPr>
        <p:spPr>
          <a:xfrm>
            <a:off x="3114006" y="4542216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(a)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003742" y="4542216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379" y="2100820"/>
            <a:ext cx="2916688" cy="224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48" y="1909259"/>
            <a:ext cx="2217800" cy="262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2647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samorde@hotmail.com</dc:creator>
  <cp:lastModifiedBy>Hiroshi  Sekiguchi</cp:lastModifiedBy>
  <cp:revision>14</cp:revision>
  <dcterms:created xsi:type="dcterms:W3CDTF">2016-01-22T03:43:41Z</dcterms:created>
  <dcterms:modified xsi:type="dcterms:W3CDTF">2016-04-07T03:03:27Z</dcterms:modified>
</cp:coreProperties>
</file>