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3"/>
  </p:handoutMasterIdLst>
  <p:sldIdLst>
    <p:sldId id="278" r:id="rId2"/>
  </p:sldIdLst>
  <p:sldSz cx="9144000" cy="6858000" type="screen4x3"/>
  <p:notesSz cx="9713913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2086" autoAdjust="0"/>
  </p:normalViewPr>
  <p:slideViewPr>
    <p:cSldViewPr snapToGrid="0">
      <p:cViewPr varScale="1">
        <p:scale>
          <a:sx n="120" d="100"/>
          <a:sy n="120" d="100"/>
        </p:scale>
        <p:origin x="169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209362" cy="342900"/>
          </a:xfrm>
          <a:prstGeom prst="rect">
            <a:avLst/>
          </a:prstGeom>
        </p:spPr>
        <p:txBody>
          <a:bodyPr vert="horz" lIns="94684" tIns="47342" rIns="94684" bIns="47342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5502303" y="0"/>
            <a:ext cx="4209362" cy="342900"/>
          </a:xfrm>
          <a:prstGeom prst="rect">
            <a:avLst/>
          </a:prstGeom>
        </p:spPr>
        <p:txBody>
          <a:bodyPr vert="horz" lIns="94684" tIns="47342" rIns="94684" bIns="47342" rtlCol="0"/>
          <a:lstStyle>
            <a:lvl1pPr algn="r">
              <a:defRPr sz="1300"/>
            </a:lvl1pPr>
          </a:lstStyle>
          <a:p>
            <a:fld id="{E5C12D96-30B0-478D-B2E7-2D96A4BFE99E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209362" cy="342900"/>
          </a:xfrm>
          <a:prstGeom prst="rect">
            <a:avLst/>
          </a:prstGeom>
        </p:spPr>
        <p:txBody>
          <a:bodyPr vert="horz" lIns="94684" tIns="47342" rIns="94684" bIns="47342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5502303" y="6513910"/>
            <a:ext cx="4209362" cy="342900"/>
          </a:xfrm>
          <a:prstGeom prst="rect">
            <a:avLst/>
          </a:prstGeom>
        </p:spPr>
        <p:txBody>
          <a:bodyPr vert="horz" lIns="94684" tIns="47342" rIns="94684" bIns="47342" rtlCol="0" anchor="b"/>
          <a:lstStyle>
            <a:lvl1pPr algn="r">
              <a:defRPr sz="1300"/>
            </a:lvl1pPr>
          </a:lstStyle>
          <a:p>
            <a:fld id="{77C80616-CBC5-450D-B863-8762F3D7FF6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60735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0FD70-E0B3-4070-A6D0-1EC605EEE435}" type="datetimeFigureOut">
              <a:rPr kumimoji="1" lang="ja-JP" altLang="en-US" smtClean="0"/>
              <a:t>2016/6/23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6B280-25FD-4C5C-9CE5-5AF59A33B5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68"/>
          <p:cNvGrpSpPr>
            <a:grpSpLocks/>
          </p:cNvGrpSpPr>
          <p:nvPr/>
        </p:nvGrpSpPr>
        <p:grpSpPr bwMode="auto">
          <a:xfrm>
            <a:off x="2988528" y="1829945"/>
            <a:ext cx="5078653" cy="2311885"/>
            <a:chOff x="680888" y="3421509"/>
            <a:chExt cx="2725423" cy="1670651"/>
          </a:xfrm>
        </p:grpSpPr>
        <p:sp>
          <p:nvSpPr>
            <p:cNvPr id="8" name="テキスト ボックス 59"/>
            <p:cNvSpPr txBox="1">
              <a:spLocks noChangeArrowheads="1"/>
            </p:cNvSpPr>
            <p:nvPr/>
          </p:nvSpPr>
          <p:spPr bwMode="auto">
            <a:xfrm>
              <a:off x="2135687" y="4218518"/>
              <a:ext cx="1027240" cy="36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b="1" dirty="0">
                  <a:latin typeface="Times New Roman" pitchFamily="18" charset="0"/>
                  <a:ea typeface="HGPｺﾞｼｯｸE" pitchFamily="50" charset="-128"/>
                  <a:cs typeface="Times New Roman" pitchFamily="18" charset="0"/>
                </a:rPr>
                <a:t>VDR</a:t>
              </a:r>
              <a:endParaRPr lang="ja-JP" altLang="en-US" b="1" dirty="0">
                <a:latin typeface="Times New Roman" pitchFamily="18" charset="0"/>
                <a:ea typeface="HGPｺﾞｼｯｸE" pitchFamily="50" charset="-128"/>
                <a:cs typeface="Times New Roman" pitchFamily="18" charset="0"/>
              </a:endParaRPr>
            </a:p>
          </p:txBody>
        </p:sp>
        <p:sp>
          <p:nvSpPr>
            <p:cNvPr id="9" name="テキスト ボックス 62"/>
            <p:cNvSpPr txBox="1">
              <a:spLocks noChangeArrowheads="1"/>
            </p:cNvSpPr>
            <p:nvPr/>
          </p:nvSpPr>
          <p:spPr bwMode="auto">
            <a:xfrm>
              <a:off x="2121127" y="4722721"/>
              <a:ext cx="1285184" cy="3694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b="1" dirty="0">
                  <a:latin typeface="Times New Roman" pitchFamily="18" charset="0"/>
                  <a:ea typeface="HGPｺﾞｼｯｸE" pitchFamily="50" charset="-128"/>
                  <a:cs typeface="Times New Roman" pitchFamily="18" charset="0"/>
                </a:rPr>
                <a:t>β-</a:t>
              </a:r>
              <a:r>
                <a:rPr lang="en-US" altLang="ja-JP" b="1" dirty="0" err="1">
                  <a:latin typeface="Times New Roman" pitchFamily="18" charset="0"/>
                  <a:ea typeface="HGPｺﾞｼｯｸE" pitchFamily="50" charset="-128"/>
                  <a:cs typeface="Times New Roman" pitchFamily="18" charset="0"/>
                </a:rPr>
                <a:t>actin</a:t>
              </a:r>
              <a:endParaRPr lang="ja-JP" altLang="en-US" b="1" dirty="0">
                <a:latin typeface="Times New Roman" pitchFamily="18" charset="0"/>
                <a:ea typeface="HGPｺﾞｼｯｸE" pitchFamily="50" charset="-128"/>
                <a:cs typeface="Times New Roman" pitchFamily="18" charset="0"/>
              </a:endParaRPr>
            </a:p>
          </p:txBody>
        </p:sp>
        <p:sp>
          <p:nvSpPr>
            <p:cNvPr id="10" name="テキスト ボックス 57"/>
            <p:cNvSpPr txBox="1">
              <a:spLocks noChangeArrowheads="1"/>
            </p:cNvSpPr>
            <p:nvPr/>
          </p:nvSpPr>
          <p:spPr bwMode="auto">
            <a:xfrm rot="13585100">
              <a:off x="1985597" y="3389755"/>
              <a:ext cx="618193" cy="748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r>
                <a:rPr lang="en-US" altLang="ja-JP" sz="1700" b="1" dirty="0">
                  <a:latin typeface="Times New Roman" pitchFamily="18" charset="0"/>
                  <a:ea typeface="HGPｺﾞｼｯｸE" pitchFamily="50" charset="-128"/>
                  <a:cs typeface="Times New Roman" pitchFamily="18" charset="0"/>
                </a:rPr>
                <a:t>Muscle</a:t>
              </a:r>
              <a:endParaRPr lang="ja-JP" altLang="en-US" sz="1700" b="1" dirty="0">
                <a:latin typeface="Times New Roman" pitchFamily="18" charset="0"/>
                <a:ea typeface="HGPｺﾞｼｯｸE" pitchFamily="50" charset="-128"/>
                <a:cs typeface="Times New Roman" pitchFamily="18" charset="0"/>
              </a:endParaRPr>
            </a:p>
          </p:txBody>
        </p:sp>
        <p:sp>
          <p:nvSpPr>
            <p:cNvPr id="11" name="テキスト ボックス 65"/>
            <p:cNvSpPr txBox="1">
              <a:spLocks noChangeArrowheads="1"/>
            </p:cNvSpPr>
            <p:nvPr/>
          </p:nvSpPr>
          <p:spPr bwMode="auto">
            <a:xfrm rot="18985100">
              <a:off x="680888" y="3533717"/>
              <a:ext cx="838227" cy="490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700" b="1" dirty="0">
                  <a:latin typeface="Times New Roman" pitchFamily="18" charset="0"/>
                  <a:cs typeface="Times New Roman" pitchFamily="18" charset="0"/>
                </a:rPr>
                <a:t>C2C12</a:t>
              </a:r>
              <a:endParaRPr lang="ja-JP" altLang="en-US" sz="1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2" name="テキスト ボックス 66"/>
            <p:cNvSpPr txBox="1">
              <a:spLocks noChangeArrowheads="1"/>
            </p:cNvSpPr>
            <p:nvPr/>
          </p:nvSpPr>
          <p:spPr bwMode="auto">
            <a:xfrm rot="18985100">
              <a:off x="1024941" y="3689666"/>
              <a:ext cx="572826" cy="255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700" b="1" dirty="0">
                  <a:latin typeface="Times New Roman" pitchFamily="18" charset="0"/>
                  <a:cs typeface="Times New Roman" pitchFamily="18" charset="0"/>
                </a:rPr>
                <a:t>L6</a:t>
              </a:r>
              <a:endParaRPr lang="ja-JP" altLang="en-US" sz="17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3" name="テキスト ボックス 67"/>
            <p:cNvSpPr txBox="1">
              <a:spLocks noChangeArrowheads="1"/>
            </p:cNvSpPr>
            <p:nvPr/>
          </p:nvSpPr>
          <p:spPr bwMode="auto">
            <a:xfrm rot="18985100">
              <a:off x="1395299" y="3421509"/>
              <a:ext cx="1102796" cy="490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altLang="ja-JP" sz="1700" b="1" dirty="0">
                  <a:latin typeface="Times New Roman" pitchFamily="18" charset="0"/>
                  <a:cs typeface="Times New Roman" pitchFamily="18" charset="0"/>
                </a:rPr>
                <a:t>H-EMC-SS</a:t>
              </a:r>
              <a:endParaRPr lang="ja-JP" altLang="en-US" sz="17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6" name="Picture 58"/>
          <p:cNvPicPr>
            <a:picLocks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81413" y="2833201"/>
            <a:ext cx="2817728" cy="64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6" descr="C:\Users\rie\Desktop\2015.7.17 C2C12 GH GAP actin UCP2.tif"/>
          <p:cNvPicPr>
            <a:picLocks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2881413" y="3630605"/>
            <a:ext cx="2817728" cy="64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正方形/長方形 13"/>
          <p:cNvSpPr/>
          <p:nvPr/>
        </p:nvSpPr>
        <p:spPr>
          <a:xfrm>
            <a:off x="8104" y="0"/>
            <a:ext cx="348836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S4</a:t>
            </a:r>
            <a:endParaRPr lang="ja-JP" altLang="en-US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81559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1748</TotalTime>
  <Words>8</Words>
  <Application>Microsoft Office PowerPoint</Application>
  <PresentationFormat>画面に合わせる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HGPｺﾞｼｯｸE</vt:lpstr>
      <vt:lpstr>ＭＳ Ｐゴシック</vt:lpstr>
      <vt:lpstr>Arial</vt:lpstr>
      <vt:lpstr>Calibri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rie</dc:creator>
  <cp:lastModifiedBy>Mori</cp:lastModifiedBy>
  <cp:revision>58</cp:revision>
  <cp:lastPrinted>2015-12-24T07:34:36Z</cp:lastPrinted>
  <dcterms:created xsi:type="dcterms:W3CDTF">2015-10-13T06:41:09Z</dcterms:created>
  <dcterms:modified xsi:type="dcterms:W3CDTF">2016-06-23T06:12:34Z</dcterms:modified>
</cp:coreProperties>
</file>