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06" autoAdjust="0"/>
  </p:normalViewPr>
  <p:slideViewPr>
    <p:cSldViewPr>
      <p:cViewPr varScale="1">
        <p:scale>
          <a:sx n="46" d="100"/>
          <a:sy n="46" d="100"/>
        </p:scale>
        <p:origin x="2112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2016/4/22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-27384" y="3549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7A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7384" y="377548"/>
            <a:ext cx="3519237" cy="2250236"/>
            <a:chOff x="116632" y="377548"/>
            <a:chExt cx="3519237" cy="2250236"/>
          </a:xfrm>
        </p:grpSpPr>
        <p:pic>
          <p:nvPicPr>
            <p:cNvPr id="3075" name="Picture 3" descr="C:\Users\ImageQuant\Desktop\Sonomi\Fstl1\2. NRFB\NRFB 10-17\rec Fstl1 1\p-ERK 12\p-ERK 12 20141023_1440_5.t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632" y="377548"/>
              <a:ext cx="3519237" cy="22502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正方形/長方形 22"/>
            <p:cNvSpPr/>
            <p:nvPr/>
          </p:nvSpPr>
          <p:spPr>
            <a:xfrm>
              <a:off x="855141" y="1072966"/>
              <a:ext cx="894226" cy="268199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テキスト ボックス 23"/>
            <p:cNvSpPr txBox="1"/>
            <p:nvPr/>
          </p:nvSpPr>
          <p:spPr>
            <a:xfrm>
              <a:off x="567730" y="803030"/>
              <a:ext cx="9108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P-ERK1/2 </a:t>
              </a:r>
              <a:endPara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238081" y="341951"/>
            <a:ext cx="3519237" cy="2243809"/>
            <a:chOff x="3238081" y="341951"/>
            <a:chExt cx="3519237" cy="2243809"/>
          </a:xfrm>
        </p:grpSpPr>
        <p:pic>
          <p:nvPicPr>
            <p:cNvPr id="3076" name="Picture 4" descr="C:\Users\ImageQuant\Desktop\Sonomi\Fstl1\2. NRFB\NRFB 10-17\rec Fstl1 1\t-ERK\t-ERK 20141027_1231_3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8081" y="341951"/>
              <a:ext cx="3519237" cy="22438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正方形/長方形 22"/>
            <p:cNvSpPr/>
            <p:nvPr/>
          </p:nvSpPr>
          <p:spPr>
            <a:xfrm>
              <a:off x="3869952" y="1207457"/>
              <a:ext cx="894226" cy="268199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テキスト ボックス 23"/>
            <p:cNvSpPr txBox="1"/>
            <p:nvPr/>
          </p:nvSpPr>
          <p:spPr>
            <a:xfrm>
              <a:off x="3582541" y="937521"/>
              <a:ext cx="7569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ERK1/2 </a:t>
              </a:r>
              <a:endPara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88640" y="2555776"/>
            <a:ext cx="3199306" cy="2051496"/>
            <a:chOff x="188640" y="2555776"/>
            <a:chExt cx="3199306" cy="2051496"/>
          </a:xfrm>
        </p:grpSpPr>
        <p:pic>
          <p:nvPicPr>
            <p:cNvPr id="3077" name="Picture 5" descr="C:\Users\ImageQuant\Desktop\Sonomi\Fstl1\2. NRFB\NRFB 10-17\rec Fstl1 1\tubulin\tubulin 20141022_1328_6.t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640" y="2555776"/>
              <a:ext cx="3199306" cy="2051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正方形/長方形 22"/>
            <p:cNvSpPr/>
            <p:nvPr/>
          </p:nvSpPr>
          <p:spPr>
            <a:xfrm>
              <a:off x="770822" y="3166702"/>
              <a:ext cx="812933" cy="268199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テキスト ボックス 23"/>
            <p:cNvSpPr txBox="1"/>
            <p:nvPr/>
          </p:nvSpPr>
          <p:spPr>
            <a:xfrm>
              <a:off x="484165" y="2896766"/>
              <a:ext cx="7239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Tubulin </a:t>
              </a:r>
              <a:endPara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7" name="Straight Connector 46"/>
          <p:cNvCxnSpPr/>
          <p:nvPr/>
        </p:nvCxnSpPr>
        <p:spPr>
          <a:xfrm>
            <a:off x="179115" y="4624958"/>
            <a:ext cx="654320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188640" y="4716016"/>
            <a:ext cx="3199306" cy="2132872"/>
            <a:chOff x="188640" y="4716016"/>
            <a:chExt cx="3199306" cy="2132872"/>
          </a:xfrm>
        </p:grpSpPr>
        <p:pic>
          <p:nvPicPr>
            <p:cNvPr id="3078" name="Picture 6" descr="C:\Users\ImageQuant\Desktop\Sonomi\Fstl1\2. NRFB\NRFB 5-1-2015\15min redo 5-5-2015\p-ERK\p-ERK high 20150505_1406_1_4.ti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640" y="4716016"/>
              <a:ext cx="3199306" cy="2132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正方形/長方形 22"/>
            <p:cNvSpPr/>
            <p:nvPr/>
          </p:nvSpPr>
          <p:spPr>
            <a:xfrm>
              <a:off x="773221" y="5552491"/>
              <a:ext cx="983649" cy="268199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テキスト ボックス 23"/>
            <p:cNvSpPr txBox="1"/>
            <p:nvPr/>
          </p:nvSpPr>
          <p:spPr>
            <a:xfrm>
              <a:off x="495904" y="5282555"/>
              <a:ext cx="9108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P-ERK1/2 </a:t>
              </a:r>
              <a:endPara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テキスト ボックス 1"/>
          <p:cNvSpPr txBox="1"/>
          <p:nvPr/>
        </p:nvSpPr>
        <p:spPr>
          <a:xfrm>
            <a:off x="19700" y="463471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7B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356992" y="4692023"/>
            <a:ext cx="3199306" cy="2132873"/>
            <a:chOff x="3356992" y="4692023"/>
            <a:chExt cx="3199306" cy="2132873"/>
          </a:xfrm>
        </p:grpSpPr>
        <p:pic>
          <p:nvPicPr>
            <p:cNvPr id="3079" name="Picture 7" descr="C:\Users\ImageQuant\Desktop\Sonomi\Fstl1\2. NRFB\NRFB 5-1-2015\15min redo 5-5-2015\ERK\ERK 20150506_1045_1_5.ti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6992" y="4692023"/>
              <a:ext cx="3199306" cy="21328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" name="正方形/長方形 22"/>
            <p:cNvSpPr/>
            <p:nvPr/>
          </p:nvSpPr>
          <p:spPr>
            <a:xfrm>
              <a:off x="3995619" y="5499533"/>
              <a:ext cx="983649" cy="268199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テキスト ボックス 23"/>
            <p:cNvSpPr txBox="1"/>
            <p:nvPr/>
          </p:nvSpPr>
          <p:spPr>
            <a:xfrm>
              <a:off x="3718302" y="5229597"/>
              <a:ext cx="7569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ERK1/2 </a:t>
              </a:r>
              <a:endPara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5678" y="6876256"/>
            <a:ext cx="3199306" cy="2132872"/>
            <a:chOff x="85678" y="6876256"/>
            <a:chExt cx="3199306" cy="2132872"/>
          </a:xfrm>
        </p:grpSpPr>
        <p:pic>
          <p:nvPicPr>
            <p:cNvPr id="3080" name="Picture 8" descr="C:\Users\ImageQuant\Desktop\Sonomi\Fstl1\2. NRFB\NRFB 5-1-2015\15min redo 5-5-2015\tubulin\tubulin 20150508_1150_8.t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78" y="6876256"/>
              <a:ext cx="3199306" cy="2132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" name="正方形/長方形 22"/>
            <p:cNvSpPr/>
            <p:nvPr/>
          </p:nvSpPr>
          <p:spPr>
            <a:xfrm>
              <a:off x="808217" y="7625694"/>
              <a:ext cx="983649" cy="268199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テキスト ボックス 23"/>
            <p:cNvSpPr txBox="1"/>
            <p:nvPr/>
          </p:nvSpPr>
          <p:spPr>
            <a:xfrm>
              <a:off x="530900" y="7355758"/>
              <a:ext cx="7239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Tubulin </a:t>
              </a:r>
              <a:endPara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205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597011"/>
              </p:ext>
            </p:extLst>
          </p:nvPr>
        </p:nvGraphicFramePr>
        <p:xfrm>
          <a:off x="188640" y="611560"/>
          <a:ext cx="6480721" cy="38164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8302"/>
                <a:gridCol w="398302"/>
                <a:gridCol w="497879"/>
                <a:gridCol w="591231"/>
                <a:gridCol w="497879"/>
                <a:gridCol w="611975"/>
                <a:gridCol w="497879"/>
                <a:gridCol w="497879"/>
                <a:gridCol w="497879"/>
                <a:gridCol w="497879"/>
                <a:gridCol w="497879"/>
                <a:gridCol w="497879"/>
                <a:gridCol w="497879"/>
              </a:tblGrid>
              <a:tr h="1699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Figure 7A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Relative intensity p-ERK1/2 /ERK1/2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Hours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1/4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1.84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0.48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2.25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0.37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0.56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1.96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0.38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0.38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699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Figure 7B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Relative intensity p-ERK1/2 /ERK1/2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None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rFstl1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rFstl1+PD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1.9046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0.1745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0.1214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2.993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0.755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0.667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1.9051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0.7787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0.6612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699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Figure 7C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Cell migrated area (%)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si cont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17.37814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22.2977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24.29123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11.8183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17.3928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16.2801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26.9332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25.2072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26.4583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21.4012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si Fstl1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21.23831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14.9372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4.428253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15.1254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14.5958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18.8212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15.2784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17.8038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15.7867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15.266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699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Figure 7D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Cell migrated area (%)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si Fstl1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control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20.8824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21.79139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22.1641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20.0685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21.2627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18.1042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16.0846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16.359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19.6104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rec Fstl1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21.1519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22.19113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24.5217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22.7702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24.4502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38.6654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34.297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25.0943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</a:tr>
              <a:tr h="15683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0" marR="5750" marT="575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rec Fstl1+PD98059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21.6444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18.49934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19.1251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18.1725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5.93882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15.8559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18.4162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 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50" marR="5750" marT="575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7087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124</Words>
  <Application>Microsoft Office PowerPoint</Application>
  <PresentationFormat>On-screen Show (4:3)</PresentationFormat>
  <Paragraphs>102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テーマ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Sonomi</dc:creator>
  <cp:lastModifiedBy>Whittaker, Linda D</cp:lastModifiedBy>
  <cp:revision>88</cp:revision>
  <dcterms:modified xsi:type="dcterms:W3CDTF">2016-04-22T18:41:34Z</dcterms:modified>
</cp:coreProperties>
</file>