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3120" y="-15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9A671-959B-4182-9537-CD540689804F}" type="datetimeFigureOut">
              <a:rPr kumimoji="1" lang="ja-JP" altLang="en-US" smtClean="0"/>
              <a:t>2015/9/30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06600" y="746125"/>
            <a:ext cx="27940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9DEF8-15E5-4BB0-8BFD-9B2E154AD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2171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FB32-9318-4FA2-9216-A5099A8FC9EB}" type="datetimeFigureOut">
              <a:rPr kumimoji="1" lang="ja-JP" altLang="en-US" smtClean="0"/>
              <a:t>2015/9/30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ABB0-4154-4E05-88C6-20E19C9041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164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FB32-9318-4FA2-9216-A5099A8FC9EB}" type="datetimeFigureOut">
              <a:rPr kumimoji="1" lang="ja-JP" altLang="en-US" smtClean="0"/>
              <a:t>2015/9/30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ABB0-4154-4E05-88C6-20E19C9041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730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FB32-9318-4FA2-9216-A5099A8FC9EB}" type="datetimeFigureOut">
              <a:rPr kumimoji="1" lang="ja-JP" altLang="en-US" smtClean="0"/>
              <a:t>2015/9/30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ABB0-4154-4E05-88C6-20E19C9041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995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FB32-9318-4FA2-9216-A5099A8FC9EB}" type="datetimeFigureOut">
              <a:rPr kumimoji="1" lang="ja-JP" altLang="en-US" smtClean="0"/>
              <a:t>2015/9/30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ABB0-4154-4E05-88C6-20E19C9041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467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FB32-9318-4FA2-9216-A5099A8FC9EB}" type="datetimeFigureOut">
              <a:rPr kumimoji="1" lang="ja-JP" altLang="en-US" smtClean="0"/>
              <a:t>2015/9/30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ABB0-4154-4E05-88C6-20E19C9041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3083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FB32-9318-4FA2-9216-A5099A8FC9EB}" type="datetimeFigureOut">
              <a:rPr kumimoji="1" lang="ja-JP" altLang="en-US" smtClean="0"/>
              <a:t>2015/9/30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ABB0-4154-4E05-88C6-20E19C9041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522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FB32-9318-4FA2-9216-A5099A8FC9EB}" type="datetimeFigureOut">
              <a:rPr kumimoji="1" lang="ja-JP" altLang="en-US" smtClean="0"/>
              <a:t>2015/9/30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ABB0-4154-4E05-88C6-20E19C9041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309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FB32-9318-4FA2-9216-A5099A8FC9EB}" type="datetimeFigureOut">
              <a:rPr kumimoji="1" lang="ja-JP" altLang="en-US" smtClean="0"/>
              <a:t>2015/9/30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ABB0-4154-4E05-88C6-20E19C9041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190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FB32-9318-4FA2-9216-A5099A8FC9EB}" type="datetimeFigureOut">
              <a:rPr kumimoji="1" lang="ja-JP" altLang="en-US" smtClean="0"/>
              <a:t>2015/9/30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ABB0-4154-4E05-88C6-20E19C9041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3101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FB32-9318-4FA2-9216-A5099A8FC9EB}" type="datetimeFigureOut">
              <a:rPr kumimoji="1" lang="ja-JP" altLang="en-US" smtClean="0"/>
              <a:t>2015/9/30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ABB0-4154-4E05-88C6-20E19C9041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3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3FB32-9318-4FA2-9216-A5099A8FC9EB}" type="datetimeFigureOut">
              <a:rPr kumimoji="1" lang="ja-JP" altLang="en-US" smtClean="0"/>
              <a:t>2015/9/30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1ABB0-4154-4E05-88C6-20E19C9041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7069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3FB32-9318-4FA2-9216-A5099A8FC9EB}" type="datetimeFigureOut">
              <a:rPr kumimoji="1" lang="ja-JP" altLang="en-US" smtClean="0"/>
              <a:t>2015/9/30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1ABB0-4154-4E05-88C6-20E19C90415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269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テキスト ボックス 85"/>
          <p:cNvSpPr txBox="1"/>
          <p:nvPr/>
        </p:nvSpPr>
        <p:spPr>
          <a:xfrm>
            <a:off x="213222" y="8604448"/>
            <a:ext cx="4341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Figure S1</a:t>
            </a:r>
            <a:r>
              <a:rPr lang="en-US" altLang="ja-JP" sz="1400" dirty="0" smtClean="0"/>
              <a:t>.</a:t>
            </a:r>
            <a:endParaRPr kumimoji="1" lang="ja-JP" altLang="en-US" sz="1400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334168" y="2376974"/>
            <a:ext cx="6214016" cy="2518315"/>
            <a:chOff x="383336" y="316711"/>
            <a:chExt cx="6214016" cy="2518315"/>
          </a:xfrm>
        </p:grpSpPr>
        <p:sp>
          <p:nvSpPr>
            <p:cNvPr id="45" name="テキスト ボックス 44"/>
            <p:cNvSpPr txBox="1"/>
            <p:nvPr/>
          </p:nvSpPr>
          <p:spPr>
            <a:xfrm>
              <a:off x="4271768" y="1290102"/>
              <a:ext cx="5068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8:00</a:t>
              </a:r>
              <a:endParaRPr kumimoji="1" lang="ja-JP" altLang="en-US" sz="1400" dirty="0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4728456" y="1290102"/>
              <a:ext cx="5982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10:00</a:t>
              </a:r>
              <a:endParaRPr kumimoji="1" lang="ja-JP" altLang="en-US" sz="1400" dirty="0"/>
            </a:p>
          </p:txBody>
        </p:sp>
        <p:cxnSp>
          <p:nvCxnSpPr>
            <p:cNvPr id="48" name="直線矢印コネクタ 47"/>
            <p:cNvCxnSpPr/>
            <p:nvPr/>
          </p:nvCxnSpPr>
          <p:spPr>
            <a:xfrm flipV="1">
              <a:off x="4515017" y="1576726"/>
              <a:ext cx="0" cy="828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矢印コネクタ 48"/>
            <p:cNvCxnSpPr/>
            <p:nvPr/>
          </p:nvCxnSpPr>
          <p:spPr>
            <a:xfrm flipV="1">
              <a:off x="5027577" y="1576726"/>
              <a:ext cx="0" cy="252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矢印コネクタ 49"/>
            <p:cNvCxnSpPr/>
            <p:nvPr/>
          </p:nvCxnSpPr>
          <p:spPr>
            <a:xfrm flipV="1">
              <a:off x="6002032" y="1576726"/>
              <a:ext cx="0" cy="252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テキスト ボックス 51"/>
            <p:cNvSpPr txBox="1"/>
            <p:nvPr/>
          </p:nvSpPr>
          <p:spPr>
            <a:xfrm>
              <a:off x="5702911" y="1290102"/>
              <a:ext cx="5982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14:00</a:t>
              </a:r>
              <a:endParaRPr kumimoji="1" lang="ja-JP" altLang="en-US" sz="1400" dirty="0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4116785" y="2426003"/>
              <a:ext cx="778418" cy="4090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altLang="ja-JP" sz="1400" u="sng" dirty="0"/>
                <a:t>Food </a:t>
              </a:r>
              <a:endParaRPr lang="en-US" altLang="ja-JP" sz="1400" u="sng" dirty="0" smtClean="0"/>
            </a:p>
            <a:p>
              <a:pPr>
                <a:lnSpc>
                  <a:spcPts val="1200"/>
                </a:lnSpc>
              </a:pPr>
              <a:r>
                <a:rPr lang="en-US" altLang="ja-JP" sz="1400" u="sng" dirty="0" smtClean="0"/>
                <a:t>removal</a:t>
              </a:r>
              <a:endParaRPr kumimoji="1" lang="ja-JP" altLang="en-US" sz="1400" u="sng" dirty="0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4562036" y="1790243"/>
              <a:ext cx="12690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u="sng" dirty="0" smtClean="0"/>
                <a:t>Administration</a:t>
              </a:r>
              <a:endParaRPr kumimoji="1" lang="ja-JP" altLang="en-US" sz="1400" u="sng" dirty="0"/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5744233" y="1790243"/>
              <a:ext cx="8531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u="sng" dirty="0" smtClean="0"/>
                <a:t>Sampling</a:t>
              </a:r>
              <a:endParaRPr kumimoji="1" lang="ja-JP" altLang="en-US" sz="1400" u="sng" dirty="0"/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539552" y="316711"/>
              <a:ext cx="35482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Amino acids mixture administration schedule</a:t>
              </a:r>
              <a:endParaRPr kumimoji="1" lang="ja-JP" altLang="en-US" sz="1400" dirty="0"/>
            </a:p>
          </p:txBody>
        </p:sp>
        <p:grpSp>
          <p:nvGrpSpPr>
            <p:cNvPr id="88" name="グループ化 87"/>
            <p:cNvGrpSpPr/>
            <p:nvPr/>
          </p:nvGrpSpPr>
          <p:grpSpPr>
            <a:xfrm>
              <a:off x="383336" y="892775"/>
              <a:ext cx="5577840" cy="1224717"/>
              <a:chOff x="1037005" y="892775"/>
              <a:chExt cx="5577840" cy="1224717"/>
            </a:xfrm>
          </p:grpSpPr>
          <p:cxnSp>
            <p:nvCxnSpPr>
              <p:cNvPr id="5" name="直線コネクタ 4"/>
              <p:cNvCxnSpPr/>
              <p:nvPr/>
            </p:nvCxnSpPr>
            <p:spPr>
              <a:xfrm>
                <a:off x="1574845" y="1078639"/>
                <a:ext cx="504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/>
              <p:cNvCxnSpPr/>
              <p:nvPr/>
            </p:nvCxnSpPr>
            <p:spPr>
              <a:xfrm>
                <a:off x="1646853" y="898619"/>
                <a:ext cx="0" cy="3600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/>
              <p:cNvCxnSpPr/>
              <p:nvPr/>
            </p:nvCxnSpPr>
            <p:spPr>
              <a:xfrm>
                <a:off x="1934885" y="898619"/>
                <a:ext cx="0" cy="3600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/>
              <p:cNvCxnSpPr/>
              <p:nvPr/>
            </p:nvCxnSpPr>
            <p:spPr>
              <a:xfrm>
                <a:off x="2222917" y="898619"/>
                <a:ext cx="0" cy="3600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/>
              <p:cNvCxnSpPr/>
              <p:nvPr/>
            </p:nvCxnSpPr>
            <p:spPr>
              <a:xfrm>
                <a:off x="2510949" y="898619"/>
                <a:ext cx="0" cy="3600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/>
              <p:cNvCxnSpPr/>
              <p:nvPr/>
            </p:nvCxnSpPr>
            <p:spPr>
              <a:xfrm>
                <a:off x="2798981" y="898619"/>
                <a:ext cx="0" cy="3600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/>
              <p:cNvCxnSpPr/>
              <p:nvPr/>
            </p:nvCxnSpPr>
            <p:spPr>
              <a:xfrm>
                <a:off x="3087013" y="898619"/>
                <a:ext cx="0" cy="3600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/>
              <p:cNvCxnSpPr/>
              <p:nvPr/>
            </p:nvCxnSpPr>
            <p:spPr>
              <a:xfrm>
                <a:off x="3375045" y="898619"/>
                <a:ext cx="0" cy="3600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/>
              <p:cNvCxnSpPr/>
              <p:nvPr/>
            </p:nvCxnSpPr>
            <p:spPr>
              <a:xfrm>
                <a:off x="3663077" y="898619"/>
                <a:ext cx="0" cy="3600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/>
              <p:cNvCxnSpPr/>
              <p:nvPr/>
            </p:nvCxnSpPr>
            <p:spPr>
              <a:xfrm>
                <a:off x="3951109" y="898619"/>
                <a:ext cx="0" cy="3600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/>
              <p:cNvCxnSpPr/>
              <p:nvPr/>
            </p:nvCxnSpPr>
            <p:spPr>
              <a:xfrm>
                <a:off x="4239141" y="898619"/>
                <a:ext cx="0" cy="3600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コネクタ 15"/>
              <p:cNvCxnSpPr/>
              <p:nvPr/>
            </p:nvCxnSpPr>
            <p:spPr>
              <a:xfrm>
                <a:off x="4527173" y="898619"/>
                <a:ext cx="0" cy="3600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/>
              <p:cNvCxnSpPr/>
              <p:nvPr/>
            </p:nvCxnSpPr>
            <p:spPr>
              <a:xfrm>
                <a:off x="4815205" y="898619"/>
                <a:ext cx="0" cy="36004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テキスト ボックス 17"/>
              <p:cNvSpPr txBox="1"/>
              <p:nvPr/>
            </p:nvSpPr>
            <p:spPr>
              <a:xfrm>
                <a:off x="1037005" y="892775"/>
                <a:ext cx="46025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Day</a:t>
                </a:r>
                <a:endParaRPr kumimoji="1" lang="ja-JP" altLang="en-US" sz="1400" dirty="0"/>
              </a:p>
            </p:txBody>
          </p:sp>
          <p:sp>
            <p:nvSpPr>
              <p:cNvPr id="19" name="テキスト ボックス 18"/>
              <p:cNvSpPr txBox="1"/>
              <p:nvPr/>
            </p:nvSpPr>
            <p:spPr>
              <a:xfrm>
                <a:off x="1496010" y="1258659"/>
                <a:ext cx="2760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1</a:t>
                </a:r>
                <a:endParaRPr kumimoji="1" lang="ja-JP" altLang="en-US" sz="1400" dirty="0"/>
              </a:p>
            </p:txBody>
          </p:sp>
          <p:sp>
            <p:nvSpPr>
              <p:cNvPr id="20" name="テキスト ボックス 19"/>
              <p:cNvSpPr txBox="1"/>
              <p:nvPr/>
            </p:nvSpPr>
            <p:spPr>
              <a:xfrm>
                <a:off x="1784042" y="1258659"/>
                <a:ext cx="2760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2</a:t>
                </a:r>
                <a:endParaRPr kumimoji="1" lang="ja-JP" altLang="en-US" sz="1400" dirty="0"/>
              </a:p>
            </p:txBody>
          </p:sp>
          <p:sp>
            <p:nvSpPr>
              <p:cNvPr id="21" name="テキスト ボックス 20"/>
              <p:cNvSpPr txBox="1"/>
              <p:nvPr/>
            </p:nvSpPr>
            <p:spPr>
              <a:xfrm>
                <a:off x="2085728" y="1258659"/>
                <a:ext cx="2760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3</a:t>
                </a:r>
                <a:endParaRPr kumimoji="1" lang="ja-JP" altLang="en-US" sz="1400" dirty="0"/>
              </a:p>
            </p:txBody>
          </p:sp>
          <p:sp>
            <p:nvSpPr>
              <p:cNvPr id="22" name="テキスト ボックス 21"/>
              <p:cNvSpPr txBox="1"/>
              <p:nvPr/>
            </p:nvSpPr>
            <p:spPr>
              <a:xfrm>
                <a:off x="2360106" y="1258659"/>
                <a:ext cx="2760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4</a:t>
                </a:r>
                <a:endParaRPr kumimoji="1" lang="ja-JP" altLang="en-US" sz="1400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2661792" y="1258659"/>
                <a:ext cx="2760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5</a:t>
                </a:r>
                <a:endParaRPr kumimoji="1" lang="ja-JP" altLang="en-US" sz="1400" dirty="0"/>
              </a:p>
            </p:txBody>
          </p:sp>
          <p:sp>
            <p:nvSpPr>
              <p:cNvPr id="24" name="テキスト ボックス 23"/>
              <p:cNvSpPr txBox="1"/>
              <p:nvPr/>
            </p:nvSpPr>
            <p:spPr>
              <a:xfrm>
                <a:off x="2936170" y="1258659"/>
                <a:ext cx="2760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6</a:t>
                </a:r>
                <a:endParaRPr kumimoji="1" lang="ja-JP" altLang="en-US" sz="1400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3224202" y="1258659"/>
                <a:ext cx="2760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7</a:t>
                </a:r>
                <a:endParaRPr kumimoji="1" lang="ja-JP" altLang="en-US" sz="1400" dirty="0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3512234" y="1258659"/>
                <a:ext cx="2760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8</a:t>
                </a:r>
                <a:endParaRPr kumimoji="1" lang="ja-JP" altLang="en-US" sz="1400" dirty="0"/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>
                <a:off x="3800266" y="1258659"/>
                <a:ext cx="2760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9</a:t>
                </a:r>
                <a:endParaRPr kumimoji="1" lang="ja-JP" altLang="en-US" sz="1400" dirty="0"/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4029789" y="1258659"/>
                <a:ext cx="36740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10</a:t>
                </a:r>
                <a:endParaRPr kumimoji="1" lang="ja-JP" altLang="en-US" sz="1400" dirty="0"/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4317821" y="1258659"/>
                <a:ext cx="36740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11</a:t>
                </a:r>
                <a:endParaRPr kumimoji="1" lang="ja-JP" altLang="en-US" sz="1400" dirty="0"/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>
                <a:off x="4587887" y="1258659"/>
                <a:ext cx="36740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/>
                  <a:t>12</a:t>
                </a:r>
                <a:endParaRPr kumimoji="1" lang="ja-JP" altLang="en-US" sz="1400" dirty="0"/>
              </a:p>
            </p:txBody>
          </p:sp>
          <p:cxnSp>
            <p:nvCxnSpPr>
              <p:cNvPr id="31" name="直線矢印コネクタ 30"/>
              <p:cNvCxnSpPr/>
              <p:nvPr/>
            </p:nvCxnSpPr>
            <p:spPr>
              <a:xfrm flipV="1">
                <a:off x="3663077" y="1572791"/>
                <a:ext cx="0" cy="2520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矢印コネクタ 31"/>
              <p:cNvCxnSpPr/>
              <p:nvPr/>
            </p:nvCxnSpPr>
            <p:spPr>
              <a:xfrm flipV="1">
                <a:off x="3951182" y="1572791"/>
                <a:ext cx="0" cy="2520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矢印コネクタ 32"/>
              <p:cNvCxnSpPr/>
              <p:nvPr/>
            </p:nvCxnSpPr>
            <p:spPr>
              <a:xfrm flipV="1">
                <a:off x="4239141" y="1572791"/>
                <a:ext cx="0" cy="2520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矢印コネクタ 33"/>
              <p:cNvCxnSpPr/>
              <p:nvPr/>
            </p:nvCxnSpPr>
            <p:spPr>
              <a:xfrm flipV="1">
                <a:off x="4533107" y="1572791"/>
                <a:ext cx="0" cy="2520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テキスト ボックス 55"/>
              <p:cNvSpPr txBox="1"/>
              <p:nvPr/>
            </p:nvSpPr>
            <p:spPr>
              <a:xfrm>
                <a:off x="3302637" y="1800971"/>
                <a:ext cx="190853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u="sng" dirty="0" smtClean="0"/>
                  <a:t>Administration at 10:00</a:t>
                </a:r>
                <a:endParaRPr kumimoji="1" lang="ja-JP" altLang="en-US" sz="1400" u="sng" dirty="0"/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1843375" y="1809715"/>
                <a:ext cx="137957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u="sng" dirty="0" smtClean="0"/>
                  <a:t>Acclimatization</a:t>
                </a:r>
                <a:endParaRPr lang="ja-JP" altLang="en-US" sz="1400" u="sng" dirty="0"/>
              </a:p>
            </p:txBody>
          </p:sp>
          <p:sp>
            <p:nvSpPr>
              <p:cNvPr id="59" name="右中かっこ 58"/>
              <p:cNvSpPr/>
              <p:nvPr/>
            </p:nvSpPr>
            <p:spPr>
              <a:xfrm rot="5400000">
                <a:off x="2362942" y="856703"/>
                <a:ext cx="296011" cy="1728192"/>
              </a:xfrm>
              <a:prstGeom prst="rightBrace">
                <a:avLst>
                  <a:gd name="adj1" fmla="val 17823"/>
                  <a:gd name="adj2" fmla="val 5000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00"/>
              </a:p>
            </p:txBody>
          </p:sp>
        </p:grpSp>
        <p:sp>
          <p:nvSpPr>
            <p:cNvPr id="92" name="テキスト ボックス 91"/>
            <p:cNvSpPr txBox="1"/>
            <p:nvPr/>
          </p:nvSpPr>
          <p:spPr>
            <a:xfrm>
              <a:off x="4231693" y="1078639"/>
              <a:ext cx="5469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Time</a:t>
              </a:r>
              <a:endParaRPr kumimoji="1" lang="ja-JP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826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4136</TotalTime>
  <Words>33</Words>
  <Application>Microsoft Office PowerPoint</Application>
  <PresentationFormat>画面に合わせる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SHINOZAKI</dc:creator>
  <cp:lastModifiedBy>SHINOZAKI</cp:lastModifiedBy>
  <cp:revision>118</cp:revision>
  <cp:lastPrinted>2015-07-22T10:21:50Z</cp:lastPrinted>
  <dcterms:created xsi:type="dcterms:W3CDTF">2015-05-25T06:14:32Z</dcterms:created>
  <dcterms:modified xsi:type="dcterms:W3CDTF">2015-09-30T06:56:00Z</dcterms:modified>
</cp:coreProperties>
</file>