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492875" cy="8686800"/>
  <p:notesSz cx="6858000" cy="9144000"/>
  <p:defaultTextStyle>
    <a:defPPr>
      <a:defRPr lang="en-US"/>
    </a:defPPr>
    <a:lvl1pPr marL="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2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04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32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56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84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1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572" y="1100"/>
      </p:cViewPr>
      <p:guideLst>
        <p:guide orient="horz" pos="2736"/>
        <p:guide pos="20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966" y="2698539"/>
            <a:ext cx="5518944" cy="1862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3933" y="4922520"/>
            <a:ext cx="4545013" cy="2219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43382" y="440374"/>
            <a:ext cx="1037056" cy="93885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084" y="440374"/>
            <a:ext cx="3004082" cy="93885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892" y="5582076"/>
            <a:ext cx="5518944" cy="17252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892" y="3681839"/>
            <a:ext cx="5518944" cy="19002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4644" y="2026922"/>
            <a:ext cx="2867686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00545" y="2026922"/>
            <a:ext cx="2867686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644" y="1944477"/>
            <a:ext cx="2868814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2" indent="0">
              <a:buNone/>
              <a:defRPr sz="1800" b="1"/>
            </a:lvl3pPr>
            <a:lvl4pPr marL="1371380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2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4" indent="0">
              <a:buNone/>
              <a:defRPr sz="1600" b="1"/>
            </a:lvl8pPr>
            <a:lvl9pPr marL="365701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644" y="2754842"/>
            <a:ext cx="2868814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8293" y="1944477"/>
            <a:ext cx="2869941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2" indent="0">
              <a:buNone/>
              <a:defRPr sz="1800" b="1"/>
            </a:lvl3pPr>
            <a:lvl4pPr marL="1371380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2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4" indent="0">
              <a:buNone/>
              <a:defRPr sz="1600" b="1"/>
            </a:lvl8pPr>
            <a:lvl9pPr marL="365701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98293" y="2754842"/>
            <a:ext cx="2869941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646" y="345863"/>
            <a:ext cx="2136111" cy="14719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8534" y="345866"/>
            <a:ext cx="3629697" cy="74139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4646" y="1817796"/>
            <a:ext cx="2136111" cy="594201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2" indent="0">
              <a:buNone/>
              <a:defRPr sz="1000"/>
            </a:lvl3pPr>
            <a:lvl4pPr marL="1371380" indent="0">
              <a:buNone/>
              <a:defRPr sz="900"/>
            </a:lvl4pPr>
            <a:lvl5pPr marL="1828504" indent="0">
              <a:buNone/>
              <a:defRPr sz="900"/>
            </a:lvl5pPr>
            <a:lvl6pPr marL="2285632" indent="0">
              <a:buNone/>
              <a:defRPr sz="900"/>
            </a:lvl6pPr>
            <a:lvl7pPr marL="2742756" indent="0">
              <a:buNone/>
              <a:defRPr sz="900"/>
            </a:lvl7pPr>
            <a:lvl8pPr marL="3199884" indent="0">
              <a:buNone/>
              <a:defRPr sz="900"/>
            </a:lvl8pPr>
            <a:lvl9pPr marL="365701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2651" y="6080762"/>
            <a:ext cx="3895725" cy="7178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72651" y="776182"/>
            <a:ext cx="3895725" cy="5212080"/>
          </a:xfrm>
        </p:spPr>
        <p:txBody>
          <a:bodyPr/>
          <a:lstStyle>
            <a:lvl1pPr marL="0" indent="0">
              <a:buNone/>
              <a:defRPr sz="3200"/>
            </a:lvl1pPr>
            <a:lvl2pPr marL="457127" indent="0">
              <a:buNone/>
              <a:defRPr sz="2800"/>
            </a:lvl2pPr>
            <a:lvl3pPr marL="914252" indent="0">
              <a:buNone/>
              <a:defRPr sz="2400"/>
            </a:lvl3pPr>
            <a:lvl4pPr marL="1371380" indent="0">
              <a:buNone/>
              <a:defRPr sz="2000"/>
            </a:lvl4pPr>
            <a:lvl5pPr marL="1828504" indent="0">
              <a:buNone/>
              <a:defRPr sz="2000"/>
            </a:lvl5pPr>
            <a:lvl6pPr marL="2285632" indent="0">
              <a:buNone/>
              <a:defRPr sz="2000"/>
            </a:lvl6pPr>
            <a:lvl7pPr marL="2742756" indent="0">
              <a:buNone/>
              <a:defRPr sz="2000"/>
            </a:lvl7pPr>
            <a:lvl8pPr marL="3199884" indent="0">
              <a:buNone/>
              <a:defRPr sz="2000"/>
            </a:lvl8pPr>
            <a:lvl9pPr marL="365701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2651" y="6798630"/>
            <a:ext cx="3895725" cy="101949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2" indent="0">
              <a:buNone/>
              <a:defRPr sz="1000"/>
            </a:lvl3pPr>
            <a:lvl4pPr marL="1371380" indent="0">
              <a:buNone/>
              <a:defRPr sz="900"/>
            </a:lvl4pPr>
            <a:lvl5pPr marL="1828504" indent="0">
              <a:buNone/>
              <a:defRPr sz="900"/>
            </a:lvl5pPr>
            <a:lvl6pPr marL="2285632" indent="0">
              <a:buNone/>
              <a:defRPr sz="900"/>
            </a:lvl6pPr>
            <a:lvl7pPr marL="2742756" indent="0">
              <a:buNone/>
              <a:defRPr sz="900"/>
            </a:lvl7pPr>
            <a:lvl8pPr marL="3199884" indent="0">
              <a:buNone/>
              <a:defRPr sz="900"/>
            </a:lvl8pPr>
            <a:lvl9pPr marL="365701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644" y="347875"/>
            <a:ext cx="5843588" cy="1447800"/>
          </a:xfrm>
          <a:prstGeom prst="rect">
            <a:avLst/>
          </a:prstGeom>
        </p:spPr>
        <p:txBody>
          <a:bodyPr vert="horz" lIns="91426" tIns="45712" rIns="91426" bIns="4571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644" y="2026922"/>
            <a:ext cx="5843588" cy="5732886"/>
          </a:xfrm>
          <a:prstGeom prst="rect">
            <a:avLst/>
          </a:prstGeom>
        </p:spPr>
        <p:txBody>
          <a:bodyPr vert="horz" lIns="91426" tIns="45712" rIns="91426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644" y="8051377"/>
            <a:ext cx="1515004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18401" y="8051377"/>
            <a:ext cx="2056077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53227" y="8051377"/>
            <a:ext cx="1515004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5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4" indent="-342844" algn="l" defTabSz="91425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0" indent="-285704" algn="l" defTabSz="91425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4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2" indent="-228562" algn="l" defTabSz="91425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68" indent="-228562" algn="l" defTabSz="91425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4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0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46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2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2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4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2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6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4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 rot="5400000">
            <a:off x="1424551" y="2238129"/>
            <a:ext cx="3778587" cy="4830151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30 w 10000"/>
              <a:gd name="connsiteY5" fmla="*/ 5945 h 10000"/>
              <a:gd name="connsiteX6" fmla="*/ 30 w 10000"/>
              <a:gd name="connsiteY6" fmla="*/ 4055 h 10000"/>
              <a:gd name="connsiteX7" fmla="*/ 1667 w 10000"/>
              <a:gd name="connsiteY7" fmla="*/ 0 h 10000"/>
              <a:gd name="connsiteX0" fmla="*/ 1677 w 10010"/>
              <a:gd name="connsiteY0" fmla="*/ 0 h 10000"/>
              <a:gd name="connsiteX1" fmla="*/ 10010 w 10010"/>
              <a:gd name="connsiteY1" fmla="*/ 0 h 10000"/>
              <a:gd name="connsiteX2" fmla="*/ 8343 w 10010"/>
              <a:gd name="connsiteY2" fmla="*/ 5000 h 10000"/>
              <a:gd name="connsiteX3" fmla="*/ 8755 w 10010"/>
              <a:gd name="connsiteY3" fmla="*/ 8286 h 10000"/>
              <a:gd name="connsiteX4" fmla="*/ 1677 w 10010"/>
              <a:gd name="connsiteY4" fmla="*/ 10000 h 10000"/>
              <a:gd name="connsiteX5" fmla="*/ 40 w 10010"/>
              <a:gd name="connsiteY5" fmla="*/ 5945 h 10000"/>
              <a:gd name="connsiteX6" fmla="*/ 40 w 10010"/>
              <a:gd name="connsiteY6" fmla="*/ 4055 h 10000"/>
              <a:gd name="connsiteX7" fmla="*/ 1677 w 10010"/>
              <a:gd name="connsiteY7" fmla="*/ 0 h 10000"/>
              <a:gd name="connsiteX0" fmla="*/ 1677 w 10010"/>
              <a:gd name="connsiteY0" fmla="*/ 0 h 10083"/>
              <a:gd name="connsiteX1" fmla="*/ 10010 w 10010"/>
              <a:gd name="connsiteY1" fmla="*/ 0 h 10083"/>
              <a:gd name="connsiteX2" fmla="*/ 8343 w 10010"/>
              <a:gd name="connsiteY2" fmla="*/ 5000 h 10083"/>
              <a:gd name="connsiteX3" fmla="*/ 8755 w 10010"/>
              <a:gd name="connsiteY3" fmla="*/ 8286 h 10083"/>
              <a:gd name="connsiteX4" fmla="*/ 1677 w 10010"/>
              <a:gd name="connsiteY4" fmla="*/ 10083 h 10083"/>
              <a:gd name="connsiteX5" fmla="*/ 40 w 10010"/>
              <a:gd name="connsiteY5" fmla="*/ 5945 h 10083"/>
              <a:gd name="connsiteX6" fmla="*/ 40 w 10010"/>
              <a:gd name="connsiteY6" fmla="*/ 4055 h 10083"/>
              <a:gd name="connsiteX7" fmla="*/ 1677 w 10010"/>
              <a:gd name="connsiteY7" fmla="*/ 0 h 10083"/>
              <a:gd name="connsiteX0" fmla="*/ 1842 w 10175"/>
              <a:gd name="connsiteY0" fmla="*/ 0 h 10083"/>
              <a:gd name="connsiteX1" fmla="*/ 10175 w 10175"/>
              <a:gd name="connsiteY1" fmla="*/ 0 h 10083"/>
              <a:gd name="connsiteX2" fmla="*/ 8508 w 10175"/>
              <a:gd name="connsiteY2" fmla="*/ 5000 h 10083"/>
              <a:gd name="connsiteX3" fmla="*/ 8920 w 10175"/>
              <a:gd name="connsiteY3" fmla="*/ 8286 h 10083"/>
              <a:gd name="connsiteX4" fmla="*/ 1842 w 10175"/>
              <a:gd name="connsiteY4" fmla="*/ 10083 h 10083"/>
              <a:gd name="connsiteX5" fmla="*/ 40 w 10175"/>
              <a:gd name="connsiteY5" fmla="*/ 5895 h 10083"/>
              <a:gd name="connsiteX6" fmla="*/ 205 w 10175"/>
              <a:gd name="connsiteY6" fmla="*/ 4055 h 10083"/>
              <a:gd name="connsiteX7" fmla="*/ 1842 w 10175"/>
              <a:gd name="connsiteY7" fmla="*/ 0 h 10083"/>
              <a:gd name="connsiteX0" fmla="*/ 1842 w 10175"/>
              <a:gd name="connsiteY0" fmla="*/ 0 h 10083"/>
              <a:gd name="connsiteX1" fmla="*/ 10175 w 10175"/>
              <a:gd name="connsiteY1" fmla="*/ 0 h 10083"/>
              <a:gd name="connsiteX2" fmla="*/ 8508 w 10175"/>
              <a:gd name="connsiteY2" fmla="*/ 5000 h 10083"/>
              <a:gd name="connsiteX3" fmla="*/ 8920 w 10175"/>
              <a:gd name="connsiteY3" fmla="*/ 8286 h 10083"/>
              <a:gd name="connsiteX4" fmla="*/ 1842 w 10175"/>
              <a:gd name="connsiteY4" fmla="*/ 10083 h 10083"/>
              <a:gd name="connsiteX5" fmla="*/ 40 w 10175"/>
              <a:gd name="connsiteY5" fmla="*/ 5895 h 10083"/>
              <a:gd name="connsiteX6" fmla="*/ 61 w 10175"/>
              <a:gd name="connsiteY6" fmla="*/ 4038 h 10083"/>
              <a:gd name="connsiteX7" fmla="*/ 1842 w 10175"/>
              <a:gd name="connsiteY7" fmla="*/ 0 h 10083"/>
              <a:gd name="connsiteX0" fmla="*/ 2007 w 10175"/>
              <a:gd name="connsiteY0" fmla="*/ 17 h 10083"/>
              <a:gd name="connsiteX1" fmla="*/ 10175 w 10175"/>
              <a:gd name="connsiteY1" fmla="*/ 0 h 10083"/>
              <a:gd name="connsiteX2" fmla="*/ 8508 w 10175"/>
              <a:gd name="connsiteY2" fmla="*/ 5000 h 10083"/>
              <a:gd name="connsiteX3" fmla="*/ 8920 w 10175"/>
              <a:gd name="connsiteY3" fmla="*/ 8286 h 10083"/>
              <a:gd name="connsiteX4" fmla="*/ 1842 w 10175"/>
              <a:gd name="connsiteY4" fmla="*/ 10083 h 10083"/>
              <a:gd name="connsiteX5" fmla="*/ 40 w 10175"/>
              <a:gd name="connsiteY5" fmla="*/ 5895 h 10083"/>
              <a:gd name="connsiteX6" fmla="*/ 61 w 10175"/>
              <a:gd name="connsiteY6" fmla="*/ 4038 h 10083"/>
              <a:gd name="connsiteX7" fmla="*/ 2007 w 10175"/>
              <a:gd name="connsiteY7" fmla="*/ 17 h 10083"/>
              <a:gd name="connsiteX0" fmla="*/ 2007 w 9043"/>
              <a:gd name="connsiteY0" fmla="*/ 0 h 10066"/>
              <a:gd name="connsiteX1" fmla="*/ 9043 w 9043"/>
              <a:gd name="connsiteY1" fmla="*/ 1747 h 10066"/>
              <a:gd name="connsiteX2" fmla="*/ 8508 w 9043"/>
              <a:gd name="connsiteY2" fmla="*/ 4983 h 10066"/>
              <a:gd name="connsiteX3" fmla="*/ 8920 w 9043"/>
              <a:gd name="connsiteY3" fmla="*/ 8269 h 10066"/>
              <a:gd name="connsiteX4" fmla="*/ 1842 w 9043"/>
              <a:gd name="connsiteY4" fmla="*/ 10066 h 10066"/>
              <a:gd name="connsiteX5" fmla="*/ 40 w 9043"/>
              <a:gd name="connsiteY5" fmla="*/ 5878 h 10066"/>
              <a:gd name="connsiteX6" fmla="*/ 61 w 9043"/>
              <a:gd name="connsiteY6" fmla="*/ 4021 h 10066"/>
              <a:gd name="connsiteX7" fmla="*/ 2007 w 9043"/>
              <a:gd name="connsiteY7" fmla="*/ 0 h 10066"/>
              <a:gd name="connsiteX0" fmla="*/ 2219 w 10000"/>
              <a:gd name="connsiteY0" fmla="*/ 0 h 10000"/>
              <a:gd name="connsiteX1" fmla="*/ 10000 w 10000"/>
              <a:gd name="connsiteY1" fmla="*/ 1736 h 10000"/>
              <a:gd name="connsiteX2" fmla="*/ 8816 w 10000"/>
              <a:gd name="connsiteY2" fmla="*/ 5016 h 10000"/>
              <a:gd name="connsiteX3" fmla="*/ 9864 w 10000"/>
              <a:gd name="connsiteY3" fmla="*/ 8215 h 10000"/>
              <a:gd name="connsiteX4" fmla="*/ 2037 w 10000"/>
              <a:gd name="connsiteY4" fmla="*/ 10000 h 10000"/>
              <a:gd name="connsiteX5" fmla="*/ 44 w 10000"/>
              <a:gd name="connsiteY5" fmla="*/ 5839 h 10000"/>
              <a:gd name="connsiteX6" fmla="*/ 67 w 10000"/>
              <a:gd name="connsiteY6" fmla="*/ 3995 h 10000"/>
              <a:gd name="connsiteX7" fmla="*/ 2219 w 10000"/>
              <a:gd name="connsiteY7" fmla="*/ 0 h 10000"/>
              <a:gd name="connsiteX0" fmla="*/ 2219 w 10000"/>
              <a:gd name="connsiteY0" fmla="*/ 0 h 10000"/>
              <a:gd name="connsiteX1" fmla="*/ 10000 w 10000"/>
              <a:gd name="connsiteY1" fmla="*/ 1736 h 10000"/>
              <a:gd name="connsiteX2" fmla="*/ 8543 w 10000"/>
              <a:gd name="connsiteY2" fmla="*/ 4950 h 10000"/>
              <a:gd name="connsiteX3" fmla="*/ 9864 w 10000"/>
              <a:gd name="connsiteY3" fmla="*/ 8215 h 10000"/>
              <a:gd name="connsiteX4" fmla="*/ 2037 w 10000"/>
              <a:gd name="connsiteY4" fmla="*/ 10000 h 10000"/>
              <a:gd name="connsiteX5" fmla="*/ 44 w 10000"/>
              <a:gd name="connsiteY5" fmla="*/ 5839 h 10000"/>
              <a:gd name="connsiteX6" fmla="*/ 67 w 10000"/>
              <a:gd name="connsiteY6" fmla="*/ 3995 h 10000"/>
              <a:gd name="connsiteX7" fmla="*/ 2219 w 10000"/>
              <a:gd name="connsiteY7" fmla="*/ 0 h 10000"/>
              <a:gd name="connsiteX0" fmla="*/ 2219 w 10000"/>
              <a:gd name="connsiteY0" fmla="*/ 0 h 10000"/>
              <a:gd name="connsiteX1" fmla="*/ 10000 w 10000"/>
              <a:gd name="connsiteY1" fmla="*/ 1736 h 10000"/>
              <a:gd name="connsiteX2" fmla="*/ 8498 w 10000"/>
              <a:gd name="connsiteY2" fmla="*/ 4752 h 10000"/>
              <a:gd name="connsiteX3" fmla="*/ 9864 w 10000"/>
              <a:gd name="connsiteY3" fmla="*/ 8215 h 10000"/>
              <a:gd name="connsiteX4" fmla="*/ 2037 w 10000"/>
              <a:gd name="connsiteY4" fmla="*/ 10000 h 10000"/>
              <a:gd name="connsiteX5" fmla="*/ 44 w 10000"/>
              <a:gd name="connsiteY5" fmla="*/ 5839 h 10000"/>
              <a:gd name="connsiteX6" fmla="*/ 67 w 10000"/>
              <a:gd name="connsiteY6" fmla="*/ 3995 h 10000"/>
              <a:gd name="connsiteX7" fmla="*/ 2219 w 10000"/>
              <a:gd name="connsiteY7" fmla="*/ 0 h 10000"/>
              <a:gd name="connsiteX0" fmla="*/ 2219 w 10000"/>
              <a:gd name="connsiteY0" fmla="*/ 0 h 10000"/>
              <a:gd name="connsiteX1" fmla="*/ 10000 w 10000"/>
              <a:gd name="connsiteY1" fmla="*/ 1736 h 10000"/>
              <a:gd name="connsiteX2" fmla="*/ 8475 w 10000"/>
              <a:gd name="connsiteY2" fmla="*/ 4471 h 10000"/>
              <a:gd name="connsiteX3" fmla="*/ 9864 w 10000"/>
              <a:gd name="connsiteY3" fmla="*/ 8215 h 10000"/>
              <a:gd name="connsiteX4" fmla="*/ 2037 w 10000"/>
              <a:gd name="connsiteY4" fmla="*/ 10000 h 10000"/>
              <a:gd name="connsiteX5" fmla="*/ 44 w 10000"/>
              <a:gd name="connsiteY5" fmla="*/ 5839 h 10000"/>
              <a:gd name="connsiteX6" fmla="*/ 67 w 10000"/>
              <a:gd name="connsiteY6" fmla="*/ 3995 h 10000"/>
              <a:gd name="connsiteX7" fmla="*/ 2219 w 10000"/>
              <a:gd name="connsiteY7" fmla="*/ 0 h 10000"/>
              <a:gd name="connsiteX0" fmla="*/ 2219 w 10000"/>
              <a:gd name="connsiteY0" fmla="*/ 0 h 10000"/>
              <a:gd name="connsiteX1" fmla="*/ 10000 w 10000"/>
              <a:gd name="connsiteY1" fmla="*/ 1736 h 10000"/>
              <a:gd name="connsiteX2" fmla="*/ 7770 w 10000"/>
              <a:gd name="connsiteY2" fmla="*/ 4868 h 10000"/>
              <a:gd name="connsiteX3" fmla="*/ 9864 w 10000"/>
              <a:gd name="connsiteY3" fmla="*/ 8215 h 10000"/>
              <a:gd name="connsiteX4" fmla="*/ 2037 w 10000"/>
              <a:gd name="connsiteY4" fmla="*/ 10000 h 10000"/>
              <a:gd name="connsiteX5" fmla="*/ 44 w 10000"/>
              <a:gd name="connsiteY5" fmla="*/ 5839 h 10000"/>
              <a:gd name="connsiteX6" fmla="*/ 67 w 10000"/>
              <a:gd name="connsiteY6" fmla="*/ 3995 h 10000"/>
              <a:gd name="connsiteX7" fmla="*/ 2219 w 10000"/>
              <a:gd name="connsiteY7" fmla="*/ 0 h 10000"/>
              <a:gd name="connsiteX0" fmla="*/ 2219 w 10000"/>
              <a:gd name="connsiteY0" fmla="*/ 0 h 10000"/>
              <a:gd name="connsiteX1" fmla="*/ 10000 w 10000"/>
              <a:gd name="connsiteY1" fmla="*/ 1736 h 10000"/>
              <a:gd name="connsiteX2" fmla="*/ 7042 w 10000"/>
              <a:gd name="connsiteY2" fmla="*/ 4868 h 10000"/>
              <a:gd name="connsiteX3" fmla="*/ 9864 w 10000"/>
              <a:gd name="connsiteY3" fmla="*/ 8215 h 10000"/>
              <a:gd name="connsiteX4" fmla="*/ 2037 w 10000"/>
              <a:gd name="connsiteY4" fmla="*/ 10000 h 10000"/>
              <a:gd name="connsiteX5" fmla="*/ 44 w 10000"/>
              <a:gd name="connsiteY5" fmla="*/ 5839 h 10000"/>
              <a:gd name="connsiteX6" fmla="*/ 67 w 10000"/>
              <a:gd name="connsiteY6" fmla="*/ 3995 h 10000"/>
              <a:gd name="connsiteX7" fmla="*/ 2219 w 10000"/>
              <a:gd name="connsiteY7" fmla="*/ 0 h 10000"/>
              <a:gd name="connsiteX0" fmla="*/ 2219 w 10000"/>
              <a:gd name="connsiteY0" fmla="*/ 0 h 10000"/>
              <a:gd name="connsiteX1" fmla="*/ 10000 w 10000"/>
              <a:gd name="connsiteY1" fmla="*/ 1736 h 10000"/>
              <a:gd name="connsiteX2" fmla="*/ 9932 w 10000"/>
              <a:gd name="connsiteY2" fmla="*/ 5066 h 10000"/>
              <a:gd name="connsiteX3" fmla="*/ 9864 w 10000"/>
              <a:gd name="connsiteY3" fmla="*/ 8215 h 10000"/>
              <a:gd name="connsiteX4" fmla="*/ 2037 w 10000"/>
              <a:gd name="connsiteY4" fmla="*/ 10000 h 10000"/>
              <a:gd name="connsiteX5" fmla="*/ 44 w 10000"/>
              <a:gd name="connsiteY5" fmla="*/ 5839 h 10000"/>
              <a:gd name="connsiteX6" fmla="*/ 67 w 10000"/>
              <a:gd name="connsiteY6" fmla="*/ 3995 h 10000"/>
              <a:gd name="connsiteX7" fmla="*/ 2219 w 10000"/>
              <a:gd name="connsiteY7" fmla="*/ 0 h 10000"/>
              <a:gd name="connsiteX0" fmla="*/ 2219 w 10068"/>
              <a:gd name="connsiteY0" fmla="*/ 0 h 10000"/>
              <a:gd name="connsiteX1" fmla="*/ 10000 w 10068"/>
              <a:gd name="connsiteY1" fmla="*/ 1736 h 10000"/>
              <a:gd name="connsiteX2" fmla="*/ 10046 w 10068"/>
              <a:gd name="connsiteY2" fmla="*/ 5083 h 10000"/>
              <a:gd name="connsiteX3" fmla="*/ 9864 w 10068"/>
              <a:gd name="connsiteY3" fmla="*/ 8215 h 10000"/>
              <a:gd name="connsiteX4" fmla="*/ 2037 w 10068"/>
              <a:gd name="connsiteY4" fmla="*/ 10000 h 10000"/>
              <a:gd name="connsiteX5" fmla="*/ 44 w 10068"/>
              <a:gd name="connsiteY5" fmla="*/ 5839 h 10000"/>
              <a:gd name="connsiteX6" fmla="*/ 67 w 10068"/>
              <a:gd name="connsiteY6" fmla="*/ 3995 h 10000"/>
              <a:gd name="connsiteX7" fmla="*/ 2219 w 10068"/>
              <a:gd name="connsiteY7" fmla="*/ 0 h 10000"/>
              <a:gd name="connsiteX0" fmla="*/ 2219 w 11191"/>
              <a:gd name="connsiteY0" fmla="*/ 0 h 10000"/>
              <a:gd name="connsiteX1" fmla="*/ 10000 w 11191"/>
              <a:gd name="connsiteY1" fmla="*/ 1736 h 10000"/>
              <a:gd name="connsiteX2" fmla="*/ 10046 w 11191"/>
              <a:gd name="connsiteY2" fmla="*/ 5083 h 10000"/>
              <a:gd name="connsiteX3" fmla="*/ 10046 w 11191"/>
              <a:gd name="connsiteY3" fmla="*/ 5008 h 10000"/>
              <a:gd name="connsiteX4" fmla="*/ 9864 w 11191"/>
              <a:gd name="connsiteY4" fmla="*/ 8215 h 10000"/>
              <a:gd name="connsiteX5" fmla="*/ 2037 w 11191"/>
              <a:gd name="connsiteY5" fmla="*/ 10000 h 10000"/>
              <a:gd name="connsiteX6" fmla="*/ 44 w 11191"/>
              <a:gd name="connsiteY6" fmla="*/ 5839 h 10000"/>
              <a:gd name="connsiteX7" fmla="*/ 67 w 11191"/>
              <a:gd name="connsiteY7" fmla="*/ 3995 h 10000"/>
              <a:gd name="connsiteX8" fmla="*/ 2219 w 11191"/>
              <a:gd name="connsiteY8" fmla="*/ 0 h 10000"/>
              <a:gd name="connsiteX0" fmla="*/ 2219 w 11191"/>
              <a:gd name="connsiteY0" fmla="*/ 0 h 10000"/>
              <a:gd name="connsiteX1" fmla="*/ 10000 w 11191"/>
              <a:gd name="connsiteY1" fmla="*/ 1736 h 10000"/>
              <a:gd name="connsiteX2" fmla="*/ 10046 w 11191"/>
              <a:gd name="connsiteY2" fmla="*/ 5083 h 10000"/>
              <a:gd name="connsiteX3" fmla="*/ 10046 w 11191"/>
              <a:gd name="connsiteY3" fmla="*/ 5008 h 10000"/>
              <a:gd name="connsiteX4" fmla="*/ 9864 w 11191"/>
              <a:gd name="connsiteY4" fmla="*/ 8215 h 10000"/>
              <a:gd name="connsiteX5" fmla="*/ 2037 w 11191"/>
              <a:gd name="connsiteY5" fmla="*/ 10000 h 10000"/>
              <a:gd name="connsiteX6" fmla="*/ 44 w 11191"/>
              <a:gd name="connsiteY6" fmla="*/ 5839 h 10000"/>
              <a:gd name="connsiteX7" fmla="*/ 67 w 11191"/>
              <a:gd name="connsiteY7" fmla="*/ 3995 h 10000"/>
              <a:gd name="connsiteX8" fmla="*/ 2219 w 11191"/>
              <a:gd name="connsiteY8" fmla="*/ 0 h 10000"/>
              <a:gd name="connsiteX0" fmla="*/ 2219 w 11191"/>
              <a:gd name="connsiteY0" fmla="*/ 0 h 10000"/>
              <a:gd name="connsiteX1" fmla="*/ 10000 w 11191"/>
              <a:gd name="connsiteY1" fmla="*/ 1736 h 10000"/>
              <a:gd name="connsiteX2" fmla="*/ 10046 w 11191"/>
              <a:gd name="connsiteY2" fmla="*/ 5083 h 10000"/>
              <a:gd name="connsiteX3" fmla="*/ 10046 w 11191"/>
              <a:gd name="connsiteY3" fmla="*/ 5008 h 10000"/>
              <a:gd name="connsiteX4" fmla="*/ 9864 w 11191"/>
              <a:gd name="connsiteY4" fmla="*/ 8215 h 10000"/>
              <a:gd name="connsiteX5" fmla="*/ 2037 w 11191"/>
              <a:gd name="connsiteY5" fmla="*/ 10000 h 10000"/>
              <a:gd name="connsiteX6" fmla="*/ 44 w 11191"/>
              <a:gd name="connsiteY6" fmla="*/ 5839 h 10000"/>
              <a:gd name="connsiteX7" fmla="*/ 67 w 11191"/>
              <a:gd name="connsiteY7" fmla="*/ 3995 h 10000"/>
              <a:gd name="connsiteX8" fmla="*/ 2219 w 11191"/>
              <a:gd name="connsiteY8" fmla="*/ 0 h 10000"/>
              <a:gd name="connsiteX0" fmla="*/ 2219 w 11191"/>
              <a:gd name="connsiteY0" fmla="*/ 0 h 10000"/>
              <a:gd name="connsiteX1" fmla="*/ 10000 w 11191"/>
              <a:gd name="connsiteY1" fmla="*/ 1736 h 10000"/>
              <a:gd name="connsiteX2" fmla="*/ 10046 w 11191"/>
              <a:gd name="connsiteY2" fmla="*/ 5083 h 10000"/>
              <a:gd name="connsiteX3" fmla="*/ 10046 w 11191"/>
              <a:gd name="connsiteY3" fmla="*/ 4876 h 10000"/>
              <a:gd name="connsiteX4" fmla="*/ 9864 w 11191"/>
              <a:gd name="connsiteY4" fmla="*/ 8215 h 10000"/>
              <a:gd name="connsiteX5" fmla="*/ 2037 w 11191"/>
              <a:gd name="connsiteY5" fmla="*/ 10000 h 10000"/>
              <a:gd name="connsiteX6" fmla="*/ 44 w 11191"/>
              <a:gd name="connsiteY6" fmla="*/ 5839 h 10000"/>
              <a:gd name="connsiteX7" fmla="*/ 67 w 11191"/>
              <a:gd name="connsiteY7" fmla="*/ 3995 h 10000"/>
              <a:gd name="connsiteX8" fmla="*/ 2219 w 11191"/>
              <a:gd name="connsiteY8" fmla="*/ 0 h 10000"/>
              <a:gd name="connsiteX0" fmla="*/ 2219 w 11191"/>
              <a:gd name="connsiteY0" fmla="*/ 0 h 10000"/>
              <a:gd name="connsiteX1" fmla="*/ 10000 w 11191"/>
              <a:gd name="connsiteY1" fmla="*/ 1736 h 10000"/>
              <a:gd name="connsiteX2" fmla="*/ 10046 w 11191"/>
              <a:gd name="connsiteY2" fmla="*/ 5083 h 10000"/>
              <a:gd name="connsiteX3" fmla="*/ 10706 w 11191"/>
              <a:gd name="connsiteY3" fmla="*/ 4876 h 10000"/>
              <a:gd name="connsiteX4" fmla="*/ 9864 w 11191"/>
              <a:gd name="connsiteY4" fmla="*/ 8215 h 10000"/>
              <a:gd name="connsiteX5" fmla="*/ 2037 w 11191"/>
              <a:gd name="connsiteY5" fmla="*/ 10000 h 10000"/>
              <a:gd name="connsiteX6" fmla="*/ 44 w 11191"/>
              <a:gd name="connsiteY6" fmla="*/ 5839 h 10000"/>
              <a:gd name="connsiteX7" fmla="*/ 67 w 11191"/>
              <a:gd name="connsiteY7" fmla="*/ 3995 h 10000"/>
              <a:gd name="connsiteX8" fmla="*/ 2219 w 11191"/>
              <a:gd name="connsiteY8" fmla="*/ 0 h 10000"/>
              <a:gd name="connsiteX0" fmla="*/ 2219 w 11191"/>
              <a:gd name="connsiteY0" fmla="*/ 0 h 10000"/>
              <a:gd name="connsiteX1" fmla="*/ 10000 w 11191"/>
              <a:gd name="connsiteY1" fmla="*/ 1736 h 10000"/>
              <a:gd name="connsiteX2" fmla="*/ 10046 w 11191"/>
              <a:gd name="connsiteY2" fmla="*/ 5083 h 10000"/>
              <a:gd name="connsiteX3" fmla="*/ 10046 w 11191"/>
              <a:gd name="connsiteY3" fmla="*/ 4992 h 10000"/>
              <a:gd name="connsiteX4" fmla="*/ 9864 w 11191"/>
              <a:gd name="connsiteY4" fmla="*/ 8215 h 10000"/>
              <a:gd name="connsiteX5" fmla="*/ 2037 w 11191"/>
              <a:gd name="connsiteY5" fmla="*/ 10000 h 10000"/>
              <a:gd name="connsiteX6" fmla="*/ 44 w 11191"/>
              <a:gd name="connsiteY6" fmla="*/ 5839 h 10000"/>
              <a:gd name="connsiteX7" fmla="*/ 67 w 11191"/>
              <a:gd name="connsiteY7" fmla="*/ 3995 h 10000"/>
              <a:gd name="connsiteX8" fmla="*/ 2219 w 11191"/>
              <a:gd name="connsiteY8" fmla="*/ 0 h 10000"/>
              <a:gd name="connsiteX0" fmla="*/ 2219 w 11191"/>
              <a:gd name="connsiteY0" fmla="*/ 0 h 10000"/>
              <a:gd name="connsiteX1" fmla="*/ 10000 w 11191"/>
              <a:gd name="connsiteY1" fmla="*/ 1736 h 10000"/>
              <a:gd name="connsiteX2" fmla="*/ 10046 w 11191"/>
              <a:gd name="connsiteY2" fmla="*/ 5083 h 10000"/>
              <a:gd name="connsiteX3" fmla="*/ 10046 w 11191"/>
              <a:gd name="connsiteY3" fmla="*/ 5058 h 10000"/>
              <a:gd name="connsiteX4" fmla="*/ 9864 w 11191"/>
              <a:gd name="connsiteY4" fmla="*/ 8215 h 10000"/>
              <a:gd name="connsiteX5" fmla="*/ 2037 w 11191"/>
              <a:gd name="connsiteY5" fmla="*/ 10000 h 10000"/>
              <a:gd name="connsiteX6" fmla="*/ 44 w 11191"/>
              <a:gd name="connsiteY6" fmla="*/ 5839 h 10000"/>
              <a:gd name="connsiteX7" fmla="*/ 67 w 11191"/>
              <a:gd name="connsiteY7" fmla="*/ 3995 h 10000"/>
              <a:gd name="connsiteX8" fmla="*/ 2219 w 11191"/>
              <a:gd name="connsiteY8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296 w 11282"/>
              <a:gd name="connsiteY2" fmla="*/ 3983 h 10000"/>
              <a:gd name="connsiteX3" fmla="*/ 10046 w 11282"/>
              <a:gd name="connsiteY3" fmla="*/ 5083 h 10000"/>
              <a:gd name="connsiteX4" fmla="*/ 10046 w 11282"/>
              <a:gd name="connsiteY4" fmla="*/ 5058 h 10000"/>
              <a:gd name="connsiteX5" fmla="*/ 9864 w 11282"/>
              <a:gd name="connsiteY5" fmla="*/ 8215 h 10000"/>
              <a:gd name="connsiteX6" fmla="*/ 2037 w 11282"/>
              <a:gd name="connsiteY6" fmla="*/ 10000 h 10000"/>
              <a:gd name="connsiteX7" fmla="*/ 44 w 11282"/>
              <a:gd name="connsiteY7" fmla="*/ 5839 h 10000"/>
              <a:gd name="connsiteX8" fmla="*/ 67 w 11282"/>
              <a:gd name="connsiteY8" fmla="*/ 3995 h 10000"/>
              <a:gd name="connsiteX9" fmla="*/ 2219 w 11282"/>
              <a:gd name="connsiteY9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182 w 11282"/>
              <a:gd name="connsiteY2" fmla="*/ 3966 h 10000"/>
              <a:gd name="connsiteX3" fmla="*/ 10046 w 11282"/>
              <a:gd name="connsiteY3" fmla="*/ 5083 h 10000"/>
              <a:gd name="connsiteX4" fmla="*/ 10046 w 11282"/>
              <a:gd name="connsiteY4" fmla="*/ 5058 h 10000"/>
              <a:gd name="connsiteX5" fmla="*/ 9864 w 11282"/>
              <a:gd name="connsiteY5" fmla="*/ 8215 h 10000"/>
              <a:gd name="connsiteX6" fmla="*/ 2037 w 11282"/>
              <a:gd name="connsiteY6" fmla="*/ 10000 h 10000"/>
              <a:gd name="connsiteX7" fmla="*/ 44 w 11282"/>
              <a:gd name="connsiteY7" fmla="*/ 5839 h 10000"/>
              <a:gd name="connsiteX8" fmla="*/ 67 w 11282"/>
              <a:gd name="connsiteY8" fmla="*/ 3995 h 10000"/>
              <a:gd name="connsiteX9" fmla="*/ 2219 w 11282"/>
              <a:gd name="connsiteY9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0046 w 11282"/>
              <a:gd name="connsiteY3" fmla="*/ 5083 h 10000"/>
              <a:gd name="connsiteX4" fmla="*/ 10046 w 11282"/>
              <a:gd name="connsiteY4" fmla="*/ 5058 h 10000"/>
              <a:gd name="connsiteX5" fmla="*/ 9864 w 11282"/>
              <a:gd name="connsiteY5" fmla="*/ 8215 h 10000"/>
              <a:gd name="connsiteX6" fmla="*/ 2037 w 11282"/>
              <a:gd name="connsiteY6" fmla="*/ 10000 h 10000"/>
              <a:gd name="connsiteX7" fmla="*/ 44 w 11282"/>
              <a:gd name="connsiteY7" fmla="*/ 5839 h 10000"/>
              <a:gd name="connsiteX8" fmla="*/ 67 w 11282"/>
              <a:gd name="connsiteY8" fmla="*/ 3995 h 10000"/>
              <a:gd name="connsiteX9" fmla="*/ 2219 w 11282"/>
              <a:gd name="connsiteY9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0046 w 11282"/>
              <a:gd name="connsiteY3" fmla="*/ 5083 h 10000"/>
              <a:gd name="connsiteX4" fmla="*/ 10046 w 11282"/>
              <a:gd name="connsiteY4" fmla="*/ 5058 h 10000"/>
              <a:gd name="connsiteX5" fmla="*/ 10228 w 11282"/>
              <a:gd name="connsiteY5" fmla="*/ 6678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0046 w 11282"/>
              <a:gd name="connsiteY3" fmla="*/ 5083 h 10000"/>
              <a:gd name="connsiteX4" fmla="*/ 10046 w 11282"/>
              <a:gd name="connsiteY4" fmla="*/ 5058 h 10000"/>
              <a:gd name="connsiteX5" fmla="*/ 10660 w 11282"/>
              <a:gd name="connsiteY5" fmla="*/ 6661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0046 w 11282"/>
              <a:gd name="connsiteY3" fmla="*/ 5083 h 10000"/>
              <a:gd name="connsiteX4" fmla="*/ 10046 w 11282"/>
              <a:gd name="connsiteY4" fmla="*/ 5058 h 10000"/>
              <a:gd name="connsiteX5" fmla="*/ 10774 w 11282"/>
              <a:gd name="connsiteY5" fmla="*/ 6711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373"/>
              <a:gd name="connsiteY0" fmla="*/ 0 h 10000"/>
              <a:gd name="connsiteX1" fmla="*/ 10000 w 11373"/>
              <a:gd name="connsiteY1" fmla="*/ 1736 h 10000"/>
              <a:gd name="connsiteX2" fmla="*/ 10023 w 11373"/>
              <a:gd name="connsiteY2" fmla="*/ 3966 h 10000"/>
              <a:gd name="connsiteX3" fmla="*/ 10046 w 11373"/>
              <a:gd name="connsiteY3" fmla="*/ 5083 h 10000"/>
              <a:gd name="connsiteX4" fmla="*/ 10046 w 11373"/>
              <a:gd name="connsiteY4" fmla="*/ 5058 h 10000"/>
              <a:gd name="connsiteX5" fmla="*/ 10774 w 11373"/>
              <a:gd name="connsiteY5" fmla="*/ 6711 h 10000"/>
              <a:gd name="connsiteX6" fmla="*/ 9864 w 11373"/>
              <a:gd name="connsiteY6" fmla="*/ 8215 h 10000"/>
              <a:gd name="connsiteX7" fmla="*/ 2037 w 11373"/>
              <a:gd name="connsiteY7" fmla="*/ 10000 h 10000"/>
              <a:gd name="connsiteX8" fmla="*/ 44 w 11373"/>
              <a:gd name="connsiteY8" fmla="*/ 5839 h 10000"/>
              <a:gd name="connsiteX9" fmla="*/ 67 w 11373"/>
              <a:gd name="connsiteY9" fmla="*/ 3995 h 10000"/>
              <a:gd name="connsiteX10" fmla="*/ 2219 w 11373"/>
              <a:gd name="connsiteY10" fmla="*/ 0 h 10000"/>
              <a:gd name="connsiteX0" fmla="*/ 2219 w 11373"/>
              <a:gd name="connsiteY0" fmla="*/ 0 h 10000"/>
              <a:gd name="connsiteX1" fmla="*/ 10000 w 11373"/>
              <a:gd name="connsiteY1" fmla="*/ 1736 h 10000"/>
              <a:gd name="connsiteX2" fmla="*/ 10023 w 11373"/>
              <a:gd name="connsiteY2" fmla="*/ 3966 h 10000"/>
              <a:gd name="connsiteX3" fmla="*/ 10046 w 11373"/>
              <a:gd name="connsiteY3" fmla="*/ 5083 h 10000"/>
              <a:gd name="connsiteX4" fmla="*/ 10046 w 11373"/>
              <a:gd name="connsiteY4" fmla="*/ 5058 h 10000"/>
              <a:gd name="connsiteX5" fmla="*/ 10774 w 11373"/>
              <a:gd name="connsiteY5" fmla="*/ 6711 h 10000"/>
              <a:gd name="connsiteX6" fmla="*/ 9864 w 11373"/>
              <a:gd name="connsiteY6" fmla="*/ 8215 h 10000"/>
              <a:gd name="connsiteX7" fmla="*/ 2037 w 11373"/>
              <a:gd name="connsiteY7" fmla="*/ 10000 h 10000"/>
              <a:gd name="connsiteX8" fmla="*/ 44 w 11373"/>
              <a:gd name="connsiteY8" fmla="*/ 5839 h 10000"/>
              <a:gd name="connsiteX9" fmla="*/ 67 w 11373"/>
              <a:gd name="connsiteY9" fmla="*/ 3995 h 10000"/>
              <a:gd name="connsiteX10" fmla="*/ 2219 w 11373"/>
              <a:gd name="connsiteY10" fmla="*/ 0 h 10000"/>
              <a:gd name="connsiteX0" fmla="*/ 2219 w 11646"/>
              <a:gd name="connsiteY0" fmla="*/ 0 h 10000"/>
              <a:gd name="connsiteX1" fmla="*/ 10000 w 11646"/>
              <a:gd name="connsiteY1" fmla="*/ 1736 h 10000"/>
              <a:gd name="connsiteX2" fmla="*/ 10023 w 11646"/>
              <a:gd name="connsiteY2" fmla="*/ 3966 h 10000"/>
              <a:gd name="connsiteX3" fmla="*/ 10046 w 11646"/>
              <a:gd name="connsiteY3" fmla="*/ 5083 h 10000"/>
              <a:gd name="connsiteX4" fmla="*/ 10046 w 11646"/>
              <a:gd name="connsiteY4" fmla="*/ 5058 h 10000"/>
              <a:gd name="connsiteX5" fmla="*/ 11047 w 11646"/>
              <a:gd name="connsiteY5" fmla="*/ 6777 h 10000"/>
              <a:gd name="connsiteX6" fmla="*/ 9864 w 11646"/>
              <a:gd name="connsiteY6" fmla="*/ 8215 h 10000"/>
              <a:gd name="connsiteX7" fmla="*/ 2037 w 11646"/>
              <a:gd name="connsiteY7" fmla="*/ 10000 h 10000"/>
              <a:gd name="connsiteX8" fmla="*/ 44 w 11646"/>
              <a:gd name="connsiteY8" fmla="*/ 5839 h 10000"/>
              <a:gd name="connsiteX9" fmla="*/ 67 w 11646"/>
              <a:gd name="connsiteY9" fmla="*/ 3995 h 10000"/>
              <a:gd name="connsiteX10" fmla="*/ 2219 w 11646"/>
              <a:gd name="connsiteY10" fmla="*/ 0 h 10000"/>
              <a:gd name="connsiteX0" fmla="*/ 2219 w 11290"/>
              <a:gd name="connsiteY0" fmla="*/ 0 h 10000"/>
              <a:gd name="connsiteX1" fmla="*/ 10000 w 11290"/>
              <a:gd name="connsiteY1" fmla="*/ 1736 h 10000"/>
              <a:gd name="connsiteX2" fmla="*/ 10023 w 11290"/>
              <a:gd name="connsiteY2" fmla="*/ 3966 h 10000"/>
              <a:gd name="connsiteX3" fmla="*/ 10046 w 11290"/>
              <a:gd name="connsiteY3" fmla="*/ 5083 h 10000"/>
              <a:gd name="connsiteX4" fmla="*/ 10046 w 11290"/>
              <a:gd name="connsiteY4" fmla="*/ 5058 h 10000"/>
              <a:gd name="connsiteX5" fmla="*/ 11047 w 11290"/>
              <a:gd name="connsiteY5" fmla="*/ 6777 h 10000"/>
              <a:gd name="connsiteX6" fmla="*/ 9864 w 11290"/>
              <a:gd name="connsiteY6" fmla="*/ 8215 h 10000"/>
              <a:gd name="connsiteX7" fmla="*/ 2037 w 11290"/>
              <a:gd name="connsiteY7" fmla="*/ 10000 h 10000"/>
              <a:gd name="connsiteX8" fmla="*/ 44 w 11290"/>
              <a:gd name="connsiteY8" fmla="*/ 5839 h 10000"/>
              <a:gd name="connsiteX9" fmla="*/ 67 w 11290"/>
              <a:gd name="connsiteY9" fmla="*/ 3995 h 10000"/>
              <a:gd name="connsiteX10" fmla="*/ 2219 w 11290"/>
              <a:gd name="connsiteY10" fmla="*/ 0 h 10000"/>
              <a:gd name="connsiteX0" fmla="*/ 2219 w 11290"/>
              <a:gd name="connsiteY0" fmla="*/ 0 h 10000"/>
              <a:gd name="connsiteX1" fmla="*/ 10000 w 11290"/>
              <a:gd name="connsiteY1" fmla="*/ 1736 h 10000"/>
              <a:gd name="connsiteX2" fmla="*/ 10023 w 11290"/>
              <a:gd name="connsiteY2" fmla="*/ 3966 h 10000"/>
              <a:gd name="connsiteX3" fmla="*/ 10046 w 11290"/>
              <a:gd name="connsiteY3" fmla="*/ 5083 h 10000"/>
              <a:gd name="connsiteX4" fmla="*/ 10046 w 11290"/>
              <a:gd name="connsiteY4" fmla="*/ 5058 h 10000"/>
              <a:gd name="connsiteX5" fmla="*/ 11047 w 11290"/>
              <a:gd name="connsiteY5" fmla="*/ 6777 h 10000"/>
              <a:gd name="connsiteX6" fmla="*/ 9864 w 11290"/>
              <a:gd name="connsiteY6" fmla="*/ 8215 h 10000"/>
              <a:gd name="connsiteX7" fmla="*/ 2037 w 11290"/>
              <a:gd name="connsiteY7" fmla="*/ 10000 h 10000"/>
              <a:gd name="connsiteX8" fmla="*/ 44 w 11290"/>
              <a:gd name="connsiteY8" fmla="*/ 5839 h 10000"/>
              <a:gd name="connsiteX9" fmla="*/ 67 w 11290"/>
              <a:gd name="connsiteY9" fmla="*/ 3995 h 10000"/>
              <a:gd name="connsiteX10" fmla="*/ 2219 w 11290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0046 w 11282"/>
              <a:gd name="connsiteY3" fmla="*/ 5083 h 10000"/>
              <a:gd name="connsiteX4" fmla="*/ 10046 w 11282"/>
              <a:gd name="connsiteY4" fmla="*/ 5058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0046 w 11282"/>
              <a:gd name="connsiteY3" fmla="*/ 5083 h 10000"/>
              <a:gd name="connsiteX4" fmla="*/ 10046 w 11282"/>
              <a:gd name="connsiteY4" fmla="*/ 5058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0046 w 11282"/>
              <a:gd name="connsiteY3" fmla="*/ 5083 h 10000"/>
              <a:gd name="connsiteX4" fmla="*/ 10660 w 11282"/>
              <a:gd name="connsiteY4" fmla="*/ 5306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0046 w 11282"/>
              <a:gd name="connsiteY3" fmla="*/ 508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0842 w 11282"/>
              <a:gd name="connsiteY3" fmla="*/ 4769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0023 w 11282"/>
              <a:gd name="connsiteY2" fmla="*/ 3966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024 w 11282"/>
              <a:gd name="connsiteY2" fmla="*/ 3520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092 w 11282"/>
              <a:gd name="connsiteY2" fmla="*/ 3404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092 w 11282"/>
              <a:gd name="connsiteY2" fmla="*/ 3404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403"/>
              <a:gd name="connsiteY0" fmla="*/ 0 h 10000"/>
              <a:gd name="connsiteX1" fmla="*/ 10000 w 11403"/>
              <a:gd name="connsiteY1" fmla="*/ 1736 h 10000"/>
              <a:gd name="connsiteX2" fmla="*/ 11229 w 11403"/>
              <a:gd name="connsiteY2" fmla="*/ 3404 h 10000"/>
              <a:gd name="connsiteX3" fmla="*/ 11047 w 11403"/>
              <a:gd name="connsiteY3" fmla="*/ 4653 h 10000"/>
              <a:gd name="connsiteX4" fmla="*/ 10979 w 11403"/>
              <a:gd name="connsiteY4" fmla="*/ 5422 h 10000"/>
              <a:gd name="connsiteX5" fmla="*/ 11047 w 11403"/>
              <a:gd name="connsiteY5" fmla="*/ 6777 h 10000"/>
              <a:gd name="connsiteX6" fmla="*/ 9864 w 11403"/>
              <a:gd name="connsiteY6" fmla="*/ 8215 h 10000"/>
              <a:gd name="connsiteX7" fmla="*/ 2037 w 11403"/>
              <a:gd name="connsiteY7" fmla="*/ 10000 h 10000"/>
              <a:gd name="connsiteX8" fmla="*/ 44 w 11403"/>
              <a:gd name="connsiteY8" fmla="*/ 5839 h 10000"/>
              <a:gd name="connsiteX9" fmla="*/ 67 w 11403"/>
              <a:gd name="connsiteY9" fmla="*/ 3995 h 10000"/>
              <a:gd name="connsiteX10" fmla="*/ 2219 w 11403"/>
              <a:gd name="connsiteY10" fmla="*/ 0 h 10000"/>
              <a:gd name="connsiteX0" fmla="*/ 2219 w 11283"/>
              <a:gd name="connsiteY0" fmla="*/ 0 h 10000"/>
              <a:gd name="connsiteX1" fmla="*/ 10000 w 11283"/>
              <a:gd name="connsiteY1" fmla="*/ 1736 h 10000"/>
              <a:gd name="connsiteX2" fmla="*/ 11229 w 11283"/>
              <a:gd name="connsiteY2" fmla="*/ 3404 h 10000"/>
              <a:gd name="connsiteX3" fmla="*/ 11047 w 11283"/>
              <a:gd name="connsiteY3" fmla="*/ 4653 h 10000"/>
              <a:gd name="connsiteX4" fmla="*/ 10979 w 11283"/>
              <a:gd name="connsiteY4" fmla="*/ 5422 h 10000"/>
              <a:gd name="connsiteX5" fmla="*/ 11047 w 11283"/>
              <a:gd name="connsiteY5" fmla="*/ 6777 h 10000"/>
              <a:gd name="connsiteX6" fmla="*/ 9864 w 11283"/>
              <a:gd name="connsiteY6" fmla="*/ 8215 h 10000"/>
              <a:gd name="connsiteX7" fmla="*/ 2037 w 11283"/>
              <a:gd name="connsiteY7" fmla="*/ 10000 h 10000"/>
              <a:gd name="connsiteX8" fmla="*/ 44 w 11283"/>
              <a:gd name="connsiteY8" fmla="*/ 5839 h 10000"/>
              <a:gd name="connsiteX9" fmla="*/ 67 w 11283"/>
              <a:gd name="connsiteY9" fmla="*/ 3995 h 10000"/>
              <a:gd name="connsiteX10" fmla="*/ 2219 w 11283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0979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1070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1070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1070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1070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47 w 11282"/>
              <a:gd name="connsiteY3" fmla="*/ 4653 h 10000"/>
              <a:gd name="connsiteX4" fmla="*/ 11070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219 w 11282"/>
              <a:gd name="connsiteY0" fmla="*/ 0 h 10000"/>
              <a:gd name="connsiteX1" fmla="*/ 10000 w 11282"/>
              <a:gd name="connsiteY1" fmla="*/ 1736 h 10000"/>
              <a:gd name="connsiteX2" fmla="*/ 11229 w 11282"/>
              <a:gd name="connsiteY2" fmla="*/ 3404 h 10000"/>
              <a:gd name="connsiteX3" fmla="*/ 11093 w 11282"/>
              <a:gd name="connsiteY3" fmla="*/ 4703 h 10000"/>
              <a:gd name="connsiteX4" fmla="*/ 11070 w 11282"/>
              <a:gd name="connsiteY4" fmla="*/ 5422 h 10000"/>
              <a:gd name="connsiteX5" fmla="*/ 11047 w 11282"/>
              <a:gd name="connsiteY5" fmla="*/ 6777 h 10000"/>
              <a:gd name="connsiteX6" fmla="*/ 9864 w 11282"/>
              <a:gd name="connsiteY6" fmla="*/ 8215 h 10000"/>
              <a:gd name="connsiteX7" fmla="*/ 2037 w 11282"/>
              <a:gd name="connsiteY7" fmla="*/ 10000 h 10000"/>
              <a:gd name="connsiteX8" fmla="*/ 44 w 11282"/>
              <a:gd name="connsiteY8" fmla="*/ 5839 h 10000"/>
              <a:gd name="connsiteX9" fmla="*/ 67 w 11282"/>
              <a:gd name="connsiteY9" fmla="*/ 3995 h 10000"/>
              <a:gd name="connsiteX10" fmla="*/ 2219 w 11282"/>
              <a:gd name="connsiteY10" fmla="*/ 0 h 10000"/>
              <a:gd name="connsiteX0" fmla="*/ 2305 w 11368"/>
              <a:gd name="connsiteY0" fmla="*/ 0 h 10000"/>
              <a:gd name="connsiteX1" fmla="*/ 10086 w 11368"/>
              <a:gd name="connsiteY1" fmla="*/ 1736 h 10000"/>
              <a:gd name="connsiteX2" fmla="*/ 11315 w 11368"/>
              <a:gd name="connsiteY2" fmla="*/ 3404 h 10000"/>
              <a:gd name="connsiteX3" fmla="*/ 11179 w 11368"/>
              <a:gd name="connsiteY3" fmla="*/ 4703 h 10000"/>
              <a:gd name="connsiteX4" fmla="*/ 11156 w 11368"/>
              <a:gd name="connsiteY4" fmla="*/ 5422 h 10000"/>
              <a:gd name="connsiteX5" fmla="*/ 11133 w 11368"/>
              <a:gd name="connsiteY5" fmla="*/ 6777 h 10000"/>
              <a:gd name="connsiteX6" fmla="*/ 9950 w 11368"/>
              <a:gd name="connsiteY6" fmla="*/ 8215 h 10000"/>
              <a:gd name="connsiteX7" fmla="*/ 2123 w 11368"/>
              <a:gd name="connsiteY7" fmla="*/ 10000 h 10000"/>
              <a:gd name="connsiteX8" fmla="*/ 130 w 11368"/>
              <a:gd name="connsiteY8" fmla="*/ 5839 h 10000"/>
              <a:gd name="connsiteX9" fmla="*/ 153 w 11368"/>
              <a:gd name="connsiteY9" fmla="*/ 3995 h 10000"/>
              <a:gd name="connsiteX10" fmla="*/ 2305 w 11368"/>
              <a:gd name="connsiteY10" fmla="*/ 0 h 10000"/>
              <a:gd name="connsiteX0" fmla="*/ 2391 w 11454"/>
              <a:gd name="connsiteY0" fmla="*/ 0 h 10000"/>
              <a:gd name="connsiteX1" fmla="*/ 10172 w 11454"/>
              <a:gd name="connsiteY1" fmla="*/ 1736 h 10000"/>
              <a:gd name="connsiteX2" fmla="*/ 11401 w 11454"/>
              <a:gd name="connsiteY2" fmla="*/ 3404 h 10000"/>
              <a:gd name="connsiteX3" fmla="*/ 11265 w 11454"/>
              <a:gd name="connsiteY3" fmla="*/ 4703 h 10000"/>
              <a:gd name="connsiteX4" fmla="*/ 11242 w 11454"/>
              <a:gd name="connsiteY4" fmla="*/ 5422 h 10000"/>
              <a:gd name="connsiteX5" fmla="*/ 11219 w 11454"/>
              <a:gd name="connsiteY5" fmla="*/ 6777 h 10000"/>
              <a:gd name="connsiteX6" fmla="*/ 10036 w 11454"/>
              <a:gd name="connsiteY6" fmla="*/ 8215 h 10000"/>
              <a:gd name="connsiteX7" fmla="*/ 2209 w 11454"/>
              <a:gd name="connsiteY7" fmla="*/ 10000 h 10000"/>
              <a:gd name="connsiteX8" fmla="*/ 130 w 11454"/>
              <a:gd name="connsiteY8" fmla="*/ 5839 h 10000"/>
              <a:gd name="connsiteX9" fmla="*/ 239 w 11454"/>
              <a:gd name="connsiteY9" fmla="*/ 3995 h 10000"/>
              <a:gd name="connsiteX10" fmla="*/ 2391 w 11454"/>
              <a:gd name="connsiteY10" fmla="*/ 0 h 10000"/>
              <a:gd name="connsiteX0" fmla="*/ 2391 w 11454"/>
              <a:gd name="connsiteY0" fmla="*/ 0 h 10000"/>
              <a:gd name="connsiteX1" fmla="*/ 10172 w 11454"/>
              <a:gd name="connsiteY1" fmla="*/ 1736 h 10000"/>
              <a:gd name="connsiteX2" fmla="*/ 11401 w 11454"/>
              <a:gd name="connsiteY2" fmla="*/ 3404 h 10000"/>
              <a:gd name="connsiteX3" fmla="*/ 11265 w 11454"/>
              <a:gd name="connsiteY3" fmla="*/ 4703 h 10000"/>
              <a:gd name="connsiteX4" fmla="*/ 11242 w 11454"/>
              <a:gd name="connsiteY4" fmla="*/ 5422 h 10000"/>
              <a:gd name="connsiteX5" fmla="*/ 11219 w 11454"/>
              <a:gd name="connsiteY5" fmla="*/ 6777 h 10000"/>
              <a:gd name="connsiteX6" fmla="*/ 10036 w 11454"/>
              <a:gd name="connsiteY6" fmla="*/ 8215 h 10000"/>
              <a:gd name="connsiteX7" fmla="*/ 2209 w 11454"/>
              <a:gd name="connsiteY7" fmla="*/ 10000 h 10000"/>
              <a:gd name="connsiteX8" fmla="*/ 130 w 11454"/>
              <a:gd name="connsiteY8" fmla="*/ 5839 h 10000"/>
              <a:gd name="connsiteX9" fmla="*/ 239 w 11454"/>
              <a:gd name="connsiteY9" fmla="*/ 3995 h 10000"/>
              <a:gd name="connsiteX10" fmla="*/ 2391 w 11454"/>
              <a:gd name="connsiteY10" fmla="*/ 0 h 10000"/>
              <a:gd name="connsiteX0" fmla="*/ 2319 w 11382"/>
              <a:gd name="connsiteY0" fmla="*/ 0 h 10000"/>
              <a:gd name="connsiteX1" fmla="*/ 10100 w 11382"/>
              <a:gd name="connsiteY1" fmla="*/ 1736 h 10000"/>
              <a:gd name="connsiteX2" fmla="*/ 11329 w 11382"/>
              <a:gd name="connsiteY2" fmla="*/ 3404 h 10000"/>
              <a:gd name="connsiteX3" fmla="*/ 11193 w 11382"/>
              <a:gd name="connsiteY3" fmla="*/ 4703 h 10000"/>
              <a:gd name="connsiteX4" fmla="*/ 11170 w 11382"/>
              <a:gd name="connsiteY4" fmla="*/ 5422 h 10000"/>
              <a:gd name="connsiteX5" fmla="*/ 11147 w 11382"/>
              <a:gd name="connsiteY5" fmla="*/ 6777 h 10000"/>
              <a:gd name="connsiteX6" fmla="*/ 9964 w 11382"/>
              <a:gd name="connsiteY6" fmla="*/ 8215 h 10000"/>
              <a:gd name="connsiteX7" fmla="*/ 2137 w 11382"/>
              <a:gd name="connsiteY7" fmla="*/ 10000 h 10000"/>
              <a:gd name="connsiteX8" fmla="*/ 58 w 11382"/>
              <a:gd name="connsiteY8" fmla="*/ 5839 h 10000"/>
              <a:gd name="connsiteX9" fmla="*/ 167 w 11382"/>
              <a:gd name="connsiteY9" fmla="*/ 3995 h 10000"/>
              <a:gd name="connsiteX10" fmla="*/ 2319 w 11382"/>
              <a:gd name="connsiteY10" fmla="*/ 0 h 10000"/>
              <a:gd name="connsiteX0" fmla="*/ 2319 w 11382"/>
              <a:gd name="connsiteY0" fmla="*/ 0 h 10000"/>
              <a:gd name="connsiteX1" fmla="*/ 10100 w 11382"/>
              <a:gd name="connsiteY1" fmla="*/ 1736 h 10000"/>
              <a:gd name="connsiteX2" fmla="*/ 11329 w 11382"/>
              <a:gd name="connsiteY2" fmla="*/ 3404 h 10000"/>
              <a:gd name="connsiteX3" fmla="*/ 11193 w 11382"/>
              <a:gd name="connsiteY3" fmla="*/ 4703 h 10000"/>
              <a:gd name="connsiteX4" fmla="*/ 11170 w 11382"/>
              <a:gd name="connsiteY4" fmla="*/ 5422 h 10000"/>
              <a:gd name="connsiteX5" fmla="*/ 11147 w 11382"/>
              <a:gd name="connsiteY5" fmla="*/ 6777 h 10000"/>
              <a:gd name="connsiteX6" fmla="*/ 9964 w 11382"/>
              <a:gd name="connsiteY6" fmla="*/ 8215 h 10000"/>
              <a:gd name="connsiteX7" fmla="*/ 2137 w 11382"/>
              <a:gd name="connsiteY7" fmla="*/ 10000 h 10000"/>
              <a:gd name="connsiteX8" fmla="*/ 58 w 11382"/>
              <a:gd name="connsiteY8" fmla="*/ 5839 h 10000"/>
              <a:gd name="connsiteX9" fmla="*/ 81 w 11382"/>
              <a:gd name="connsiteY9" fmla="*/ 3995 h 10000"/>
              <a:gd name="connsiteX10" fmla="*/ 2319 w 11382"/>
              <a:gd name="connsiteY10" fmla="*/ 0 h 10000"/>
              <a:gd name="connsiteX0" fmla="*/ 2319 w 11382"/>
              <a:gd name="connsiteY0" fmla="*/ 0 h 10000"/>
              <a:gd name="connsiteX1" fmla="*/ 10100 w 11382"/>
              <a:gd name="connsiteY1" fmla="*/ 1736 h 10000"/>
              <a:gd name="connsiteX2" fmla="*/ 11329 w 11382"/>
              <a:gd name="connsiteY2" fmla="*/ 3404 h 10000"/>
              <a:gd name="connsiteX3" fmla="*/ 11193 w 11382"/>
              <a:gd name="connsiteY3" fmla="*/ 4703 h 10000"/>
              <a:gd name="connsiteX4" fmla="*/ 11170 w 11382"/>
              <a:gd name="connsiteY4" fmla="*/ 5422 h 10000"/>
              <a:gd name="connsiteX5" fmla="*/ 11147 w 11382"/>
              <a:gd name="connsiteY5" fmla="*/ 6777 h 10000"/>
              <a:gd name="connsiteX6" fmla="*/ 9964 w 11382"/>
              <a:gd name="connsiteY6" fmla="*/ 8215 h 10000"/>
              <a:gd name="connsiteX7" fmla="*/ 2137 w 11382"/>
              <a:gd name="connsiteY7" fmla="*/ 10000 h 10000"/>
              <a:gd name="connsiteX8" fmla="*/ 58 w 11382"/>
              <a:gd name="connsiteY8" fmla="*/ 5839 h 10000"/>
              <a:gd name="connsiteX9" fmla="*/ 81 w 11382"/>
              <a:gd name="connsiteY9" fmla="*/ 3995 h 10000"/>
              <a:gd name="connsiteX10" fmla="*/ 2319 w 11382"/>
              <a:gd name="connsiteY10" fmla="*/ 0 h 10000"/>
              <a:gd name="connsiteX0" fmla="*/ 2319 w 11382"/>
              <a:gd name="connsiteY0" fmla="*/ 418 h 10418"/>
              <a:gd name="connsiteX1" fmla="*/ 10100 w 11382"/>
              <a:gd name="connsiteY1" fmla="*/ 2154 h 10418"/>
              <a:gd name="connsiteX2" fmla="*/ 11329 w 11382"/>
              <a:gd name="connsiteY2" fmla="*/ 3822 h 10418"/>
              <a:gd name="connsiteX3" fmla="*/ 11193 w 11382"/>
              <a:gd name="connsiteY3" fmla="*/ 5121 h 10418"/>
              <a:gd name="connsiteX4" fmla="*/ 11170 w 11382"/>
              <a:gd name="connsiteY4" fmla="*/ 5840 h 10418"/>
              <a:gd name="connsiteX5" fmla="*/ 11147 w 11382"/>
              <a:gd name="connsiteY5" fmla="*/ 7195 h 10418"/>
              <a:gd name="connsiteX6" fmla="*/ 9964 w 11382"/>
              <a:gd name="connsiteY6" fmla="*/ 8633 h 10418"/>
              <a:gd name="connsiteX7" fmla="*/ 2137 w 11382"/>
              <a:gd name="connsiteY7" fmla="*/ 10418 h 10418"/>
              <a:gd name="connsiteX8" fmla="*/ 58 w 11382"/>
              <a:gd name="connsiteY8" fmla="*/ 6257 h 10418"/>
              <a:gd name="connsiteX9" fmla="*/ 81 w 11382"/>
              <a:gd name="connsiteY9" fmla="*/ 4413 h 10418"/>
              <a:gd name="connsiteX10" fmla="*/ 2319 w 11382"/>
              <a:gd name="connsiteY10" fmla="*/ 418 h 10418"/>
              <a:gd name="connsiteX0" fmla="*/ 2319 w 11382"/>
              <a:gd name="connsiteY0" fmla="*/ 376 h 10376"/>
              <a:gd name="connsiteX1" fmla="*/ 10100 w 11382"/>
              <a:gd name="connsiteY1" fmla="*/ 2112 h 10376"/>
              <a:gd name="connsiteX2" fmla="*/ 11329 w 11382"/>
              <a:gd name="connsiteY2" fmla="*/ 3780 h 10376"/>
              <a:gd name="connsiteX3" fmla="*/ 11193 w 11382"/>
              <a:gd name="connsiteY3" fmla="*/ 5079 h 10376"/>
              <a:gd name="connsiteX4" fmla="*/ 11170 w 11382"/>
              <a:gd name="connsiteY4" fmla="*/ 5798 h 10376"/>
              <a:gd name="connsiteX5" fmla="*/ 11147 w 11382"/>
              <a:gd name="connsiteY5" fmla="*/ 7153 h 10376"/>
              <a:gd name="connsiteX6" fmla="*/ 9964 w 11382"/>
              <a:gd name="connsiteY6" fmla="*/ 8591 h 10376"/>
              <a:gd name="connsiteX7" fmla="*/ 2137 w 11382"/>
              <a:gd name="connsiteY7" fmla="*/ 10376 h 10376"/>
              <a:gd name="connsiteX8" fmla="*/ 58 w 11382"/>
              <a:gd name="connsiteY8" fmla="*/ 6215 h 10376"/>
              <a:gd name="connsiteX9" fmla="*/ 81 w 11382"/>
              <a:gd name="connsiteY9" fmla="*/ 4371 h 10376"/>
              <a:gd name="connsiteX10" fmla="*/ 2319 w 11382"/>
              <a:gd name="connsiteY10" fmla="*/ 376 h 10376"/>
              <a:gd name="connsiteX0" fmla="*/ 2319 w 11382"/>
              <a:gd name="connsiteY0" fmla="*/ 376 h 10606"/>
              <a:gd name="connsiteX1" fmla="*/ 10100 w 11382"/>
              <a:gd name="connsiteY1" fmla="*/ 2112 h 10606"/>
              <a:gd name="connsiteX2" fmla="*/ 11329 w 11382"/>
              <a:gd name="connsiteY2" fmla="*/ 3780 h 10606"/>
              <a:gd name="connsiteX3" fmla="*/ 11193 w 11382"/>
              <a:gd name="connsiteY3" fmla="*/ 5079 h 10606"/>
              <a:gd name="connsiteX4" fmla="*/ 11170 w 11382"/>
              <a:gd name="connsiteY4" fmla="*/ 5798 h 10606"/>
              <a:gd name="connsiteX5" fmla="*/ 11147 w 11382"/>
              <a:gd name="connsiteY5" fmla="*/ 7153 h 10606"/>
              <a:gd name="connsiteX6" fmla="*/ 9964 w 11382"/>
              <a:gd name="connsiteY6" fmla="*/ 8591 h 10606"/>
              <a:gd name="connsiteX7" fmla="*/ 2137 w 11382"/>
              <a:gd name="connsiteY7" fmla="*/ 10376 h 10606"/>
              <a:gd name="connsiteX8" fmla="*/ 58 w 11382"/>
              <a:gd name="connsiteY8" fmla="*/ 6215 h 10606"/>
              <a:gd name="connsiteX9" fmla="*/ 81 w 11382"/>
              <a:gd name="connsiteY9" fmla="*/ 4371 h 10606"/>
              <a:gd name="connsiteX10" fmla="*/ 2319 w 11382"/>
              <a:gd name="connsiteY10" fmla="*/ 376 h 10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382" h="10606">
                <a:moveTo>
                  <a:pt x="2319" y="376"/>
                </a:moveTo>
                <a:lnTo>
                  <a:pt x="10100" y="2112"/>
                </a:lnTo>
                <a:cubicBezTo>
                  <a:pt x="11382" y="2776"/>
                  <a:pt x="11156" y="3245"/>
                  <a:pt x="11329" y="3780"/>
                </a:cubicBezTo>
                <a:cubicBezTo>
                  <a:pt x="11275" y="4299"/>
                  <a:pt x="11307" y="4900"/>
                  <a:pt x="11193" y="5079"/>
                </a:cubicBezTo>
                <a:cubicBezTo>
                  <a:pt x="11261" y="5492"/>
                  <a:pt x="11199" y="5242"/>
                  <a:pt x="11170" y="5798"/>
                </a:cubicBezTo>
                <a:cubicBezTo>
                  <a:pt x="11246" y="6072"/>
                  <a:pt x="11108" y="6395"/>
                  <a:pt x="11147" y="7153"/>
                </a:cubicBezTo>
                <a:cubicBezTo>
                  <a:pt x="10912" y="7578"/>
                  <a:pt x="11375" y="8046"/>
                  <a:pt x="9964" y="8591"/>
                </a:cubicBezTo>
                <a:lnTo>
                  <a:pt x="2137" y="10376"/>
                </a:lnTo>
                <a:cubicBezTo>
                  <a:pt x="1296" y="10606"/>
                  <a:pt x="411" y="8554"/>
                  <a:pt x="58" y="6215"/>
                </a:cubicBezTo>
                <a:cubicBezTo>
                  <a:pt x="0" y="5586"/>
                  <a:pt x="37" y="4991"/>
                  <a:pt x="81" y="4371"/>
                </a:cubicBezTo>
                <a:cubicBezTo>
                  <a:pt x="463" y="2032"/>
                  <a:pt x="1379" y="0"/>
                  <a:pt x="2319" y="376"/>
                </a:cubicBezTo>
                <a:close/>
              </a:path>
            </a:pathLst>
          </a:cu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  <a:alpha val="45000"/>
                </a:srgbClr>
              </a:gs>
              <a:gs pos="100000">
                <a:srgbClr val="FFFF66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726" tIns="43362" rIns="86726" bIns="43362" rtlCol="0" anchor="ctr"/>
          <a:lstStyle/>
          <a:p>
            <a:pPr algn="ctr"/>
            <a:endParaRPr lang="en-US"/>
          </a:p>
        </p:txBody>
      </p:sp>
      <p:grpSp>
        <p:nvGrpSpPr>
          <p:cNvPr id="2" name="Group 297"/>
          <p:cNvGrpSpPr>
            <a:grpSpLocks noChangeAspect="1"/>
          </p:cNvGrpSpPr>
          <p:nvPr/>
        </p:nvGrpSpPr>
        <p:grpSpPr bwMode="auto">
          <a:xfrm flipV="1">
            <a:off x="921080" y="2708976"/>
            <a:ext cx="4741902" cy="784225"/>
            <a:chOff x="1398" y="1160"/>
            <a:chExt cx="3155" cy="52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" name="Freeform 298"/>
            <p:cNvSpPr>
              <a:spLocks noChangeAspect="1"/>
            </p:cNvSpPr>
            <p:nvPr/>
          </p:nvSpPr>
          <p:spPr bwMode="auto">
            <a:xfrm flipV="1">
              <a:off x="2167" y="1520"/>
              <a:ext cx="53" cy="67"/>
            </a:xfrm>
            <a:custGeom>
              <a:avLst/>
              <a:gdLst/>
              <a:ahLst/>
              <a:cxnLst>
                <a:cxn ang="0">
                  <a:pos x="14" y="26"/>
                </a:cxn>
                <a:cxn ang="0">
                  <a:pos x="14" y="24"/>
                </a:cxn>
                <a:cxn ang="0">
                  <a:pos x="17" y="23"/>
                </a:cxn>
                <a:cxn ang="0">
                  <a:pos x="18" y="23"/>
                </a:cxn>
                <a:cxn ang="0">
                  <a:pos x="19" y="27"/>
                </a:cxn>
                <a:cxn ang="0">
                  <a:pos x="21" y="34"/>
                </a:cxn>
                <a:cxn ang="0">
                  <a:pos x="23" y="33"/>
                </a:cxn>
                <a:cxn ang="0">
                  <a:pos x="21" y="27"/>
                </a:cxn>
                <a:cxn ang="0">
                  <a:pos x="21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6"/>
                </a:cxn>
                <a:cxn ang="0">
                  <a:pos x="11" y="24"/>
                </a:cxn>
                <a:cxn ang="0">
                  <a:pos x="12" y="27"/>
                </a:cxn>
                <a:cxn ang="0">
                  <a:pos x="15" y="35"/>
                </a:cxn>
                <a:cxn ang="0">
                  <a:pos x="17" y="35"/>
                </a:cxn>
                <a:cxn ang="0">
                  <a:pos x="14" y="26"/>
                </a:cxn>
              </a:cxnLst>
              <a:rect l="0" t="0" r="r" b="b"/>
              <a:pathLst>
                <a:path w="27" h="35">
                  <a:moveTo>
                    <a:pt x="14" y="26"/>
                  </a:moveTo>
                  <a:cubicBezTo>
                    <a:pt x="14" y="25"/>
                    <a:pt x="13" y="24"/>
                    <a:pt x="14" y="24"/>
                  </a:cubicBezTo>
                  <a:cubicBezTo>
                    <a:pt x="15" y="24"/>
                    <a:pt x="16" y="23"/>
                    <a:pt x="17" y="23"/>
                  </a:cubicBezTo>
                  <a:cubicBezTo>
                    <a:pt x="17" y="23"/>
                    <a:pt x="17" y="23"/>
                    <a:pt x="18" y="23"/>
                  </a:cubicBezTo>
                  <a:cubicBezTo>
                    <a:pt x="18" y="25"/>
                    <a:pt x="18" y="26"/>
                    <a:pt x="19" y="27"/>
                  </a:cubicBezTo>
                  <a:cubicBezTo>
                    <a:pt x="19" y="29"/>
                    <a:pt x="20" y="32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1"/>
                    <a:pt x="21" y="29"/>
                    <a:pt x="21" y="27"/>
                  </a:cubicBezTo>
                  <a:cubicBezTo>
                    <a:pt x="20" y="25"/>
                    <a:pt x="21" y="24"/>
                    <a:pt x="21" y="22"/>
                  </a:cubicBezTo>
                  <a:cubicBezTo>
                    <a:pt x="25" y="19"/>
                    <a:pt x="27" y="14"/>
                    <a:pt x="26" y="10"/>
                  </a:cubicBezTo>
                  <a:cubicBezTo>
                    <a:pt x="25" y="4"/>
                    <a:pt x="18" y="0"/>
                    <a:pt x="11" y="1"/>
                  </a:cubicBezTo>
                  <a:cubicBezTo>
                    <a:pt x="4" y="3"/>
                    <a:pt x="0" y="10"/>
                    <a:pt x="1" y="16"/>
                  </a:cubicBezTo>
                  <a:cubicBezTo>
                    <a:pt x="2" y="20"/>
                    <a:pt x="6" y="23"/>
                    <a:pt x="11" y="24"/>
                  </a:cubicBezTo>
                  <a:cubicBezTo>
                    <a:pt x="11" y="25"/>
                    <a:pt x="11" y="26"/>
                    <a:pt x="12" y="27"/>
                  </a:cubicBezTo>
                  <a:cubicBezTo>
                    <a:pt x="12" y="30"/>
                    <a:pt x="14" y="33"/>
                    <a:pt x="15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2"/>
                    <a:pt x="15" y="29"/>
                    <a:pt x="14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299"/>
            <p:cNvSpPr>
              <a:spLocks noChangeAspect="1"/>
            </p:cNvSpPr>
            <p:nvPr/>
          </p:nvSpPr>
          <p:spPr bwMode="auto">
            <a:xfrm flipV="1">
              <a:off x="2191" y="1453"/>
              <a:ext cx="52" cy="67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0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14" y="11"/>
                </a:cxn>
                <a:cxn ang="0">
                  <a:pos x="13" y="12"/>
                </a:cxn>
                <a:cxn ang="0">
                  <a:pos x="11" y="12"/>
                </a:cxn>
                <a:cxn ang="0">
                  <a:pos x="10" y="13"/>
                </a:cxn>
                <a:cxn ang="0">
                  <a:pos x="9" y="9"/>
                </a:cxn>
                <a:cxn ang="0">
                  <a:pos x="6" y="2"/>
                </a:cxn>
                <a:cxn ang="0">
                  <a:pos x="3" y="2"/>
                </a:cxn>
                <a:cxn ang="0">
                  <a:pos x="7" y="10"/>
                </a:cxn>
                <a:cxn ang="0">
                  <a:pos x="7" y="14"/>
                </a:cxn>
                <a:cxn ang="0">
                  <a:pos x="1" y="26"/>
                </a:cxn>
                <a:cxn ang="0">
                  <a:pos x="16" y="34"/>
                </a:cxn>
                <a:cxn ang="0">
                  <a:pos x="25" y="20"/>
                </a:cxn>
                <a:cxn ang="0">
                  <a:pos x="16" y="12"/>
                </a:cxn>
              </a:cxnLst>
              <a:rect l="0" t="0" r="r" b="b"/>
              <a:pathLst>
                <a:path w="27" h="35">
                  <a:moveTo>
                    <a:pt x="16" y="12"/>
                  </a:moveTo>
                  <a:cubicBezTo>
                    <a:pt x="16" y="11"/>
                    <a:pt x="16" y="11"/>
                    <a:pt x="16" y="10"/>
                  </a:cubicBezTo>
                  <a:cubicBezTo>
                    <a:pt x="15" y="7"/>
                    <a:pt x="13" y="3"/>
                    <a:pt x="12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1" y="4"/>
                    <a:pt x="13" y="7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1"/>
                    <a:pt x="9" y="11"/>
                    <a:pt x="9" y="9"/>
                  </a:cubicBezTo>
                  <a:cubicBezTo>
                    <a:pt x="8" y="7"/>
                    <a:pt x="7" y="4"/>
                    <a:pt x="6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5"/>
                    <a:pt x="6" y="8"/>
                    <a:pt x="7" y="10"/>
                  </a:cubicBezTo>
                  <a:cubicBezTo>
                    <a:pt x="7" y="11"/>
                    <a:pt x="7" y="13"/>
                    <a:pt x="7" y="14"/>
                  </a:cubicBezTo>
                  <a:cubicBezTo>
                    <a:pt x="2" y="16"/>
                    <a:pt x="0" y="22"/>
                    <a:pt x="1" y="26"/>
                  </a:cubicBezTo>
                  <a:cubicBezTo>
                    <a:pt x="2" y="32"/>
                    <a:pt x="9" y="35"/>
                    <a:pt x="16" y="34"/>
                  </a:cubicBezTo>
                  <a:cubicBezTo>
                    <a:pt x="23" y="32"/>
                    <a:pt x="27" y="26"/>
                    <a:pt x="25" y="20"/>
                  </a:cubicBezTo>
                  <a:cubicBezTo>
                    <a:pt x="24" y="16"/>
                    <a:pt x="21" y="13"/>
                    <a:pt x="16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300"/>
            <p:cNvSpPr>
              <a:spLocks noChangeAspect="1"/>
            </p:cNvSpPr>
            <p:nvPr/>
          </p:nvSpPr>
          <p:spPr bwMode="auto">
            <a:xfrm flipV="1">
              <a:off x="2218" y="1532"/>
              <a:ext cx="52" cy="66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13" y="23"/>
                </a:cxn>
                <a:cxn ang="0">
                  <a:pos x="16" y="23"/>
                </a:cxn>
                <a:cxn ang="0">
                  <a:pos x="17" y="23"/>
                </a:cxn>
                <a:cxn ang="0">
                  <a:pos x="18" y="27"/>
                </a:cxn>
                <a:cxn ang="0">
                  <a:pos x="20" y="34"/>
                </a:cxn>
                <a:cxn ang="0">
                  <a:pos x="23" y="33"/>
                </a:cxn>
                <a:cxn ang="0">
                  <a:pos x="20" y="27"/>
                </a:cxn>
                <a:cxn ang="0">
                  <a:pos x="20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5"/>
                </a:cxn>
                <a:cxn ang="0">
                  <a:pos x="10" y="24"/>
                </a:cxn>
                <a:cxn ang="0">
                  <a:pos x="11" y="26"/>
                </a:cxn>
                <a:cxn ang="0">
                  <a:pos x="14" y="35"/>
                </a:cxn>
                <a:cxn ang="0">
                  <a:pos x="17" y="35"/>
                </a:cxn>
                <a:cxn ang="0">
                  <a:pos x="13" y="26"/>
                </a:cxn>
              </a:cxnLst>
              <a:rect l="0" t="0" r="r" b="b"/>
              <a:pathLst>
                <a:path w="27" h="35">
                  <a:moveTo>
                    <a:pt x="13" y="26"/>
                  </a:moveTo>
                  <a:cubicBezTo>
                    <a:pt x="13" y="25"/>
                    <a:pt x="13" y="24"/>
                    <a:pt x="13" y="23"/>
                  </a:cubicBezTo>
                  <a:cubicBezTo>
                    <a:pt x="14" y="24"/>
                    <a:pt x="15" y="23"/>
                    <a:pt x="16" y="23"/>
                  </a:cubicBezTo>
                  <a:cubicBezTo>
                    <a:pt x="16" y="23"/>
                    <a:pt x="17" y="23"/>
                    <a:pt x="17" y="23"/>
                  </a:cubicBezTo>
                  <a:cubicBezTo>
                    <a:pt x="17" y="25"/>
                    <a:pt x="18" y="26"/>
                    <a:pt x="18" y="27"/>
                  </a:cubicBezTo>
                  <a:cubicBezTo>
                    <a:pt x="18" y="29"/>
                    <a:pt x="19" y="32"/>
                    <a:pt x="20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1"/>
                    <a:pt x="21" y="29"/>
                    <a:pt x="20" y="27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4" y="19"/>
                    <a:pt x="27" y="14"/>
                    <a:pt x="26" y="10"/>
                  </a:cubicBezTo>
                  <a:cubicBezTo>
                    <a:pt x="24" y="4"/>
                    <a:pt x="18" y="0"/>
                    <a:pt x="11" y="1"/>
                  </a:cubicBezTo>
                  <a:cubicBezTo>
                    <a:pt x="4" y="3"/>
                    <a:pt x="0" y="9"/>
                    <a:pt x="1" y="15"/>
                  </a:cubicBezTo>
                  <a:cubicBezTo>
                    <a:pt x="2" y="20"/>
                    <a:pt x="6" y="23"/>
                    <a:pt x="10" y="24"/>
                  </a:cubicBezTo>
                  <a:cubicBezTo>
                    <a:pt x="11" y="24"/>
                    <a:pt x="11" y="26"/>
                    <a:pt x="11" y="26"/>
                  </a:cubicBezTo>
                  <a:cubicBezTo>
                    <a:pt x="12" y="30"/>
                    <a:pt x="13" y="33"/>
                    <a:pt x="14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2"/>
                    <a:pt x="14" y="29"/>
                    <a:pt x="13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301"/>
            <p:cNvSpPr>
              <a:spLocks noChangeAspect="1"/>
            </p:cNvSpPr>
            <p:nvPr/>
          </p:nvSpPr>
          <p:spPr bwMode="auto">
            <a:xfrm flipV="1">
              <a:off x="2239" y="1464"/>
              <a:ext cx="50" cy="68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14" y="11"/>
                </a:cxn>
                <a:cxn ang="0">
                  <a:pos x="14" y="12"/>
                </a:cxn>
                <a:cxn ang="0">
                  <a:pos x="11" y="12"/>
                </a:cxn>
                <a:cxn ang="0">
                  <a:pos x="10" y="13"/>
                </a:cxn>
                <a:cxn ang="0">
                  <a:pos x="9" y="9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7" y="10"/>
                </a:cxn>
                <a:cxn ang="0">
                  <a:pos x="7" y="14"/>
                </a:cxn>
                <a:cxn ang="0">
                  <a:pos x="1" y="26"/>
                </a:cxn>
                <a:cxn ang="0">
                  <a:pos x="16" y="34"/>
                </a:cxn>
                <a:cxn ang="0">
                  <a:pos x="25" y="21"/>
                </a:cxn>
                <a:cxn ang="0">
                  <a:pos x="16" y="12"/>
                </a:cxn>
              </a:cxnLst>
              <a:rect l="0" t="0" r="r" b="b"/>
              <a:pathLst>
                <a:path w="26" h="35">
                  <a:moveTo>
                    <a:pt x="16" y="12"/>
                  </a:moveTo>
                  <a:cubicBezTo>
                    <a:pt x="16" y="12"/>
                    <a:pt x="16" y="11"/>
                    <a:pt x="16" y="10"/>
                  </a:cubicBezTo>
                  <a:cubicBezTo>
                    <a:pt x="15" y="7"/>
                    <a:pt x="14" y="3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4"/>
                    <a:pt x="13" y="7"/>
                    <a:pt x="14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3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1"/>
                    <a:pt x="9" y="11"/>
                    <a:pt x="9" y="9"/>
                  </a:cubicBezTo>
                  <a:cubicBezTo>
                    <a:pt x="8" y="7"/>
                    <a:pt x="7" y="4"/>
                    <a:pt x="6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5"/>
                    <a:pt x="6" y="8"/>
                    <a:pt x="7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3" y="16"/>
                    <a:pt x="0" y="21"/>
                    <a:pt x="1" y="26"/>
                  </a:cubicBezTo>
                  <a:cubicBezTo>
                    <a:pt x="3" y="32"/>
                    <a:pt x="9" y="35"/>
                    <a:pt x="16" y="34"/>
                  </a:cubicBezTo>
                  <a:cubicBezTo>
                    <a:pt x="22" y="32"/>
                    <a:pt x="26" y="26"/>
                    <a:pt x="25" y="21"/>
                  </a:cubicBezTo>
                  <a:cubicBezTo>
                    <a:pt x="24" y="16"/>
                    <a:pt x="20" y="13"/>
                    <a:pt x="16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302"/>
            <p:cNvSpPr>
              <a:spLocks noChangeAspect="1"/>
            </p:cNvSpPr>
            <p:nvPr/>
          </p:nvSpPr>
          <p:spPr bwMode="auto">
            <a:xfrm flipV="1">
              <a:off x="2268" y="1541"/>
              <a:ext cx="52" cy="70"/>
            </a:xfrm>
            <a:custGeom>
              <a:avLst/>
              <a:gdLst/>
              <a:ahLst/>
              <a:cxnLst>
                <a:cxn ang="0">
                  <a:pos x="14" y="26"/>
                </a:cxn>
                <a:cxn ang="0">
                  <a:pos x="13" y="24"/>
                </a:cxn>
                <a:cxn ang="0">
                  <a:pos x="16" y="23"/>
                </a:cxn>
                <a:cxn ang="0">
                  <a:pos x="17" y="23"/>
                </a:cxn>
                <a:cxn ang="0">
                  <a:pos x="18" y="28"/>
                </a:cxn>
                <a:cxn ang="0">
                  <a:pos x="20" y="34"/>
                </a:cxn>
                <a:cxn ang="0">
                  <a:pos x="22" y="34"/>
                </a:cxn>
                <a:cxn ang="0">
                  <a:pos x="20" y="27"/>
                </a:cxn>
                <a:cxn ang="0">
                  <a:pos x="20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5"/>
                </a:cxn>
                <a:cxn ang="0">
                  <a:pos x="11" y="24"/>
                </a:cxn>
                <a:cxn ang="0">
                  <a:pos x="11" y="27"/>
                </a:cxn>
                <a:cxn ang="0">
                  <a:pos x="14" y="36"/>
                </a:cxn>
                <a:cxn ang="0">
                  <a:pos x="16" y="35"/>
                </a:cxn>
                <a:cxn ang="0">
                  <a:pos x="14" y="26"/>
                </a:cxn>
              </a:cxnLst>
              <a:rect l="0" t="0" r="r" b="b"/>
              <a:pathLst>
                <a:path w="27" h="36">
                  <a:moveTo>
                    <a:pt x="14" y="26"/>
                  </a:moveTo>
                  <a:cubicBezTo>
                    <a:pt x="13" y="25"/>
                    <a:pt x="13" y="24"/>
                    <a:pt x="13" y="24"/>
                  </a:cubicBezTo>
                  <a:cubicBezTo>
                    <a:pt x="14" y="24"/>
                    <a:pt x="15" y="24"/>
                    <a:pt x="16" y="23"/>
                  </a:cubicBezTo>
                  <a:cubicBezTo>
                    <a:pt x="16" y="23"/>
                    <a:pt x="17" y="23"/>
                    <a:pt x="17" y="23"/>
                  </a:cubicBezTo>
                  <a:cubicBezTo>
                    <a:pt x="17" y="25"/>
                    <a:pt x="17" y="26"/>
                    <a:pt x="18" y="28"/>
                  </a:cubicBezTo>
                  <a:cubicBezTo>
                    <a:pt x="18" y="30"/>
                    <a:pt x="19" y="32"/>
                    <a:pt x="20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0" y="29"/>
                    <a:pt x="20" y="27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4" y="20"/>
                    <a:pt x="27" y="15"/>
                    <a:pt x="26" y="10"/>
                  </a:cubicBezTo>
                  <a:cubicBezTo>
                    <a:pt x="25" y="4"/>
                    <a:pt x="18" y="0"/>
                    <a:pt x="11" y="1"/>
                  </a:cubicBezTo>
                  <a:cubicBezTo>
                    <a:pt x="4" y="3"/>
                    <a:pt x="0" y="9"/>
                    <a:pt x="1" y="15"/>
                  </a:cubicBezTo>
                  <a:cubicBezTo>
                    <a:pt x="2" y="20"/>
                    <a:pt x="6" y="23"/>
                    <a:pt x="11" y="24"/>
                  </a:cubicBezTo>
                  <a:cubicBezTo>
                    <a:pt x="10" y="25"/>
                    <a:pt x="11" y="26"/>
                    <a:pt x="11" y="27"/>
                  </a:cubicBezTo>
                  <a:cubicBezTo>
                    <a:pt x="12" y="30"/>
                    <a:pt x="13" y="33"/>
                    <a:pt x="14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2"/>
                    <a:pt x="14" y="29"/>
                    <a:pt x="14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303"/>
            <p:cNvSpPr>
              <a:spLocks noChangeAspect="1"/>
            </p:cNvSpPr>
            <p:nvPr/>
          </p:nvSpPr>
          <p:spPr bwMode="auto">
            <a:xfrm flipV="1">
              <a:off x="2287" y="1474"/>
              <a:ext cx="52" cy="67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6" y="1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9" y="9"/>
                </a:cxn>
                <a:cxn ang="0">
                  <a:pos x="7" y="1"/>
                </a:cxn>
                <a:cxn ang="0">
                  <a:pos x="5" y="1"/>
                </a:cxn>
                <a:cxn ang="0">
                  <a:pos x="7" y="9"/>
                </a:cxn>
                <a:cxn ang="0">
                  <a:pos x="8" y="13"/>
                </a:cxn>
                <a:cxn ang="0">
                  <a:pos x="2" y="25"/>
                </a:cxn>
                <a:cxn ang="0">
                  <a:pos x="16" y="33"/>
                </a:cxn>
                <a:cxn ang="0">
                  <a:pos x="26" y="20"/>
                </a:cxn>
                <a:cxn ang="0">
                  <a:pos x="17" y="11"/>
                </a:cxn>
              </a:cxnLst>
              <a:rect l="0" t="0" r="r" b="b"/>
              <a:pathLst>
                <a:path w="27" h="35">
                  <a:moveTo>
                    <a:pt x="17" y="11"/>
                  </a:moveTo>
                  <a:cubicBezTo>
                    <a:pt x="16" y="11"/>
                    <a:pt x="16" y="10"/>
                    <a:pt x="16" y="10"/>
                  </a:cubicBezTo>
                  <a:cubicBezTo>
                    <a:pt x="15" y="6"/>
                    <a:pt x="14" y="3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4"/>
                    <a:pt x="13" y="7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0"/>
                    <a:pt x="9" y="9"/>
                  </a:cubicBezTo>
                  <a:cubicBezTo>
                    <a:pt x="9" y="6"/>
                    <a:pt x="8" y="4"/>
                    <a:pt x="7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4"/>
                    <a:pt x="7" y="7"/>
                    <a:pt x="7" y="9"/>
                  </a:cubicBezTo>
                  <a:cubicBezTo>
                    <a:pt x="7" y="10"/>
                    <a:pt x="8" y="12"/>
                    <a:pt x="8" y="13"/>
                  </a:cubicBezTo>
                  <a:cubicBezTo>
                    <a:pt x="3" y="15"/>
                    <a:pt x="0" y="20"/>
                    <a:pt x="2" y="25"/>
                  </a:cubicBezTo>
                  <a:cubicBezTo>
                    <a:pt x="3" y="31"/>
                    <a:pt x="9" y="35"/>
                    <a:pt x="16" y="33"/>
                  </a:cubicBezTo>
                  <a:cubicBezTo>
                    <a:pt x="22" y="32"/>
                    <a:pt x="27" y="26"/>
                    <a:pt x="26" y="20"/>
                  </a:cubicBezTo>
                  <a:cubicBezTo>
                    <a:pt x="25" y="16"/>
                    <a:pt x="21" y="13"/>
                    <a:pt x="17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304"/>
            <p:cNvSpPr>
              <a:spLocks noChangeAspect="1"/>
            </p:cNvSpPr>
            <p:nvPr/>
          </p:nvSpPr>
          <p:spPr bwMode="auto">
            <a:xfrm flipV="1">
              <a:off x="2019" y="1479"/>
              <a:ext cx="55" cy="68"/>
            </a:xfrm>
            <a:custGeom>
              <a:avLst/>
              <a:gdLst/>
              <a:ahLst/>
              <a:cxnLst>
                <a:cxn ang="0">
                  <a:pos x="15" y="26"/>
                </a:cxn>
                <a:cxn ang="0">
                  <a:pos x="14" y="23"/>
                </a:cxn>
                <a:cxn ang="0">
                  <a:pos x="17" y="23"/>
                </a:cxn>
                <a:cxn ang="0">
                  <a:pos x="18" y="23"/>
                </a:cxn>
                <a:cxn ang="0">
                  <a:pos x="19" y="27"/>
                </a:cxn>
                <a:cxn ang="0">
                  <a:pos x="22" y="34"/>
                </a:cxn>
                <a:cxn ang="0">
                  <a:pos x="24" y="33"/>
                </a:cxn>
                <a:cxn ang="0">
                  <a:pos x="22" y="26"/>
                </a:cxn>
                <a:cxn ang="0">
                  <a:pos x="21" y="22"/>
                </a:cxn>
                <a:cxn ang="0">
                  <a:pos x="26" y="9"/>
                </a:cxn>
                <a:cxn ang="0">
                  <a:pos x="10" y="2"/>
                </a:cxn>
                <a:cxn ang="0">
                  <a:pos x="2" y="16"/>
                </a:cxn>
                <a:cxn ang="0">
                  <a:pos x="12" y="24"/>
                </a:cxn>
                <a:cxn ang="0">
                  <a:pos x="12" y="27"/>
                </a:cxn>
                <a:cxn ang="0">
                  <a:pos x="16" y="35"/>
                </a:cxn>
                <a:cxn ang="0">
                  <a:pos x="18" y="35"/>
                </a:cxn>
                <a:cxn ang="0">
                  <a:pos x="15" y="26"/>
                </a:cxn>
              </a:cxnLst>
              <a:rect l="0" t="0" r="r" b="b"/>
              <a:pathLst>
                <a:path w="28" h="35">
                  <a:moveTo>
                    <a:pt x="15" y="26"/>
                  </a:moveTo>
                  <a:cubicBezTo>
                    <a:pt x="15" y="25"/>
                    <a:pt x="14" y="24"/>
                    <a:pt x="14" y="23"/>
                  </a:cubicBezTo>
                  <a:cubicBezTo>
                    <a:pt x="15" y="24"/>
                    <a:pt x="16" y="23"/>
                    <a:pt x="17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9" y="26"/>
                    <a:pt x="19" y="27"/>
                  </a:cubicBezTo>
                  <a:cubicBezTo>
                    <a:pt x="20" y="29"/>
                    <a:pt x="21" y="31"/>
                    <a:pt x="22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1"/>
                    <a:pt x="22" y="28"/>
                    <a:pt x="22" y="26"/>
                  </a:cubicBezTo>
                  <a:cubicBezTo>
                    <a:pt x="21" y="25"/>
                    <a:pt x="21" y="23"/>
                    <a:pt x="21" y="22"/>
                  </a:cubicBezTo>
                  <a:cubicBezTo>
                    <a:pt x="25" y="19"/>
                    <a:pt x="28" y="14"/>
                    <a:pt x="26" y="9"/>
                  </a:cubicBezTo>
                  <a:cubicBezTo>
                    <a:pt x="24" y="3"/>
                    <a:pt x="17" y="0"/>
                    <a:pt x="10" y="2"/>
                  </a:cubicBezTo>
                  <a:cubicBezTo>
                    <a:pt x="4" y="4"/>
                    <a:pt x="0" y="10"/>
                    <a:pt x="2" y="16"/>
                  </a:cubicBezTo>
                  <a:cubicBezTo>
                    <a:pt x="3" y="20"/>
                    <a:pt x="7" y="23"/>
                    <a:pt x="12" y="24"/>
                  </a:cubicBezTo>
                  <a:cubicBezTo>
                    <a:pt x="12" y="25"/>
                    <a:pt x="12" y="26"/>
                    <a:pt x="12" y="27"/>
                  </a:cubicBezTo>
                  <a:cubicBezTo>
                    <a:pt x="13" y="30"/>
                    <a:pt x="15" y="33"/>
                    <a:pt x="16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2"/>
                    <a:pt x="16" y="29"/>
                    <a:pt x="15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305"/>
            <p:cNvSpPr>
              <a:spLocks noChangeAspect="1"/>
            </p:cNvSpPr>
            <p:nvPr/>
          </p:nvSpPr>
          <p:spPr bwMode="auto">
            <a:xfrm flipV="1">
              <a:off x="2047" y="1412"/>
              <a:ext cx="51" cy="67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5" y="1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13" y="10"/>
                </a:cxn>
                <a:cxn ang="0">
                  <a:pos x="13" y="11"/>
                </a:cxn>
                <a:cxn ang="0">
                  <a:pos x="10" y="12"/>
                </a:cxn>
                <a:cxn ang="0">
                  <a:pos x="9" y="12"/>
                </a:cxn>
                <a:cxn ang="0">
                  <a:pos x="8" y="9"/>
                </a:cxn>
                <a:cxn ang="0">
                  <a:pos x="5" y="2"/>
                </a:cxn>
                <a:cxn ang="0">
                  <a:pos x="3" y="2"/>
                </a:cxn>
                <a:cxn ang="0">
                  <a:pos x="6" y="10"/>
                </a:cxn>
                <a:cxn ang="0">
                  <a:pos x="7" y="13"/>
                </a:cxn>
                <a:cxn ang="0">
                  <a:pos x="2" y="26"/>
                </a:cxn>
                <a:cxn ang="0">
                  <a:pos x="16" y="33"/>
                </a:cxn>
                <a:cxn ang="0">
                  <a:pos x="25" y="19"/>
                </a:cxn>
                <a:cxn ang="0">
                  <a:pos x="15" y="11"/>
                </a:cxn>
              </a:cxnLst>
              <a:rect l="0" t="0" r="r" b="b"/>
              <a:pathLst>
                <a:path w="27" h="35">
                  <a:moveTo>
                    <a:pt x="15" y="11"/>
                  </a:moveTo>
                  <a:cubicBezTo>
                    <a:pt x="15" y="11"/>
                    <a:pt x="15" y="10"/>
                    <a:pt x="15" y="10"/>
                  </a:cubicBezTo>
                  <a:cubicBezTo>
                    <a:pt x="14" y="6"/>
                    <a:pt x="13" y="3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4"/>
                    <a:pt x="12" y="7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1" y="12"/>
                    <a:pt x="10" y="12"/>
                  </a:cubicBezTo>
                  <a:cubicBezTo>
                    <a:pt x="10" y="12"/>
                    <a:pt x="10" y="12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7"/>
                    <a:pt x="6" y="4"/>
                    <a:pt x="5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5"/>
                    <a:pt x="5" y="7"/>
                    <a:pt x="6" y="10"/>
                  </a:cubicBezTo>
                  <a:cubicBezTo>
                    <a:pt x="6" y="11"/>
                    <a:pt x="7" y="12"/>
                    <a:pt x="7" y="13"/>
                  </a:cubicBezTo>
                  <a:cubicBezTo>
                    <a:pt x="2" y="16"/>
                    <a:pt x="0" y="21"/>
                    <a:pt x="2" y="26"/>
                  </a:cubicBezTo>
                  <a:cubicBezTo>
                    <a:pt x="3" y="32"/>
                    <a:pt x="10" y="35"/>
                    <a:pt x="16" y="33"/>
                  </a:cubicBezTo>
                  <a:cubicBezTo>
                    <a:pt x="23" y="31"/>
                    <a:pt x="27" y="25"/>
                    <a:pt x="25" y="19"/>
                  </a:cubicBezTo>
                  <a:cubicBezTo>
                    <a:pt x="24" y="15"/>
                    <a:pt x="20" y="12"/>
                    <a:pt x="15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306"/>
            <p:cNvSpPr>
              <a:spLocks noChangeAspect="1"/>
            </p:cNvSpPr>
            <p:nvPr/>
          </p:nvSpPr>
          <p:spPr bwMode="auto">
            <a:xfrm flipV="1">
              <a:off x="2068" y="1492"/>
              <a:ext cx="54" cy="71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14" y="24"/>
                </a:cxn>
                <a:cxn ang="0">
                  <a:pos x="17" y="24"/>
                </a:cxn>
                <a:cxn ang="0">
                  <a:pos x="18" y="24"/>
                </a:cxn>
                <a:cxn ang="0">
                  <a:pos x="19" y="28"/>
                </a:cxn>
                <a:cxn ang="0">
                  <a:pos x="22" y="34"/>
                </a:cxn>
                <a:cxn ang="0">
                  <a:pos x="24" y="34"/>
                </a:cxn>
                <a:cxn ang="0">
                  <a:pos x="22" y="27"/>
                </a:cxn>
                <a:cxn ang="0">
                  <a:pos x="21" y="22"/>
                </a:cxn>
                <a:cxn ang="0">
                  <a:pos x="26" y="10"/>
                </a:cxn>
                <a:cxn ang="0">
                  <a:pos x="11" y="2"/>
                </a:cxn>
                <a:cxn ang="0">
                  <a:pos x="2" y="17"/>
                </a:cxn>
                <a:cxn ang="0">
                  <a:pos x="12" y="25"/>
                </a:cxn>
                <a:cxn ang="0">
                  <a:pos x="12" y="27"/>
                </a:cxn>
                <a:cxn ang="0">
                  <a:pos x="16" y="36"/>
                </a:cxn>
                <a:cxn ang="0">
                  <a:pos x="18" y="35"/>
                </a:cxn>
                <a:cxn ang="0">
                  <a:pos x="15" y="27"/>
                </a:cxn>
              </a:cxnLst>
              <a:rect l="0" t="0" r="r" b="b"/>
              <a:pathLst>
                <a:path w="28" h="36">
                  <a:moveTo>
                    <a:pt x="15" y="27"/>
                  </a:moveTo>
                  <a:cubicBezTo>
                    <a:pt x="14" y="26"/>
                    <a:pt x="14" y="25"/>
                    <a:pt x="14" y="24"/>
                  </a:cubicBezTo>
                  <a:cubicBezTo>
                    <a:pt x="15" y="24"/>
                    <a:pt x="16" y="24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8" y="26"/>
                    <a:pt x="19" y="28"/>
                  </a:cubicBezTo>
                  <a:cubicBezTo>
                    <a:pt x="19" y="30"/>
                    <a:pt x="21" y="32"/>
                    <a:pt x="22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2"/>
                    <a:pt x="22" y="29"/>
                    <a:pt x="22" y="27"/>
                  </a:cubicBezTo>
                  <a:cubicBezTo>
                    <a:pt x="21" y="26"/>
                    <a:pt x="21" y="24"/>
                    <a:pt x="21" y="22"/>
                  </a:cubicBezTo>
                  <a:cubicBezTo>
                    <a:pt x="25" y="19"/>
                    <a:pt x="28" y="15"/>
                    <a:pt x="26" y="10"/>
                  </a:cubicBezTo>
                  <a:cubicBezTo>
                    <a:pt x="25" y="4"/>
                    <a:pt x="18" y="0"/>
                    <a:pt x="11" y="2"/>
                  </a:cubicBezTo>
                  <a:cubicBezTo>
                    <a:pt x="4" y="4"/>
                    <a:pt x="0" y="11"/>
                    <a:pt x="2" y="17"/>
                  </a:cubicBezTo>
                  <a:cubicBezTo>
                    <a:pt x="3" y="21"/>
                    <a:pt x="7" y="24"/>
                    <a:pt x="12" y="25"/>
                  </a:cubicBezTo>
                  <a:cubicBezTo>
                    <a:pt x="12" y="25"/>
                    <a:pt x="12" y="27"/>
                    <a:pt x="12" y="27"/>
                  </a:cubicBezTo>
                  <a:cubicBezTo>
                    <a:pt x="13" y="31"/>
                    <a:pt x="15" y="33"/>
                    <a:pt x="16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2"/>
                    <a:pt x="16" y="30"/>
                    <a:pt x="15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307"/>
            <p:cNvSpPr>
              <a:spLocks noChangeAspect="1"/>
            </p:cNvSpPr>
            <p:nvPr/>
          </p:nvSpPr>
          <p:spPr bwMode="auto">
            <a:xfrm flipV="1">
              <a:off x="2092" y="1426"/>
              <a:ext cx="53" cy="66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6" y="1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13" y="10"/>
                </a:cxn>
                <a:cxn ang="0">
                  <a:pos x="14" y="11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9" y="9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7" y="10"/>
                </a:cxn>
                <a:cxn ang="0">
                  <a:pos x="7" y="13"/>
                </a:cxn>
                <a:cxn ang="0">
                  <a:pos x="2" y="26"/>
                </a:cxn>
                <a:cxn ang="0">
                  <a:pos x="17" y="33"/>
                </a:cxn>
                <a:cxn ang="0">
                  <a:pos x="26" y="19"/>
                </a:cxn>
                <a:cxn ang="0">
                  <a:pos x="16" y="11"/>
                </a:cxn>
              </a:cxnLst>
              <a:rect l="0" t="0" r="r" b="b"/>
              <a:pathLst>
                <a:path w="27" h="35">
                  <a:moveTo>
                    <a:pt x="16" y="11"/>
                  </a:moveTo>
                  <a:cubicBezTo>
                    <a:pt x="16" y="11"/>
                    <a:pt x="16" y="10"/>
                    <a:pt x="16" y="10"/>
                  </a:cubicBezTo>
                  <a:cubicBezTo>
                    <a:pt x="15" y="6"/>
                    <a:pt x="13" y="3"/>
                    <a:pt x="1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4"/>
                    <a:pt x="12" y="7"/>
                    <a:pt x="13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1"/>
                    <a:pt x="10" y="10"/>
                    <a:pt x="9" y="9"/>
                  </a:cubicBezTo>
                  <a:cubicBezTo>
                    <a:pt x="9" y="7"/>
                    <a:pt x="7" y="4"/>
                    <a:pt x="6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5"/>
                    <a:pt x="6" y="7"/>
                    <a:pt x="7" y="10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3" y="16"/>
                    <a:pt x="0" y="21"/>
                    <a:pt x="2" y="26"/>
                  </a:cubicBezTo>
                  <a:cubicBezTo>
                    <a:pt x="4" y="32"/>
                    <a:pt x="10" y="35"/>
                    <a:pt x="17" y="33"/>
                  </a:cubicBezTo>
                  <a:cubicBezTo>
                    <a:pt x="23" y="31"/>
                    <a:pt x="27" y="25"/>
                    <a:pt x="26" y="19"/>
                  </a:cubicBezTo>
                  <a:cubicBezTo>
                    <a:pt x="25" y="15"/>
                    <a:pt x="21" y="12"/>
                    <a:pt x="16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308"/>
            <p:cNvSpPr>
              <a:spLocks noChangeAspect="1"/>
            </p:cNvSpPr>
            <p:nvPr/>
          </p:nvSpPr>
          <p:spPr bwMode="auto">
            <a:xfrm flipV="1">
              <a:off x="2118" y="1506"/>
              <a:ext cx="54" cy="70"/>
            </a:xfrm>
            <a:custGeom>
              <a:avLst/>
              <a:gdLst/>
              <a:ahLst/>
              <a:cxnLst>
                <a:cxn ang="0">
                  <a:pos x="14" y="27"/>
                </a:cxn>
                <a:cxn ang="0">
                  <a:pos x="14" y="24"/>
                </a:cxn>
                <a:cxn ang="0">
                  <a:pos x="17" y="24"/>
                </a:cxn>
                <a:cxn ang="0">
                  <a:pos x="18" y="23"/>
                </a:cxn>
                <a:cxn ang="0">
                  <a:pos x="19" y="28"/>
                </a:cxn>
                <a:cxn ang="0">
                  <a:pos x="21" y="34"/>
                </a:cxn>
                <a:cxn ang="0">
                  <a:pos x="24" y="34"/>
                </a:cxn>
                <a:cxn ang="0">
                  <a:pos x="21" y="27"/>
                </a:cxn>
                <a:cxn ang="0">
                  <a:pos x="21" y="22"/>
                </a:cxn>
                <a:cxn ang="0">
                  <a:pos x="27" y="10"/>
                </a:cxn>
                <a:cxn ang="0">
                  <a:pos x="11" y="2"/>
                </a:cxn>
                <a:cxn ang="0">
                  <a:pos x="1" y="17"/>
                </a:cxn>
                <a:cxn ang="0">
                  <a:pos x="11" y="24"/>
                </a:cxn>
                <a:cxn ang="0">
                  <a:pos x="12" y="27"/>
                </a:cxn>
                <a:cxn ang="0">
                  <a:pos x="15" y="36"/>
                </a:cxn>
                <a:cxn ang="0">
                  <a:pos x="18" y="35"/>
                </a:cxn>
                <a:cxn ang="0">
                  <a:pos x="14" y="27"/>
                </a:cxn>
              </a:cxnLst>
              <a:rect l="0" t="0" r="r" b="b"/>
              <a:pathLst>
                <a:path w="28" h="36">
                  <a:moveTo>
                    <a:pt x="14" y="27"/>
                  </a:moveTo>
                  <a:cubicBezTo>
                    <a:pt x="14" y="26"/>
                    <a:pt x="14" y="25"/>
                    <a:pt x="14" y="24"/>
                  </a:cubicBezTo>
                  <a:cubicBezTo>
                    <a:pt x="15" y="24"/>
                    <a:pt x="16" y="24"/>
                    <a:pt x="17" y="24"/>
                  </a:cubicBezTo>
                  <a:cubicBezTo>
                    <a:pt x="17" y="24"/>
                    <a:pt x="18" y="24"/>
                    <a:pt x="18" y="23"/>
                  </a:cubicBezTo>
                  <a:cubicBezTo>
                    <a:pt x="18" y="25"/>
                    <a:pt x="18" y="26"/>
                    <a:pt x="19" y="28"/>
                  </a:cubicBezTo>
                  <a:cubicBezTo>
                    <a:pt x="19" y="30"/>
                    <a:pt x="20" y="32"/>
                    <a:pt x="21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2"/>
                    <a:pt x="22" y="29"/>
                    <a:pt x="21" y="27"/>
                  </a:cubicBezTo>
                  <a:cubicBezTo>
                    <a:pt x="21" y="26"/>
                    <a:pt x="20" y="24"/>
                    <a:pt x="21" y="22"/>
                  </a:cubicBezTo>
                  <a:cubicBezTo>
                    <a:pt x="25" y="20"/>
                    <a:pt x="28" y="15"/>
                    <a:pt x="27" y="10"/>
                  </a:cubicBezTo>
                  <a:cubicBezTo>
                    <a:pt x="25" y="4"/>
                    <a:pt x="18" y="0"/>
                    <a:pt x="11" y="2"/>
                  </a:cubicBezTo>
                  <a:cubicBezTo>
                    <a:pt x="4" y="4"/>
                    <a:pt x="0" y="11"/>
                    <a:pt x="1" y="17"/>
                  </a:cubicBezTo>
                  <a:cubicBezTo>
                    <a:pt x="3" y="21"/>
                    <a:pt x="7" y="24"/>
                    <a:pt x="11" y="24"/>
                  </a:cubicBezTo>
                  <a:cubicBezTo>
                    <a:pt x="12" y="25"/>
                    <a:pt x="12" y="26"/>
                    <a:pt x="12" y="27"/>
                  </a:cubicBezTo>
                  <a:cubicBezTo>
                    <a:pt x="13" y="30"/>
                    <a:pt x="14" y="33"/>
                    <a:pt x="15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6" y="32"/>
                    <a:pt x="15" y="30"/>
                    <a:pt x="14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309"/>
            <p:cNvSpPr>
              <a:spLocks noChangeAspect="1"/>
            </p:cNvSpPr>
            <p:nvPr/>
          </p:nvSpPr>
          <p:spPr bwMode="auto">
            <a:xfrm flipV="1">
              <a:off x="2141" y="1439"/>
              <a:ext cx="53" cy="67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7" y="1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10" y="9"/>
                </a:cxn>
                <a:cxn ang="0">
                  <a:pos x="7" y="1"/>
                </a:cxn>
                <a:cxn ang="0">
                  <a:pos x="4" y="2"/>
                </a:cxn>
                <a:cxn ang="0">
                  <a:pos x="7" y="10"/>
                </a:cxn>
                <a:cxn ang="0">
                  <a:pos x="8" y="13"/>
                </a:cxn>
                <a:cxn ang="0">
                  <a:pos x="2" y="26"/>
                </a:cxn>
                <a:cxn ang="0">
                  <a:pos x="17" y="33"/>
                </a:cxn>
                <a:cxn ang="0">
                  <a:pos x="26" y="19"/>
                </a:cxn>
                <a:cxn ang="0">
                  <a:pos x="17" y="11"/>
                </a:cxn>
              </a:cxnLst>
              <a:rect l="0" t="0" r="r" b="b"/>
              <a:pathLst>
                <a:path w="28" h="35">
                  <a:moveTo>
                    <a:pt x="17" y="11"/>
                  </a:moveTo>
                  <a:cubicBezTo>
                    <a:pt x="17" y="11"/>
                    <a:pt x="17" y="10"/>
                    <a:pt x="17" y="10"/>
                  </a:cubicBezTo>
                  <a:cubicBezTo>
                    <a:pt x="16" y="6"/>
                    <a:pt x="14" y="3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4"/>
                    <a:pt x="13" y="7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1"/>
                    <a:pt x="10" y="10"/>
                    <a:pt x="10" y="9"/>
                  </a:cubicBezTo>
                  <a:cubicBezTo>
                    <a:pt x="9" y="7"/>
                    <a:pt x="8" y="4"/>
                    <a:pt x="7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5"/>
                    <a:pt x="6" y="7"/>
                    <a:pt x="7" y="10"/>
                  </a:cubicBezTo>
                  <a:cubicBezTo>
                    <a:pt x="7" y="11"/>
                    <a:pt x="8" y="12"/>
                    <a:pt x="8" y="13"/>
                  </a:cubicBezTo>
                  <a:cubicBezTo>
                    <a:pt x="3" y="16"/>
                    <a:pt x="0" y="21"/>
                    <a:pt x="2" y="26"/>
                  </a:cubicBezTo>
                  <a:cubicBezTo>
                    <a:pt x="3" y="32"/>
                    <a:pt x="10" y="35"/>
                    <a:pt x="17" y="33"/>
                  </a:cubicBezTo>
                  <a:cubicBezTo>
                    <a:pt x="24" y="31"/>
                    <a:pt x="28" y="25"/>
                    <a:pt x="26" y="19"/>
                  </a:cubicBezTo>
                  <a:cubicBezTo>
                    <a:pt x="25" y="15"/>
                    <a:pt x="21" y="12"/>
                    <a:pt x="17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310"/>
            <p:cNvSpPr>
              <a:spLocks noChangeAspect="1"/>
            </p:cNvSpPr>
            <p:nvPr/>
          </p:nvSpPr>
          <p:spPr bwMode="auto">
            <a:xfrm flipV="1">
              <a:off x="1872" y="1431"/>
              <a:ext cx="53" cy="70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15" y="24"/>
                </a:cxn>
                <a:cxn ang="0">
                  <a:pos x="18" y="24"/>
                </a:cxn>
                <a:cxn ang="0">
                  <a:pos x="20" y="23"/>
                </a:cxn>
                <a:cxn ang="0">
                  <a:pos x="21" y="27"/>
                </a:cxn>
                <a:cxn ang="0">
                  <a:pos x="24" y="34"/>
                </a:cxn>
                <a:cxn ang="0">
                  <a:pos x="26" y="33"/>
                </a:cxn>
                <a:cxn ang="0">
                  <a:pos x="23" y="27"/>
                </a:cxn>
                <a:cxn ang="0">
                  <a:pos x="22" y="22"/>
                </a:cxn>
                <a:cxn ang="0">
                  <a:pos x="27" y="9"/>
                </a:cxn>
                <a:cxn ang="0">
                  <a:pos x="11" y="2"/>
                </a:cxn>
                <a:cxn ang="0">
                  <a:pos x="2" y="18"/>
                </a:cxn>
                <a:cxn ang="0">
                  <a:pos x="13" y="25"/>
                </a:cxn>
                <a:cxn ang="0">
                  <a:pos x="14" y="27"/>
                </a:cxn>
                <a:cxn ang="0">
                  <a:pos x="18" y="36"/>
                </a:cxn>
                <a:cxn ang="0">
                  <a:pos x="20" y="35"/>
                </a:cxn>
                <a:cxn ang="0">
                  <a:pos x="16" y="27"/>
                </a:cxn>
              </a:cxnLst>
              <a:rect l="0" t="0" r="r" b="b"/>
              <a:pathLst>
                <a:path w="28" h="36">
                  <a:moveTo>
                    <a:pt x="16" y="27"/>
                  </a:moveTo>
                  <a:cubicBezTo>
                    <a:pt x="16" y="26"/>
                    <a:pt x="15" y="25"/>
                    <a:pt x="15" y="24"/>
                  </a:cubicBezTo>
                  <a:cubicBezTo>
                    <a:pt x="16" y="24"/>
                    <a:pt x="18" y="24"/>
                    <a:pt x="18" y="24"/>
                  </a:cubicBezTo>
                  <a:cubicBezTo>
                    <a:pt x="19" y="23"/>
                    <a:pt x="19" y="23"/>
                    <a:pt x="20" y="23"/>
                  </a:cubicBezTo>
                  <a:cubicBezTo>
                    <a:pt x="20" y="25"/>
                    <a:pt x="20" y="26"/>
                    <a:pt x="21" y="27"/>
                  </a:cubicBezTo>
                  <a:cubicBezTo>
                    <a:pt x="22" y="29"/>
                    <a:pt x="22" y="32"/>
                    <a:pt x="24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1"/>
                    <a:pt x="24" y="29"/>
                    <a:pt x="23" y="27"/>
                  </a:cubicBezTo>
                  <a:cubicBezTo>
                    <a:pt x="23" y="25"/>
                    <a:pt x="22" y="23"/>
                    <a:pt x="22" y="22"/>
                  </a:cubicBezTo>
                  <a:cubicBezTo>
                    <a:pt x="26" y="19"/>
                    <a:pt x="28" y="14"/>
                    <a:pt x="27" y="9"/>
                  </a:cubicBezTo>
                  <a:cubicBezTo>
                    <a:pt x="25" y="3"/>
                    <a:pt x="18" y="0"/>
                    <a:pt x="11" y="2"/>
                  </a:cubicBezTo>
                  <a:cubicBezTo>
                    <a:pt x="4" y="5"/>
                    <a:pt x="0" y="12"/>
                    <a:pt x="2" y="18"/>
                  </a:cubicBezTo>
                  <a:cubicBezTo>
                    <a:pt x="4" y="22"/>
                    <a:pt x="8" y="24"/>
                    <a:pt x="13" y="25"/>
                  </a:cubicBezTo>
                  <a:cubicBezTo>
                    <a:pt x="13" y="25"/>
                    <a:pt x="14" y="27"/>
                    <a:pt x="14" y="27"/>
                  </a:cubicBezTo>
                  <a:cubicBezTo>
                    <a:pt x="15" y="30"/>
                    <a:pt x="16" y="33"/>
                    <a:pt x="18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8" y="32"/>
                    <a:pt x="17" y="30"/>
                    <a:pt x="16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11"/>
            <p:cNvSpPr>
              <a:spLocks noChangeAspect="1"/>
            </p:cNvSpPr>
            <p:nvPr/>
          </p:nvSpPr>
          <p:spPr bwMode="auto">
            <a:xfrm flipV="1">
              <a:off x="1904" y="1366"/>
              <a:ext cx="52" cy="67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5" y="9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10" y="12"/>
                </a:cxn>
                <a:cxn ang="0">
                  <a:pos x="8" y="13"/>
                </a:cxn>
                <a:cxn ang="0">
                  <a:pos x="8" y="9"/>
                </a:cxn>
                <a:cxn ang="0">
                  <a:pos x="4" y="2"/>
                </a:cxn>
                <a:cxn ang="0">
                  <a:pos x="2" y="3"/>
                </a:cxn>
                <a:cxn ang="0">
                  <a:pos x="5" y="10"/>
                </a:cxn>
                <a:cxn ang="0">
                  <a:pos x="6" y="14"/>
                </a:cxn>
                <a:cxn ang="0">
                  <a:pos x="1" y="27"/>
                </a:cxn>
                <a:cxn ang="0">
                  <a:pos x="17" y="33"/>
                </a:cxn>
                <a:cxn ang="0">
                  <a:pos x="25" y="18"/>
                </a:cxn>
                <a:cxn ang="0">
                  <a:pos x="15" y="11"/>
                </a:cxn>
              </a:cxnLst>
              <a:rect l="0" t="0" r="r" b="b"/>
              <a:pathLst>
                <a:path w="27" h="35">
                  <a:moveTo>
                    <a:pt x="15" y="11"/>
                  </a:moveTo>
                  <a:cubicBezTo>
                    <a:pt x="15" y="11"/>
                    <a:pt x="15" y="10"/>
                    <a:pt x="15" y="9"/>
                  </a:cubicBezTo>
                  <a:cubicBezTo>
                    <a:pt x="13" y="6"/>
                    <a:pt x="11" y="3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4"/>
                    <a:pt x="11" y="7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2"/>
                    <a:pt x="10" y="12"/>
                  </a:cubicBezTo>
                  <a:cubicBezTo>
                    <a:pt x="9" y="12"/>
                    <a:pt x="9" y="12"/>
                    <a:pt x="8" y="13"/>
                  </a:cubicBezTo>
                  <a:cubicBezTo>
                    <a:pt x="8" y="11"/>
                    <a:pt x="8" y="10"/>
                    <a:pt x="8" y="9"/>
                  </a:cubicBezTo>
                  <a:cubicBezTo>
                    <a:pt x="7" y="7"/>
                    <a:pt x="6" y="4"/>
                    <a:pt x="4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5"/>
                    <a:pt x="4" y="8"/>
                    <a:pt x="5" y="10"/>
                  </a:cubicBezTo>
                  <a:cubicBezTo>
                    <a:pt x="6" y="11"/>
                    <a:pt x="6" y="13"/>
                    <a:pt x="6" y="14"/>
                  </a:cubicBezTo>
                  <a:cubicBezTo>
                    <a:pt x="1" y="17"/>
                    <a:pt x="0" y="22"/>
                    <a:pt x="1" y="27"/>
                  </a:cubicBezTo>
                  <a:cubicBezTo>
                    <a:pt x="3" y="33"/>
                    <a:pt x="11" y="35"/>
                    <a:pt x="17" y="33"/>
                  </a:cubicBezTo>
                  <a:cubicBezTo>
                    <a:pt x="24" y="31"/>
                    <a:pt x="27" y="24"/>
                    <a:pt x="25" y="18"/>
                  </a:cubicBezTo>
                  <a:cubicBezTo>
                    <a:pt x="24" y="14"/>
                    <a:pt x="20" y="12"/>
                    <a:pt x="15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12"/>
            <p:cNvSpPr>
              <a:spLocks noChangeAspect="1"/>
            </p:cNvSpPr>
            <p:nvPr/>
          </p:nvSpPr>
          <p:spPr bwMode="auto">
            <a:xfrm flipV="1">
              <a:off x="1920" y="1448"/>
              <a:ext cx="53" cy="70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16" y="25"/>
                </a:cxn>
                <a:cxn ang="0">
                  <a:pos x="18" y="24"/>
                </a:cxn>
                <a:cxn ang="0">
                  <a:pos x="20" y="24"/>
                </a:cxn>
                <a:cxn ang="0">
                  <a:pos x="21" y="28"/>
                </a:cxn>
                <a:cxn ang="0">
                  <a:pos x="23" y="35"/>
                </a:cxn>
                <a:cxn ang="0">
                  <a:pos x="26" y="34"/>
                </a:cxn>
                <a:cxn ang="0">
                  <a:pos x="23" y="27"/>
                </a:cxn>
                <a:cxn ang="0">
                  <a:pos x="22" y="22"/>
                </a:cxn>
                <a:cxn ang="0">
                  <a:pos x="27" y="10"/>
                </a:cxn>
                <a:cxn ang="0">
                  <a:pos x="11" y="3"/>
                </a:cxn>
                <a:cxn ang="0">
                  <a:pos x="2" y="18"/>
                </a:cxn>
                <a:cxn ang="0">
                  <a:pos x="13" y="25"/>
                </a:cxn>
                <a:cxn ang="0">
                  <a:pos x="14" y="28"/>
                </a:cxn>
                <a:cxn ang="0">
                  <a:pos x="18" y="36"/>
                </a:cxn>
                <a:cxn ang="0">
                  <a:pos x="20" y="36"/>
                </a:cxn>
                <a:cxn ang="0">
                  <a:pos x="16" y="27"/>
                </a:cxn>
              </a:cxnLst>
              <a:rect l="0" t="0" r="r" b="b"/>
              <a:pathLst>
                <a:path w="28" h="36">
                  <a:moveTo>
                    <a:pt x="16" y="27"/>
                  </a:moveTo>
                  <a:cubicBezTo>
                    <a:pt x="16" y="26"/>
                    <a:pt x="15" y="25"/>
                    <a:pt x="16" y="25"/>
                  </a:cubicBezTo>
                  <a:cubicBezTo>
                    <a:pt x="17" y="25"/>
                    <a:pt x="17" y="24"/>
                    <a:pt x="18" y="24"/>
                  </a:cubicBezTo>
                  <a:cubicBezTo>
                    <a:pt x="19" y="24"/>
                    <a:pt x="19" y="24"/>
                    <a:pt x="20" y="24"/>
                  </a:cubicBezTo>
                  <a:cubicBezTo>
                    <a:pt x="20" y="25"/>
                    <a:pt x="20" y="27"/>
                    <a:pt x="21" y="28"/>
                  </a:cubicBezTo>
                  <a:cubicBezTo>
                    <a:pt x="21" y="30"/>
                    <a:pt x="22" y="32"/>
                    <a:pt x="23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1"/>
                    <a:pt x="23" y="29"/>
                    <a:pt x="23" y="27"/>
                  </a:cubicBezTo>
                  <a:cubicBezTo>
                    <a:pt x="22" y="26"/>
                    <a:pt x="22" y="24"/>
                    <a:pt x="22" y="22"/>
                  </a:cubicBezTo>
                  <a:cubicBezTo>
                    <a:pt x="26" y="19"/>
                    <a:pt x="28" y="14"/>
                    <a:pt x="27" y="10"/>
                  </a:cubicBezTo>
                  <a:cubicBezTo>
                    <a:pt x="25" y="4"/>
                    <a:pt x="18" y="0"/>
                    <a:pt x="11" y="3"/>
                  </a:cubicBezTo>
                  <a:cubicBezTo>
                    <a:pt x="4" y="5"/>
                    <a:pt x="0" y="12"/>
                    <a:pt x="2" y="18"/>
                  </a:cubicBezTo>
                  <a:cubicBezTo>
                    <a:pt x="4" y="22"/>
                    <a:pt x="8" y="24"/>
                    <a:pt x="13" y="25"/>
                  </a:cubicBezTo>
                  <a:cubicBezTo>
                    <a:pt x="13" y="26"/>
                    <a:pt x="13" y="27"/>
                    <a:pt x="14" y="28"/>
                  </a:cubicBezTo>
                  <a:cubicBezTo>
                    <a:pt x="15" y="31"/>
                    <a:pt x="16" y="34"/>
                    <a:pt x="18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3"/>
                    <a:pt x="17" y="30"/>
                    <a:pt x="16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313"/>
            <p:cNvSpPr>
              <a:spLocks noChangeAspect="1"/>
            </p:cNvSpPr>
            <p:nvPr/>
          </p:nvSpPr>
          <p:spPr bwMode="auto">
            <a:xfrm flipV="1">
              <a:off x="1950" y="1381"/>
              <a:ext cx="52" cy="6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5" y="9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13" y="10"/>
                </a:cxn>
                <a:cxn ang="0">
                  <a:pos x="13" y="11"/>
                </a:cxn>
                <a:cxn ang="0">
                  <a:pos x="10" y="12"/>
                </a:cxn>
                <a:cxn ang="0">
                  <a:pos x="9" y="12"/>
                </a:cxn>
                <a:cxn ang="0">
                  <a:pos x="8" y="9"/>
                </a:cxn>
                <a:cxn ang="0">
                  <a:pos x="5" y="1"/>
                </a:cxn>
                <a:cxn ang="0">
                  <a:pos x="2" y="2"/>
                </a:cxn>
                <a:cxn ang="0">
                  <a:pos x="6" y="10"/>
                </a:cxn>
                <a:cxn ang="0">
                  <a:pos x="7" y="13"/>
                </a:cxn>
                <a:cxn ang="0">
                  <a:pos x="2" y="26"/>
                </a:cxn>
                <a:cxn ang="0">
                  <a:pos x="17" y="33"/>
                </a:cxn>
                <a:cxn ang="0">
                  <a:pos x="25" y="18"/>
                </a:cxn>
                <a:cxn ang="0">
                  <a:pos x="16" y="11"/>
                </a:cxn>
              </a:cxnLst>
              <a:rect l="0" t="0" r="r" b="b"/>
              <a:pathLst>
                <a:path w="27" h="35">
                  <a:moveTo>
                    <a:pt x="16" y="11"/>
                  </a:moveTo>
                  <a:cubicBezTo>
                    <a:pt x="15" y="10"/>
                    <a:pt x="15" y="10"/>
                    <a:pt x="15" y="9"/>
                  </a:cubicBezTo>
                  <a:cubicBezTo>
                    <a:pt x="14" y="6"/>
                    <a:pt x="12" y="3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4"/>
                    <a:pt x="12" y="6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2" y="11"/>
                    <a:pt x="11" y="11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7"/>
                    <a:pt x="6" y="4"/>
                    <a:pt x="5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5"/>
                    <a:pt x="5" y="7"/>
                    <a:pt x="6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4" y="32"/>
                    <a:pt x="11" y="35"/>
                    <a:pt x="17" y="33"/>
                  </a:cubicBezTo>
                  <a:cubicBezTo>
                    <a:pt x="24" y="31"/>
                    <a:pt x="27" y="24"/>
                    <a:pt x="25" y="18"/>
                  </a:cubicBezTo>
                  <a:cubicBezTo>
                    <a:pt x="24" y="14"/>
                    <a:pt x="20" y="11"/>
                    <a:pt x="16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314"/>
            <p:cNvSpPr>
              <a:spLocks noChangeAspect="1"/>
            </p:cNvSpPr>
            <p:nvPr/>
          </p:nvSpPr>
          <p:spPr bwMode="auto">
            <a:xfrm flipV="1">
              <a:off x="1969" y="1464"/>
              <a:ext cx="54" cy="69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15" y="24"/>
                </a:cxn>
                <a:cxn ang="0">
                  <a:pos x="18" y="24"/>
                </a:cxn>
                <a:cxn ang="0">
                  <a:pos x="19" y="23"/>
                </a:cxn>
                <a:cxn ang="0">
                  <a:pos x="20" y="28"/>
                </a:cxn>
                <a:cxn ang="0">
                  <a:pos x="23" y="34"/>
                </a:cxn>
                <a:cxn ang="0">
                  <a:pos x="25" y="34"/>
                </a:cxn>
                <a:cxn ang="0">
                  <a:pos x="22" y="27"/>
                </a:cxn>
                <a:cxn ang="0">
                  <a:pos x="21" y="22"/>
                </a:cxn>
                <a:cxn ang="0">
                  <a:pos x="27" y="9"/>
                </a:cxn>
                <a:cxn ang="0">
                  <a:pos x="11" y="2"/>
                </a:cxn>
                <a:cxn ang="0">
                  <a:pos x="2" y="17"/>
                </a:cxn>
                <a:cxn ang="0">
                  <a:pos x="12" y="25"/>
                </a:cxn>
                <a:cxn ang="0">
                  <a:pos x="13" y="27"/>
                </a:cxn>
                <a:cxn ang="0">
                  <a:pos x="17" y="36"/>
                </a:cxn>
                <a:cxn ang="0">
                  <a:pos x="19" y="35"/>
                </a:cxn>
                <a:cxn ang="0">
                  <a:pos x="15" y="27"/>
                </a:cxn>
              </a:cxnLst>
              <a:rect l="0" t="0" r="r" b="b"/>
              <a:pathLst>
                <a:path w="28" h="36">
                  <a:moveTo>
                    <a:pt x="15" y="27"/>
                  </a:moveTo>
                  <a:cubicBezTo>
                    <a:pt x="15" y="26"/>
                    <a:pt x="15" y="25"/>
                    <a:pt x="15" y="24"/>
                  </a:cubicBezTo>
                  <a:cubicBezTo>
                    <a:pt x="16" y="24"/>
                    <a:pt x="17" y="24"/>
                    <a:pt x="18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5"/>
                    <a:pt x="19" y="26"/>
                    <a:pt x="20" y="28"/>
                  </a:cubicBezTo>
                  <a:cubicBezTo>
                    <a:pt x="20" y="30"/>
                    <a:pt x="22" y="32"/>
                    <a:pt x="23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1"/>
                    <a:pt x="23" y="29"/>
                    <a:pt x="22" y="27"/>
                  </a:cubicBezTo>
                  <a:cubicBezTo>
                    <a:pt x="22" y="26"/>
                    <a:pt x="21" y="24"/>
                    <a:pt x="21" y="22"/>
                  </a:cubicBezTo>
                  <a:cubicBezTo>
                    <a:pt x="26" y="19"/>
                    <a:pt x="28" y="14"/>
                    <a:pt x="27" y="9"/>
                  </a:cubicBezTo>
                  <a:cubicBezTo>
                    <a:pt x="25" y="4"/>
                    <a:pt x="17" y="0"/>
                    <a:pt x="11" y="2"/>
                  </a:cubicBezTo>
                  <a:cubicBezTo>
                    <a:pt x="4" y="4"/>
                    <a:pt x="0" y="11"/>
                    <a:pt x="2" y="17"/>
                  </a:cubicBezTo>
                  <a:cubicBezTo>
                    <a:pt x="4" y="21"/>
                    <a:pt x="7" y="24"/>
                    <a:pt x="12" y="25"/>
                  </a:cubicBezTo>
                  <a:cubicBezTo>
                    <a:pt x="12" y="26"/>
                    <a:pt x="13" y="27"/>
                    <a:pt x="13" y="27"/>
                  </a:cubicBezTo>
                  <a:cubicBezTo>
                    <a:pt x="14" y="31"/>
                    <a:pt x="15" y="34"/>
                    <a:pt x="17" y="36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2"/>
                    <a:pt x="16" y="30"/>
                    <a:pt x="15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315"/>
            <p:cNvSpPr>
              <a:spLocks noChangeAspect="1"/>
            </p:cNvSpPr>
            <p:nvPr/>
          </p:nvSpPr>
          <p:spPr bwMode="auto">
            <a:xfrm flipV="1">
              <a:off x="1999" y="1396"/>
              <a:ext cx="51" cy="70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5" y="10"/>
                </a:cxn>
                <a:cxn ang="0">
                  <a:pos x="11" y="0"/>
                </a:cxn>
                <a:cxn ang="0">
                  <a:pos x="8" y="1"/>
                </a:cxn>
                <a:cxn ang="0">
                  <a:pos x="13" y="11"/>
                </a:cxn>
                <a:cxn ang="0">
                  <a:pos x="13" y="12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8" y="10"/>
                </a:cxn>
                <a:cxn ang="0">
                  <a:pos x="5" y="2"/>
                </a:cxn>
                <a:cxn ang="0">
                  <a:pos x="2" y="3"/>
                </a:cxn>
                <a:cxn ang="0">
                  <a:pos x="6" y="10"/>
                </a:cxn>
                <a:cxn ang="0">
                  <a:pos x="7" y="14"/>
                </a:cxn>
                <a:cxn ang="0">
                  <a:pos x="2" y="27"/>
                </a:cxn>
                <a:cxn ang="0">
                  <a:pos x="17" y="34"/>
                </a:cxn>
                <a:cxn ang="0">
                  <a:pos x="25" y="19"/>
                </a:cxn>
                <a:cxn ang="0">
                  <a:pos x="16" y="12"/>
                </a:cxn>
              </a:cxnLst>
              <a:rect l="0" t="0" r="r" b="b"/>
              <a:pathLst>
                <a:path w="27" h="36">
                  <a:moveTo>
                    <a:pt x="16" y="12"/>
                  </a:moveTo>
                  <a:cubicBezTo>
                    <a:pt x="15" y="11"/>
                    <a:pt x="15" y="11"/>
                    <a:pt x="15" y="10"/>
                  </a:cubicBezTo>
                  <a:cubicBezTo>
                    <a:pt x="14" y="7"/>
                    <a:pt x="12" y="3"/>
                    <a:pt x="11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5"/>
                    <a:pt x="12" y="7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1" y="12"/>
                    <a:pt x="10" y="13"/>
                  </a:cubicBezTo>
                  <a:cubicBezTo>
                    <a:pt x="10" y="13"/>
                    <a:pt x="10" y="13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7"/>
                    <a:pt x="6" y="5"/>
                    <a:pt x="5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6" y="12"/>
                    <a:pt x="7" y="13"/>
                    <a:pt x="7" y="14"/>
                  </a:cubicBezTo>
                  <a:cubicBezTo>
                    <a:pt x="2" y="17"/>
                    <a:pt x="0" y="22"/>
                    <a:pt x="2" y="27"/>
                  </a:cubicBezTo>
                  <a:cubicBezTo>
                    <a:pt x="4" y="33"/>
                    <a:pt x="10" y="36"/>
                    <a:pt x="17" y="34"/>
                  </a:cubicBezTo>
                  <a:cubicBezTo>
                    <a:pt x="23" y="32"/>
                    <a:pt x="27" y="25"/>
                    <a:pt x="25" y="19"/>
                  </a:cubicBezTo>
                  <a:cubicBezTo>
                    <a:pt x="24" y="15"/>
                    <a:pt x="20" y="13"/>
                    <a:pt x="16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316"/>
            <p:cNvSpPr>
              <a:spLocks noChangeAspect="1"/>
            </p:cNvSpPr>
            <p:nvPr/>
          </p:nvSpPr>
          <p:spPr bwMode="auto">
            <a:xfrm flipV="1">
              <a:off x="1727" y="1378"/>
              <a:ext cx="54" cy="69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16" y="24"/>
                </a:cxn>
                <a:cxn ang="0">
                  <a:pos x="19" y="24"/>
                </a:cxn>
                <a:cxn ang="0">
                  <a:pos x="20" y="23"/>
                </a:cxn>
                <a:cxn ang="0">
                  <a:pos x="21" y="28"/>
                </a:cxn>
                <a:cxn ang="0">
                  <a:pos x="25" y="34"/>
                </a:cxn>
                <a:cxn ang="0">
                  <a:pos x="27" y="33"/>
                </a:cxn>
                <a:cxn ang="0">
                  <a:pos x="23" y="27"/>
                </a:cxn>
                <a:cxn ang="0">
                  <a:pos x="22" y="22"/>
                </a:cxn>
                <a:cxn ang="0">
                  <a:pos x="27" y="9"/>
                </a:cxn>
                <a:cxn ang="0">
                  <a:pos x="10" y="3"/>
                </a:cxn>
                <a:cxn ang="0">
                  <a:pos x="3" y="18"/>
                </a:cxn>
                <a:cxn ang="0">
                  <a:pos x="13" y="25"/>
                </a:cxn>
                <a:cxn ang="0">
                  <a:pos x="14" y="28"/>
                </a:cxn>
                <a:cxn ang="0">
                  <a:pos x="19" y="36"/>
                </a:cxn>
                <a:cxn ang="0">
                  <a:pos x="21" y="35"/>
                </a:cxn>
                <a:cxn ang="0">
                  <a:pos x="16" y="27"/>
                </a:cxn>
              </a:cxnLst>
              <a:rect l="0" t="0" r="r" b="b"/>
              <a:pathLst>
                <a:path w="28" h="36">
                  <a:moveTo>
                    <a:pt x="16" y="27"/>
                  </a:moveTo>
                  <a:cubicBezTo>
                    <a:pt x="16" y="26"/>
                    <a:pt x="16" y="25"/>
                    <a:pt x="16" y="24"/>
                  </a:cubicBezTo>
                  <a:cubicBezTo>
                    <a:pt x="17" y="24"/>
                    <a:pt x="18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5"/>
                    <a:pt x="21" y="26"/>
                    <a:pt x="21" y="28"/>
                  </a:cubicBezTo>
                  <a:cubicBezTo>
                    <a:pt x="22" y="30"/>
                    <a:pt x="23" y="32"/>
                    <a:pt x="25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1"/>
                    <a:pt x="24" y="29"/>
                    <a:pt x="23" y="27"/>
                  </a:cubicBezTo>
                  <a:cubicBezTo>
                    <a:pt x="23" y="25"/>
                    <a:pt x="23" y="24"/>
                    <a:pt x="22" y="22"/>
                  </a:cubicBezTo>
                  <a:cubicBezTo>
                    <a:pt x="26" y="18"/>
                    <a:pt x="28" y="13"/>
                    <a:pt x="27" y="9"/>
                  </a:cubicBezTo>
                  <a:cubicBezTo>
                    <a:pt x="24" y="3"/>
                    <a:pt x="17" y="0"/>
                    <a:pt x="10" y="3"/>
                  </a:cubicBezTo>
                  <a:cubicBezTo>
                    <a:pt x="4" y="6"/>
                    <a:pt x="0" y="13"/>
                    <a:pt x="3" y="18"/>
                  </a:cubicBezTo>
                  <a:cubicBezTo>
                    <a:pt x="5" y="22"/>
                    <a:pt x="9" y="25"/>
                    <a:pt x="13" y="25"/>
                  </a:cubicBezTo>
                  <a:cubicBezTo>
                    <a:pt x="14" y="26"/>
                    <a:pt x="14" y="27"/>
                    <a:pt x="14" y="28"/>
                  </a:cubicBezTo>
                  <a:cubicBezTo>
                    <a:pt x="16" y="31"/>
                    <a:pt x="17" y="34"/>
                    <a:pt x="19" y="36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0" y="32"/>
                    <a:pt x="18" y="30"/>
                    <a:pt x="16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317"/>
            <p:cNvSpPr>
              <a:spLocks noChangeAspect="1"/>
            </p:cNvSpPr>
            <p:nvPr/>
          </p:nvSpPr>
          <p:spPr bwMode="auto">
            <a:xfrm flipV="1">
              <a:off x="1763" y="1311"/>
              <a:ext cx="52" cy="68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4" y="9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9" y="11"/>
                </a:cxn>
                <a:cxn ang="0">
                  <a:pos x="8" y="12"/>
                </a:cxn>
                <a:cxn ang="0">
                  <a:pos x="7" y="9"/>
                </a:cxn>
                <a:cxn ang="0">
                  <a:pos x="3" y="2"/>
                </a:cxn>
                <a:cxn ang="0">
                  <a:pos x="0" y="3"/>
                </a:cxn>
                <a:cxn ang="0">
                  <a:pos x="5" y="10"/>
                </a:cxn>
                <a:cxn ang="0">
                  <a:pos x="6" y="14"/>
                </a:cxn>
                <a:cxn ang="0">
                  <a:pos x="2" y="27"/>
                </a:cxn>
                <a:cxn ang="0">
                  <a:pos x="17" y="32"/>
                </a:cxn>
                <a:cxn ang="0">
                  <a:pos x="25" y="17"/>
                </a:cxn>
                <a:cxn ang="0">
                  <a:pos x="14" y="11"/>
                </a:cxn>
              </a:cxnLst>
              <a:rect l="0" t="0" r="r" b="b"/>
              <a:pathLst>
                <a:path w="27" h="35">
                  <a:moveTo>
                    <a:pt x="14" y="11"/>
                  </a:moveTo>
                  <a:cubicBezTo>
                    <a:pt x="14" y="10"/>
                    <a:pt x="14" y="9"/>
                    <a:pt x="14" y="9"/>
                  </a:cubicBezTo>
                  <a:cubicBezTo>
                    <a:pt x="12" y="6"/>
                    <a:pt x="11" y="2"/>
                    <a:pt x="9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4"/>
                    <a:pt x="10" y="7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1" y="11"/>
                    <a:pt x="10" y="11"/>
                    <a:pt x="9" y="11"/>
                  </a:cubicBezTo>
                  <a:cubicBezTo>
                    <a:pt x="8" y="12"/>
                    <a:pt x="9" y="12"/>
                    <a:pt x="8" y="12"/>
                  </a:cubicBezTo>
                  <a:cubicBezTo>
                    <a:pt x="8" y="11"/>
                    <a:pt x="7" y="10"/>
                    <a:pt x="7" y="9"/>
                  </a:cubicBezTo>
                  <a:cubicBezTo>
                    <a:pt x="6" y="7"/>
                    <a:pt x="5" y="4"/>
                    <a:pt x="3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4" y="8"/>
                    <a:pt x="5" y="10"/>
                  </a:cubicBezTo>
                  <a:cubicBezTo>
                    <a:pt x="5" y="11"/>
                    <a:pt x="6" y="12"/>
                    <a:pt x="6" y="14"/>
                  </a:cubicBezTo>
                  <a:cubicBezTo>
                    <a:pt x="2" y="17"/>
                    <a:pt x="0" y="22"/>
                    <a:pt x="2" y="27"/>
                  </a:cubicBezTo>
                  <a:cubicBezTo>
                    <a:pt x="4" y="32"/>
                    <a:pt x="11" y="35"/>
                    <a:pt x="17" y="32"/>
                  </a:cubicBezTo>
                  <a:cubicBezTo>
                    <a:pt x="24" y="30"/>
                    <a:pt x="27" y="23"/>
                    <a:pt x="25" y="17"/>
                  </a:cubicBezTo>
                  <a:cubicBezTo>
                    <a:pt x="23" y="13"/>
                    <a:pt x="19" y="11"/>
                    <a:pt x="14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318"/>
            <p:cNvSpPr>
              <a:spLocks noChangeAspect="1"/>
            </p:cNvSpPr>
            <p:nvPr/>
          </p:nvSpPr>
          <p:spPr bwMode="auto">
            <a:xfrm flipV="1">
              <a:off x="1775" y="1396"/>
              <a:ext cx="54" cy="68"/>
            </a:xfrm>
            <a:custGeom>
              <a:avLst/>
              <a:gdLst/>
              <a:ahLst/>
              <a:cxnLst>
                <a:cxn ang="0">
                  <a:pos x="16" y="26"/>
                </a:cxn>
                <a:cxn ang="0">
                  <a:pos x="15" y="24"/>
                </a:cxn>
                <a:cxn ang="0">
                  <a:pos x="18" y="23"/>
                </a:cxn>
                <a:cxn ang="0">
                  <a:pos x="19" y="23"/>
                </a:cxn>
                <a:cxn ang="0">
                  <a:pos x="20" y="27"/>
                </a:cxn>
                <a:cxn ang="0">
                  <a:pos x="24" y="33"/>
                </a:cxn>
                <a:cxn ang="0">
                  <a:pos x="26" y="32"/>
                </a:cxn>
                <a:cxn ang="0">
                  <a:pos x="23" y="26"/>
                </a:cxn>
                <a:cxn ang="0">
                  <a:pos x="22" y="21"/>
                </a:cxn>
                <a:cxn ang="0">
                  <a:pos x="26" y="8"/>
                </a:cxn>
                <a:cxn ang="0">
                  <a:pos x="10" y="2"/>
                </a:cxn>
                <a:cxn ang="0">
                  <a:pos x="2" y="17"/>
                </a:cxn>
                <a:cxn ang="0">
                  <a:pos x="13" y="24"/>
                </a:cxn>
                <a:cxn ang="0">
                  <a:pos x="13" y="27"/>
                </a:cxn>
                <a:cxn ang="0">
                  <a:pos x="18" y="35"/>
                </a:cxn>
                <a:cxn ang="0">
                  <a:pos x="20" y="35"/>
                </a:cxn>
                <a:cxn ang="0">
                  <a:pos x="16" y="26"/>
                </a:cxn>
              </a:cxnLst>
              <a:rect l="0" t="0" r="r" b="b"/>
              <a:pathLst>
                <a:path w="28" h="35">
                  <a:moveTo>
                    <a:pt x="16" y="26"/>
                  </a:moveTo>
                  <a:cubicBezTo>
                    <a:pt x="16" y="25"/>
                    <a:pt x="15" y="25"/>
                    <a:pt x="15" y="24"/>
                  </a:cubicBezTo>
                  <a:cubicBezTo>
                    <a:pt x="16" y="24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19" y="24"/>
                    <a:pt x="20" y="26"/>
                    <a:pt x="20" y="27"/>
                  </a:cubicBezTo>
                  <a:cubicBezTo>
                    <a:pt x="21" y="29"/>
                    <a:pt x="22" y="31"/>
                    <a:pt x="24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0"/>
                    <a:pt x="24" y="28"/>
                    <a:pt x="23" y="26"/>
                  </a:cubicBezTo>
                  <a:cubicBezTo>
                    <a:pt x="22" y="25"/>
                    <a:pt x="22" y="23"/>
                    <a:pt x="22" y="21"/>
                  </a:cubicBezTo>
                  <a:cubicBezTo>
                    <a:pt x="26" y="18"/>
                    <a:pt x="28" y="13"/>
                    <a:pt x="26" y="8"/>
                  </a:cubicBezTo>
                  <a:cubicBezTo>
                    <a:pt x="24" y="2"/>
                    <a:pt x="16" y="0"/>
                    <a:pt x="10" y="2"/>
                  </a:cubicBezTo>
                  <a:cubicBezTo>
                    <a:pt x="3" y="5"/>
                    <a:pt x="0" y="12"/>
                    <a:pt x="2" y="17"/>
                  </a:cubicBezTo>
                  <a:cubicBezTo>
                    <a:pt x="4" y="22"/>
                    <a:pt x="8" y="24"/>
                    <a:pt x="13" y="24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5" y="30"/>
                    <a:pt x="16" y="33"/>
                    <a:pt x="18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2"/>
                    <a:pt x="17" y="29"/>
                    <a:pt x="16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319"/>
            <p:cNvSpPr>
              <a:spLocks noChangeAspect="1"/>
            </p:cNvSpPr>
            <p:nvPr/>
          </p:nvSpPr>
          <p:spPr bwMode="auto">
            <a:xfrm flipV="1">
              <a:off x="1810" y="1331"/>
              <a:ext cx="52" cy="68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4" y="10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9" y="12"/>
                </a:cxn>
                <a:cxn ang="0">
                  <a:pos x="8" y="13"/>
                </a:cxn>
                <a:cxn ang="0">
                  <a:pos x="7" y="1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5" y="11"/>
                </a:cxn>
                <a:cxn ang="0">
                  <a:pos x="6" y="14"/>
                </a:cxn>
                <a:cxn ang="0">
                  <a:pos x="1" y="27"/>
                </a:cxn>
                <a:cxn ang="0">
                  <a:pos x="17" y="33"/>
                </a:cxn>
                <a:cxn ang="0">
                  <a:pos x="25" y="18"/>
                </a:cxn>
                <a:cxn ang="0">
                  <a:pos x="14" y="11"/>
                </a:cxn>
              </a:cxnLst>
              <a:rect l="0" t="0" r="r" b="b"/>
              <a:pathLst>
                <a:path w="27" h="35">
                  <a:moveTo>
                    <a:pt x="14" y="11"/>
                  </a:moveTo>
                  <a:cubicBezTo>
                    <a:pt x="14" y="11"/>
                    <a:pt x="14" y="10"/>
                    <a:pt x="14" y="10"/>
                  </a:cubicBezTo>
                  <a:cubicBezTo>
                    <a:pt x="12" y="6"/>
                    <a:pt x="11" y="3"/>
                    <a:pt x="9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4"/>
                    <a:pt x="10" y="7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8" y="12"/>
                    <a:pt x="8" y="11"/>
                    <a:pt x="7" y="10"/>
                  </a:cubicBezTo>
                  <a:cubicBezTo>
                    <a:pt x="6" y="7"/>
                    <a:pt x="4" y="5"/>
                    <a:pt x="3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6"/>
                    <a:pt x="4" y="8"/>
                    <a:pt x="5" y="11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1" y="17"/>
                    <a:pt x="0" y="23"/>
                    <a:pt x="1" y="27"/>
                  </a:cubicBezTo>
                  <a:cubicBezTo>
                    <a:pt x="4" y="33"/>
                    <a:pt x="11" y="35"/>
                    <a:pt x="17" y="33"/>
                  </a:cubicBezTo>
                  <a:cubicBezTo>
                    <a:pt x="23" y="31"/>
                    <a:pt x="27" y="24"/>
                    <a:pt x="25" y="18"/>
                  </a:cubicBezTo>
                  <a:cubicBezTo>
                    <a:pt x="23" y="14"/>
                    <a:pt x="19" y="12"/>
                    <a:pt x="14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320"/>
            <p:cNvSpPr>
              <a:spLocks noChangeAspect="1"/>
            </p:cNvSpPr>
            <p:nvPr/>
          </p:nvSpPr>
          <p:spPr bwMode="auto">
            <a:xfrm flipV="1">
              <a:off x="1824" y="1414"/>
              <a:ext cx="53" cy="70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15" y="24"/>
                </a:cxn>
                <a:cxn ang="0">
                  <a:pos x="18" y="24"/>
                </a:cxn>
                <a:cxn ang="0">
                  <a:pos x="19" y="23"/>
                </a:cxn>
                <a:cxn ang="0">
                  <a:pos x="20" y="28"/>
                </a:cxn>
                <a:cxn ang="0">
                  <a:pos x="23" y="34"/>
                </a:cxn>
                <a:cxn ang="0">
                  <a:pos x="26" y="33"/>
                </a:cxn>
                <a:cxn ang="0">
                  <a:pos x="23" y="27"/>
                </a:cxn>
                <a:cxn ang="0">
                  <a:pos x="22" y="22"/>
                </a:cxn>
                <a:cxn ang="0">
                  <a:pos x="26" y="9"/>
                </a:cxn>
                <a:cxn ang="0">
                  <a:pos x="10" y="2"/>
                </a:cxn>
                <a:cxn ang="0">
                  <a:pos x="2" y="18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8" y="36"/>
                </a:cxn>
                <a:cxn ang="0">
                  <a:pos x="20" y="35"/>
                </a:cxn>
                <a:cxn ang="0">
                  <a:pos x="16" y="27"/>
                </a:cxn>
              </a:cxnLst>
              <a:rect l="0" t="0" r="r" b="b"/>
              <a:pathLst>
                <a:path w="28" h="36">
                  <a:moveTo>
                    <a:pt x="16" y="27"/>
                  </a:moveTo>
                  <a:cubicBezTo>
                    <a:pt x="16" y="26"/>
                    <a:pt x="15" y="25"/>
                    <a:pt x="15" y="24"/>
                  </a:cubicBezTo>
                  <a:cubicBezTo>
                    <a:pt x="16" y="24"/>
                    <a:pt x="17" y="24"/>
                    <a:pt x="18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5"/>
                    <a:pt x="20" y="26"/>
                    <a:pt x="20" y="28"/>
                  </a:cubicBezTo>
                  <a:cubicBezTo>
                    <a:pt x="21" y="30"/>
                    <a:pt x="22" y="32"/>
                    <a:pt x="23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1"/>
                    <a:pt x="24" y="29"/>
                    <a:pt x="23" y="27"/>
                  </a:cubicBezTo>
                  <a:cubicBezTo>
                    <a:pt x="22" y="25"/>
                    <a:pt x="22" y="24"/>
                    <a:pt x="22" y="22"/>
                  </a:cubicBezTo>
                  <a:cubicBezTo>
                    <a:pt x="26" y="19"/>
                    <a:pt x="28" y="14"/>
                    <a:pt x="26" y="9"/>
                  </a:cubicBezTo>
                  <a:cubicBezTo>
                    <a:pt x="24" y="3"/>
                    <a:pt x="17" y="0"/>
                    <a:pt x="10" y="2"/>
                  </a:cubicBezTo>
                  <a:cubicBezTo>
                    <a:pt x="3" y="5"/>
                    <a:pt x="0" y="12"/>
                    <a:pt x="2" y="18"/>
                  </a:cubicBezTo>
                  <a:cubicBezTo>
                    <a:pt x="4" y="22"/>
                    <a:pt x="8" y="24"/>
                    <a:pt x="13" y="25"/>
                  </a:cubicBezTo>
                  <a:cubicBezTo>
                    <a:pt x="13" y="26"/>
                    <a:pt x="13" y="27"/>
                    <a:pt x="13" y="28"/>
                  </a:cubicBezTo>
                  <a:cubicBezTo>
                    <a:pt x="14" y="31"/>
                    <a:pt x="16" y="33"/>
                    <a:pt x="18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8" y="32"/>
                    <a:pt x="17" y="30"/>
                    <a:pt x="16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321"/>
            <p:cNvSpPr>
              <a:spLocks noChangeAspect="1"/>
            </p:cNvSpPr>
            <p:nvPr/>
          </p:nvSpPr>
          <p:spPr bwMode="auto">
            <a:xfrm flipV="1">
              <a:off x="1856" y="1348"/>
              <a:ext cx="51" cy="68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5" y="9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10" y="12"/>
                </a:cxn>
                <a:cxn ang="0">
                  <a:pos x="9" y="12"/>
                </a:cxn>
                <a:cxn ang="0">
                  <a:pos x="8" y="9"/>
                </a:cxn>
                <a:cxn ang="0">
                  <a:pos x="4" y="2"/>
                </a:cxn>
                <a:cxn ang="0">
                  <a:pos x="2" y="3"/>
                </a:cxn>
                <a:cxn ang="0">
                  <a:pos x="5" y="10"/>
                </a:cxn>
                <a:cxn ang="0">
                  <a:pos x="6" y="14"/>
                </a:cxn>
                <a:cxn ang="0">
                  <a:pos x="2" y="27"/>
                </a:cxn>
                <a:cxn ang="0">
                  <a:pos x="17" y="33"/>
                </a:cxn>
                <a:cxn ang="0">
                  <a:pos x="25" y="18"/>
                </a:cxn>
                <a:cxn ang="0">
                  <a:pos x="15" y="11"/>
                </a:cxn>
              </a:cxnLst>
              <a:rect l="0" t="0" r="r" b="b"/>
              <a:pathLst>
                <a:path w="27" h="35">
                  <a:moveTo>
                    <a:pt x="15" y="11"/>
                  </a:moveTo>
                  <a:cubicBezTo>
                    <a:pt x="15" y="11"/>
                    <a:pt x="15" y="10"/>
                    <a:pt x="15" y="9"/>
                  </a:cubicBezTo>
                  <a:cubicBezTo>
                    <a:pt x="13" y="6"/>
                    <a:pt x="11" y="3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4"/>
                    <a:pt x="11" y="7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7"/>
                    <a:pt x="6" y="4"/>
                    <a:pt x="4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5"/>
                    <a:pt x="4" y="8"/>
                    <a:pt x="5" y="10"/>
                  </a:cubicBezTo>
                  <a:cubicBezTo>
                    <a:pt x="6" y="11"/>
                    <a:pt x="6" y="12"/>
                    <a:pt x="6" y="14"/>
                  </a:cubicBezTo>
                  <a:cubicBezTo>
                    <a:pt x="2" y="17"/>
                    <a:pt x="0" y="22"/>
                    <a:pt x="2" y="27"/>
                  </a:cubicBezTo>
                  <a:cubicBezTo>
                    <a:pt x="4" y="33"/>
                    <a:pt x="11" y="35"/>
                    <a:pt x="17" y="33"/>
                  </a:cubicBezTo>
                  <a:cubicBezTo>
                    <a:pt x="24" y="30"/>
                    <a:pt x="27" y="24"/>
                    <a:pt x="25" y="18"/>
                  </a:cubicBezTo>
                  <a:cubicBezTo>
                    <a:pt x="24" y="14"/>
                    <a:pt x="20" y="11"/>
                    <a:pt x="15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322"/>
            <p:cNvSpPr>
              <a:spLocks noChangeAspect="1"/>
            </p:cNvSpPr>
            <p:nvPr/>
          </p:nvSpPr>
          <p:spPr bwMode="auto">
            <a:xfrm flipV="1">
              <a:off x="1585" y="1316"/>
              <a:ext cx="54" cy="69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16" y="25"/>
                </a:cxn>
                <a:cxn ang="0">
                  <a:pos x="19" y="24"/>
                </a:cxn>
                <a:cxn ang="0">
                  <a:pos x="20" y="23"/>
                </a:cxn>
                <a:cxn ang="0">
                  <a:pos x="21" y="28"/>
                </a:cxn>
                <a:cxn ang="0">
                  <a:pos x="25" y="33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3" y="22"/>
                </a:cxn>
                <a:cxn ang="0">
                  <a:pos x="26" y="8"/>
                </a:cxn>
                <a:cxn ang="0">
                  <a:pos x="10" y="3"/>
                </a:cxn>
                <a:cxn ang="0">
                  <a:pos x="3" y="19"/>
                </a:cxn>
                <a:cxn ang="0">
                  <a:pos x="14" y="25"/>
                </a:cxn>
                <a:cxn ang="0">
                  <a:pos x="14" y="28"/>
                </a:cxn>
                <a:cxn ang="0">
                  <a:pos x="20" y="36"/>
                </a:cxn>
                <a:cxn ang="0">
                  <a:pos x="22" y="35"/>
                </a:cxn>
                <a:cxn ang="0">
                  <a:pos x="17" y="27"/>
                </a:cxn>
              </a:cxnLst>
              <a:rect l="0" t="0" r="r" b="b"/>
              <a:pathLst>
                <a:path w="28" h="36">
                  <a:moveTo>
                    <a:pt x="17" y="27"/>
                  </a:moveTo>
                  <a:cubicBezTo>
                    <a:pt x="17" y="26"/>
                    <a:pt x="16" y="25"/>
                    <a:pt x="16" y="25"/>
                  </a:cubicBezTo>
                  <a:cubicBezTo>
                    <a:pt x="17" y="25"/>
                    <a:pt x="18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5"/>
                    <a:pt x="21" y="26"/>
                    <a:pt x="21" y="28"/>
                  </a:cubicBezTo>
                  <a:cubicBezTo>
                    <a:pt x="22" y="29"/>
                    <a:pt x="24" y="31"/>
                    <a:pt x="25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6" y="30"/>
                    <a:pt x="25" y="28"/>
                    <a:pt x="24" y="26"/>
                  </a:cubicBezTo>
                  <a:cubicBezTo>
                    <a:pt x="23" y="25"/>
                    <a:pt x="23" y="23"/>
                    <a:pt x="23" y="22"/>
                  </a:cubicBezTo>
                  <a:cubicBezTo>
                    <a:pt x="26" y="18"/>
                    <a:pt x="28" y="13"/>
                    <a:pt x="26" y="8"/>
                  </a:cubicBezTo>
                  <a:cubicBezTo>
                    <a:pt x="23" y="3"/>
                    <a:pt x="16" y="0"/>
                    <a:pt x="10" y="3"/>
                  </a:cubicBezTo>
                  <a:cubicBezTo>
                    <a:pt x="3" y="6"/>
                    <a:pt x="0" y="14"/>
                    <a:pt x="3" y="19"/>
                  </a:cubicBezTo>
                  <a:cubicBezTo>
                    <a:pt x="4" y="23"/>
                    <a:pt x="9" y="25"/>
                    <a:pt x="14" y="25"/>
                  </a:cubicBezTo>
                  <a:cubicBezTo>
                    <a:pt x="14" y="26"/>
                    <a:pt x="14" y="27"/>
                    <a:pt x="14" y="28"/>
                  </a:cubicBezTo>
                  <a:cubicBezTo>
                    <a:pt x="16" y="31"/>
                    <a:pt x="18" y="34"/>
                    <a:pt x="20" y="36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0" y="32"/>
                    <a:pt x="18" y="30"/>
                    <a:pt x="17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23"/>
            <p:cNvSpPr>
              <a:spLocks noChangeAspect="1"/>
            </p:cNvSpPr>
            <p:nvPr/>
          </p:nvSpPr>
          <p:spPr bwMode="auto">
            <a:xfrm flipV="1">
              <a:off x="1625" y="1252"/>
              <a:ext cx="52" cy="68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3" y="9"/>
                </a:cxn>
                <a:cxn ang="0">
                  <a:pos x="8" y="0"/>
                </a:cxn>
                <a:cxn ang="0">
                  <a:pos x="5" y="1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8" y="12"/>
                </a:cxn>
                <a:cxn ang="0">
                  <a:pos x="7" y="13"/>
                </a:cxn>
                <a:cxn ang="0">
                  <a:pos x="6" y="10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4" y="11"/>
                </a:cxn>
                <a:cxn ang="0">
                  <a:pos x="5" y="14"/>
                </a:cxn>
                <a:cxn ang="0">
                  <a:pos x="2" y="28"/>
                </a:cxn>
                <a:cxn ang="0">
                  <a:pos x="18" y="32"/>
                </a:cxn>
                <a:cxn ang="0">
                  <a:pos x="24" y="17"/>
                </a:cxn>
                <a:cxn ang="0">
                  <a:pos x="14" y="11"/>
                </a:cxn>
              </a:cxnLst>
              <a:rect l="0" t="0" r="r" b="b"/>
              <a:pathLst>
                <a:path w="27" h="35">
                  <a:moveTo>
                    <a:pt x="14" y="11"/>
                  </a:moveTo>
                  <a:cubicBezTo>
                    <a:pt x="14" y="10"/>
                    <a:pt x="13" y="10"/>
                    <a:pt x="13" y="9"/>
                  </a:cubicBezTo>
                  <a:cubicBezTo>
                    <a:pt x="12" y="6"/>
                    <a:pt x="9" y="3"/>
                    <a:pt x="8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4"/>
                    <a:pt x="9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9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2"/>
                    <a:pt x="7" y="11"/>
                    <a:pt x="6" y="10"/>
                  </a:cubicBezTo>
                  <a:cubicBezTo>
                    <a:pt x="5" y="7"/>
                    <a:pt x="4" y="5"/>
                    <a:pt x="2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3" y="9"/>
                    <a:pt x="4" y="11"/>
                  </a:cubicBezTo>
                  <a:cubicBezTo>
                    <a:pt x="4" y="12"/>
                    <a:pt x="5" y="13"/>
                    <a:pt x="5" y="14"/>
                  </a:cubicBezTo>
                  <a:cubicBezTo>
                    <a:pt x="1" y="18"/>
                    <a:pt x="0" y="23"/>
                    <a:pt x="2" y="28"/>
                  </a:cubicBezTo>
                  <a:cubicBezTo>
                    <a:pt x="4" y="33"/>
                    <a:pt x="11" y="35"/>
                    <a:pt x="18" y="32"/>
                  </a:cubicBezTo>
                  <a:cubicBezTo>
                    <a:pt x="24" y="29"/>
                    <a:pt x="27" y="23"/>
                    <a:pt x="24" y="17"/>
                  </a:cubicBezTo>
                  <a:cubicBezTo>
                    <a:pt x="23" y="13"/>
                    <a:pt x="19" y="11"/>
                    <a:pt x="14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24"/>
            <p:cNvSpPr>
              <a:spLocks noChangeAspect="1"/>
            </p:cNvSpPr>
            <p:nvPr/>
          </p:nvSpPr>
          <p:spPr bwMode="auto">
            <a:xfrm flipV="1">
              <a:off x="1630" y="1337"/>
              <a:ext cx="54" cy="69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16" y="25"/>
                </a:cxn>
                <a:cxn ang="0">
                  <a:pos x="19" y="24"/>
                </a:cxn>
                <a:cxn ang="0">
                  <a:pos x="21" y="23"/>
                </a:cxn>
                <a:cxn ang="0">
                  <a:pos x="22" y="27"/>
                </a:cxn>
                <a:cxn ang="0">
                  <a:pos x="25" y="34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3" y="22"/>
                </a:cxn>
                <a:cxn ang="0">
                  <a:pos x="27" y="8"/>
                </a:cxn>
                <a:cxn ang="0">
                  <a:pos x="10" y="3"/>
                </a:cxn>
                <a:cxn ang="0">
                  <a:pos x="3" y="19"/>
                </a:cxn>
                <a:cxn ang="0">
                  <a:pos x="14" y="25"/>
                </a:cxn>
                <a:cxn ang="0">
                  <a:pos x="15" y="28"/>
                </a:cxn>
                <a:cxn ang="0">
                  <a:pos x="20" y="36"/>
                </a:cxn>
                <a:cxn ang="0">
                  <a:pos x="22" y="35"/>
                </a:cxn>
                <a:cxn ang="0">
                  <a:pos x="17" y="27"/>
                </a:cxn>
              </a:cxnLst>
              <a:rect l="0" t="0" r="r" b="b"/>
              <a:pathLst>
                <a:path w="28" h="36">
                  <a:moveTo>
                    <a:pt x="17" y="27"/>
                  </a:moveTo>
                  <a:cubicBezTo>
                    <a:pt x="17" y="26"/>
                    <a:pt x="17" y="25"/>
                    <a:pt x="16" y="25"/>
                  </a:cubicBezTo>
                  <a:cubicBezTo>
                    <a:pt x="17" y="25"/>
                    <a:pt x="19" y="24"/>
                    <a:pt x="19" y="24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1" y="25"/>
                    <a:pt x="21" y="26"/>
                    <a:pt x="22" y="27"/>
                  </a:cubicBezTo>
                  <a:cubicBezTo>
                    <a:pt x="23" y="29"/>
                    <a:pt x="24" y="32"/>
                    <a:pt x="25" y="34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6" y="30"/>
                    <a:pt x="25" y="28"/>
                    <a:pt x="24" y="26"/>
                  </a:cubicBezTo>
                  <a:cubicBezTo>
                    <a:pt x="24" y="25"/>
                    <a:pt x="23" y="23"/>
                    <a:pt x="23" y="22"/>
                  </a:cubicBezTo>
                  <a:cubicBezTo>
                    <a:pt x="27" y="18"/>
                    <a:pt x="28" y="13"/>
                    <a:pt x="27" y="8"/>
                  </a:cubicBezTo>
                  <a:cubicBezTo>
                    <a:pt x="24" y="3"/>
                    <a:pt x="17" y="0"/>
                    <a:pt x="10" y="3"/>
                  </a:cubicBezTo>
                  <a:cubicBezTo>
                    <a:pt x="4" y="6"/>
                    <a:pt x="0" y="13"/>
                    <a:pt x="3" y="19"/>
                  </a:cubicBezTo>
                  <a:cubicBezTo>
                    <a:pt x="5" y="23"/>
                    <a:pt x="9" y="25"/>
                    <a:pt x="14" y="25"/>
                  </a:cubicBezTo>
                  <a:cubicBezTo>
                    <a:pt x="14" y="26"/>
                    <a:pt x="15" y="27"/>
                    <a:pt x="15" y="28"/>
                  </a:cubicBezTo>
                  <a:cubicBezTo>
                    <a:pt x="17" y="31"/>
                    <a:pt x="18" y="34"/>
                    <a:pt x="20" y="36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0" y="32"/>
                    <a:pt x="19" y="30"/>
                    <a:pt x="17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25"/>
            <p:cNvSpPr>
              <a:spLocks noChangeAspect="1"/>
            </p:cNvSpPr>
            <p:nvPr/>
          </p:nvSpPr>
          <p:spPr bwMode="auto">
            <a:xfrm flipV="1">
              <a:off x="1670" y="1273"/>
              <a:ext cx="53" cy="68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4" y="9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12" y="11"/>
                </a:cxn>
                <a:cxn ang="0">
                  <a:pos x="12" y="11"/>
                </a:cxn>
                <a:cxn ang="0">
                  <a:pos x="9" y="12"/>
                </a:cxn>
                <a:cxn ang="0">
                  <a:pos x="8" y="13"/>
                </a:cxn>
                <a:cxn ang="0">
                  <a:pos x="7" y="10"/>
                </a:cxn>
                <a:cxn ang="0">
                  <a:pos x="3" y="3"/>
                </a:cxn>
                <a:cxn ang="0">
                  <a:pos x="1" y="4"/>
                </a:cxn>
                <a:cxn ang="0">
                  <a:pos x="5" y="11"/>
                </a:cxn>
                <a:cxn ang="0">
                  <a:pos x="6" y="14"/>
                </a:cxn>
                <a:cxn ang="0">
                  <a:pos x="2" y="28"/>
                </a:cxn>
                <a:cxn ang="0">
                  <a:pos x="18" y="33"/>
                </a:cxn>
                <a:cxn ang="0">
                  <a:pos x="25" y="18"/>
                </a:cxn>
                <a:cxn ang="0">
                  <a:pos x="15" y="11"/>
                </a:cxn>
              </a:cxnLst>
              <a:rect l="0" t="0" r="r" b="b"/>
              <a:pathLst>
                <a:path w="28" h="35">
                  <a:moveTo>
                    <a:pt x="15" y="11"/>
                  </a:moveTo>
                  <a:cubicBezTo>
                    <a:pt x="15" y="11"/>
                    <a:pt x="14" y="10"/>
                    <a:pt x="14" y="9"/>
                  </a:cubicBezTo>
                  <a:cubicBezTo>
                    <a:pt x="13" y="6"/>
                    <a:pt x="10" y="3"/>
                    <a:pt x="9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4"/>
                    <a:pt x="10" y="7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11"/>
                    <a:pt x="7" y="10"/>
                  </a:cubicBezTo>
                  <a:cubicBezTo>
                    <a:pt x="6" y="8"/>
                    <a:pt x="5" y="5"/>
                    <a:pt x="3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6"/>
                    <a:pt x="4" y="9"/>
                    <a:pt x="5" y="11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2" y="18"/>
                    <a:pt x="0" y="23"/>
                    <a:pt x="2" y="28"/>
                  </a:cubicBezTo>
                  <a:cubicBezTo>
                    <a:pt x="5" y="33"/>
                    <a:pt x="12" y="35"/>
                    <a:pt x="18" y="33"/>
                  </a:cubicBezTo>
                  <a:cubicBezTo>
                    <a:pt x="25" y="30"/>
                    <a:pt x="28" y="23"/>
                    <a:pt x="25" y="18"/>
                  </a:cubicBezTo>
                  <a:cubicBezTo>
                    <a:pt x="23" y="13"/>
                    <a:pt x="19" y="11"/>
                    <a:pt x="15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26"/>
            <p:cNvSpPr>
              <a:spLocks noChangeAspect="1"/>
            </p:cNvSpPr>
            <p:nvPr/>
          </p:nvSpPr>
          <p:spPr bwMode="auto">
            <a:xfrm flipV="1">
              <a:off x="1678" y="1356"/>
              <a:ext cx="55" cy="70"/>
            </a:xfrm>
            <a:custGeom>
              <a:avLst/>
              <a:gdLst/>
              <a:ahLst/>
              <a:cxnLst>
                <a:cxn ang="0">
                  <a:pos x="16" y="26"/>
                </a:cxn>
                <a:cxn ang="0">
                  <a:pos x="16" y="24"/>
                </a:cxn>
                <a:cxn ang="0">
                  <a:pos x="19" y="23"/>
                </a:cxn>
                <a:cxn ang="0">
                  <a:pos x="20" y="23"/>
                </a:cxn>
                <a:cxn ang="0">
                  <a:pos x="21" y="27"/>
                </a:cxn>
                <a:cxn ang="0">
                  <a:pos x="25" y="33"/>
                </a:cxn>
                <a:cxn ang="0">
                  <a:pos x="27" y="32"/>
                </a:cxn>
                <a:cxn ang="0">
                  <a:pos x="24" y="26"/>
                </a:cxn>
                <a:cxn ang="0">
                  <a:pos x="22" y="21"/>
                </a:cxn>
                <a:cxn ang="0">
                  <a:pos x="26" y="8"/>
                </a:cxn>
                <a:cxn ang="0">
                  <a:pos x="10" y="2"/>
                </a:cxn>
                <a:cxn ang="0">
                  <a:pos x="3" y="18"/>
                </a:cxn>
                <a:cxn ang="0">
                  <a:pos x="13" y="25"/>
                </a:cxn>
                <a:cxn ang="0">
                  <a:pos x="14" y="27"/>
                </a:cxn>
                <a:cxn ang="0">
                  <a:pos x="19" y="36"/>
                </a:cxn>
                <a:cxn ang="0">
                  <a:pos x="21" y="34"/>
                </a:cxn>
                <a:cxn ang="0">
                  <a:pos x="16" y="26"/>
                </a:cxn>
              </a:cxnLst>
              <a:rect l="0" t="0" r="r" b="b"/>
              <a:pathLst>
                <a:path w="28" h="36">
                  <a:moveTo>
                    <a:pt x="16" y="26"/>
                  </a:moveTo>
                  <a:cubicBezTo>
                    <a:pt x="16" y="26"/>
                    <a:pt x="16" y="25"/>
                    <a:pt x="16" y="24"/>
                  </a:cubicBezTo>
                  <a:cubicBezTo>
                    <a:pt x="17" y="24"/>
                    <a:pt x="18" y="23"/>
                    <a:pt x="19" y="23"/>
                  </a:cubicBezTo>
                  <a:cubicBezTo>
                    <a:pt x="19" y="23"/>
                    <a:pt x="20" y="23"/>
                    <a:pt x="20" y="23"/>
                  </a:cubicBezTo>
                  <a:cubicBezTo>
                    <a:pt x="20" y="24"/>
                    <a:pt x="21" y="25"/>
                    <a:pt x="21" y="27"/>
                  </a:cubicBezTo>
                  <a:cubicBezTo>
                    <a:pt x="22" y="29"/>
                    <a:pt x="24" y="31"/>
                    <a:pt x="25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0"/>
                    <a:pt x="24" y="28"/>
                    <a:pt x="24" y="26"/>
                  </a:cubicBezTo>
                  <a:cubicBezTo>
                    <a:pt x="23" y="24"/>
                    <a:pt x="23" y="23"/>
                    <a:pt x="22" y="21"/>
                  </a:cubicBezTo>
                  <a:cubicBezTo>
                    <a:pt x="27" y="18"/>
                    <a:pt x="28" y="13"/>
                    <a:pt x="26" y="8"/>
                  </a:cubicBezTo>
                  <a:cubicBezTo>
                    <a:pt x="24" y="2"/>
                    <a:pt x="17" y="0"/>
                    <a:pt x="10" y="2"/>
                  </a:cubicBezTo>
                  <a:cubicBezTo>
                    <a:pt x="3" y="5"/>
                    <a:pt x="0" y="12"/>
                    <a:pt x="3" y="18"/>
                  </a:cubicBezTo>
                  <a:cubicBezTo>
                    <a:pt x="4" y="22"/>
                    <a:pt x="8" y="24"/>
                    <a:pt x="13" y="25"/>
                  </a:cubicBezTo>
                  <a:cubicBezTo>
                    <a:pt x="14" y="25"/>
                    <a:pt x="14" y="26"/>
                    <a:pt x="14" y="27"/>
                  </a:cubicBezTo>
                  <a:cubicBezTo>
                    <a:pt x="16" y="30"/>
                    <a:pt x="17" y="33"/>
                    <a:pt x="19" y="36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2"/>
                    <a:pt x="18" y="29"/>
                    <a:pt x="16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27"/>
            <p:cNvSpPr>
              <a:spLocks noChangeAspect="1"/>
            </p:cNvSpPr>
            <p:nvPr/>
          </p:nvSpPr>
          <p:spPr bwMode="auto">
            <a:xfrm flipV="1">
              <a:off x="1715" y="1293"/>
              <a:ext cx="54" cy="67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4" y="9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5" y="10"/>
                </a:cxn>
                <a:cxn ang="0">
                  <a:pos x="6" y="14"/>
                </a:cxn>
                <a:cxn ang="0">
                  <a:pos x="2" y="27"/>
                </a:cxn>
                <a:cxn ang="0">
                  <a:pos x="18" y="32"/>
                </a:cxn>
                <a:cxn ang="0">
                  <a:pos x="25" y="17"/>
                </a:cxn>
                <a:cxn ang="0">
                  <a:pos x="15" y="11"/>
                </a:cxn>
              </a:cxnLst>
              <a:rect l="0" t="0" r="r" b="b"/>
              <a:pathLst>
                <a:path w="28" h="35">
                  <a:moveTo>
                    <a:pt x="15" y="11"/>
                  </a:moveTo>
                  <a:cubicBezTo>
                    <a:pt x="15" y="10"/>
                    <a:pt x="14" y="10"/>
                    <a:pt x="14" y="9"/>
                  </a:cubicBezTo>
                  <a:cubicBezTo>
                    <a:pt x="13" y="6"/>
                    <a:pt x="11" y="3"/>
                    <a:pt x="9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4"/>
                    <a:pt x="11" y="7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1" y="11"/>
                    <a:pt x="10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1"/>
                    <a:pt x="8" y="11"/>
                    <a:pt x="7" y="9"/>
                  </a:cubicBezTo>
                  <a:cubicBezTo>
                    <a:pt x="6" y="7"/>
                    <a:pt x="5" y="5"/>
                    <a:pt x="3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6"/>
                    <a:pt x="4" y="8"/>
                    <a:pt x="5" y="10"/>
                  </a:cubicBezTo>
                  <a:cubicBezTo>
                    <a:pt x="6" y="11"/>
                    <a:pt x="6" y="13"/>
                    <a:pt x="6" y="14"/>
                  </a:cubicBezTo>
                  <a:cubicBezTo>
                    <a:pt x="2" y="17"/>
                    <a:pt x="0" y="23"/>
                    <a:pt x="2" y="27"/>
                  </a:cubicBezTo>
                  <a:cubicBezTo>
                    <a:pt x="5" y="33"/>
                    <a:pt x="12" y="35"/>
                    <a:pt x="18" y="32"/>
                  </a:cubicBezTo>
                  <a:cubicBezTo>
                    <a:pt x="24" y="30"/>
                    <a:pt x="28" y="23"/>
                    <a:pt x="25" y="17"/>
                  </a:cubicBezTo>
                  <a:cubicBezTo>
                    <a:pt x="24" y="13"/>
                    <a:pt x="20" y="11"/>
                    <a:pt x="15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28"/>
            <p:cNvSpPr>
              <a:spLocks noChangeAspect="1"/>
            </p:cNvSpPr>
            <p:nvPr/>
          </p:nvSpPr>
          <p:spPr bwMode="auto">
            <a:xfrm flipV="1">
              <a:off x="1444" y="1246"/>
              <a:ext cx="54" cy="70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17" y="24"/>
                </a:cxn>
                <a:cxn ang="0">
                  <a:pos x="19" y="23"/>
                </a:cxn>
                <a:cxn ang="0">
                  <a:pos x="21" y="23"/>
                </a:cxn>
                <a:cxn ang="0">
                  <a:pos x="22" y="27"/>
                </a:cxn>
                <a:cxn ang="0">
                  <a:pos x="26" y="33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3" y="21"/>
                </a:cxn>
                <a:cxn ang="0">
                  <a:pos x="26" y="8"/>
                </a:cxn>
                <a:cxn ang="0">
                  <a:pos x="9" y="3"/>
                </a:cxn>
                <a:cxn ang="0">
                  <a:pos x="3" y="20"/>
                </a:cxn>
                <a:cxn ang="0">
                  <a:pos x="14" y="25"/>
                </a:cxn>
                <a:cxn ang="0">
                  <a:pos x="15" y="28"/>
                </a:cxn>
                <a:cxn ang="0">
                  <a:pos x="21" y="36"/>
                </a:cxn>
                <a:cxn ang="0">
                  <a:pos x="23" y="34"/>
                </a:cxn>
                <a:cxn ang="0">
                  <a:pos x="17" y="27"/>
                </a:cxn>
              </a:cxnLst>
              <a:rect l="0" t="0" r="r" b="b"/>
              <a:pathLst>
                <a:path w="28" h="36">
                  <a:moveTo>
                    <a:pt x="17" y="27"/>
                  </a:moveTo>
                  <a:cubicBezTo>
                    <a:pt x="17" y="26"/>
                    <a:pt x="17" y="25"/>
                    <a:pt x="17" y="24"/>
                  </a:cubicBezTo>
                  <a:cubicBezTo>
                    <a:pt x="18" y="24"/>
                    <a:pt x="19" y="24"/>
                    <a:pt x="19" y="23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1" y="24"/>
                    <a:pt x="22" y="26"/>
                    <a:pt x="22" y="27"/>
                  </a:cubicBezTo>
                  <a:cubicBezTo>
                    <a:pt x="23" y="29"/>
                    <a:pt x="25" y="31"/>
                    <a:pt x="26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0"/>
                    <a:pt x="25" y="28"/>
                    <a:pt x="24" y="26"/>
                  </a:cubicBezTo>
                  <a:cubicBezTo>
                    <a:pt x="24" y="24"/>
                    <a:pt x="23" y="23"/>
                    <a:pt x="23" y="21"/>
                  </a:cubicBezTo>
                  <a:cubicBezTo>
                    <a:pt x="27" y="17"/>
                    <a:pt x="28" y="12"/>
                    <a:pt x="26" y="8"/>
                  </a:cubicBezTo>
                  <a:cubicBezTo>
                    <a:pt x="23" y="2"/>
                    <a:pt x="15" y="0"/>
                    <a:pt x="9" y="3"/>
                  </a:cubicBezTo>
                  <a:cubicBezTo>
                    <a:pt x="3" y="7"/>
                    <a:pt x="0" y="14"/>
                    <a:pt x="3" y="20"/>
                  </a:cubicBezTo>
                  <a:cubicBezTo>
                    <a:pt x="5" y="24"/>
                    <a:pt x="9" y="25"/>
                    <a:pt x="14" y="25"/>
                  </a:cubicBezTo>
                  <a:cubicBezTo>
                    <a:pt x="14" y="26"/>
                    <a:pt x="15" y="27"/>
                    <a:pt x="15" y="28"/>
                  </a:cubicBezTo>
                  <a:cubicBezTo>
                    <a:pt x="17" y="31"/>
                    <a:pt x="19" y="33"/>
                    <a:pt x="21" y="36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1" y="32"/>
                    <a:pt x="19" y="30"/>
                    <a:pt x="17" y="27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29"/>
            <p:cNvSpPr>
              <a:spLocks noChangeAspect="1"/>
            </p:cNvSpPr>
            <p:nvPr/>
          </p:nvSpPr>
          <p:spPr bwMode="auto">
            <a:xfrm flipV="1">
              <a:off x="1486" y="1184"/>
              <a:ext cx="54" cy="68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3" y="9"/>
                </a:cxn>
                <a:cxn ang="0">
                  <a:pos x="7" y="0"/>
                </a:cxn>
                <a:cxn ang="0">
                  <a:pos x="5" y="2"/>
                </a:cxn>
                <a:cxn ang="0">
                  <a:pos x="11" y="10"/>
                </a:cxn>
                <a:cxn ang="0">
                  <a:pos x="12" y="11"/>
                </a:cxn>
                <a:cxn ang="0">
                  <a:pos x="9" y="12"/>
                </a:cxn>
                <a:cxn ang="0">
                  <a:pos x="8" y="13"/>
                </a:cxn>
                <a:cxn ang="0">
                  <a:pos x="7" y="10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5" y="11"/>
                </a:cxn>
                <a:cxn ang="0">
                  <a:pos x="6" y="15"/>
                </a:cxn>
                <a:cxn ang="0">
                  <a:pos x="3" y="28"/>
                </a:cxn>
                <a:cxn ang="0">
                  <a:pos x="19" y="32"/>
                </a:cxn>
                <a:cxn ang="0">
                  <a:pos x="25" y="17"/>
                </a:cxn>
                <a:cxn ang="0">
                  <a:pos x="14" y="11"/>
                </a:cxn>
              </a:cxnLst>
              <a:rect l="0" t="0" r="r" b="b"/>
              <a:pathLst>
                <a:path w="28" h="35">
                  <a:moveTo>
                    <a:pt x="14" y="11"/>
                  </a:moveTo>
                  <a:cubicBezTo>
                    <a:pt x="14" y="10"/>
                    <a:pt x="14" y="10"/>
                    <a:pt x="13" y="9"/>
                  </a:cubicBezTo>
                  <a:cubicBezTo>
                    <a:pt x="12" y="6"/>
                    <a:pt x="9" y="3"/>
                    <a:pt x="7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5"/>
                    <a:pt x="10" y="7"/>
                    <a:pt x="11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8" y="12"/>
                    <a:pt x="8" y="13"/>
                    <a:pt x="8" y="13"/>
                  </a:cubicBezTo>
                  <a:cubicBezTo>
                    <a:pt x="8" y="12"/>
                    <a:pt x="7" y="11"/>
                    <a:pt x="7" y="10"/>
                  </a:cubicBezTo>
                  <a:cubicBezTo>
                    <a:pt x="6" y="8"/>
                    <a:pt x="4" y="6"/>
                    <a:pt x="2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7"/>
                    <a:pt x="3" y="9"/>
                    <a:pt x="5" y="11"/>
                  </a:cubicBezTo>
                  <a:cubicBezTo>
                    <a:pt x="5" y="12"/>
                    <a:pt x="5" y="14"/>
                    <a:pt x="6" y="15"/>
                  </a:cubicBezTo>
                  <a:cubicBezTo>
                    <a:pt x="2" y="18"/>
                    <a:pt x="1" y="24"/>
                    <a:pt x="3" y="28"/>
                  </a:cubicBezTo>
                  <a:cubicBezTo>
                    <a:pt x="6" y="33"/>
                    <a:pt x="13" y="35"/>
                    <a:pt x="19" y="32"/>
                  </a:cubicBezTo>
                  <a:cubicBezTo>
                    <a:pt x="25" y="29"/>
                    <a:pt x="28" y="22"/>
                    <a:pt x="25" y="17"/>
                  </a:cubicBezTo>
                  <a:cubicBezTo>
                    <a:pt x="23" y="13"/>
                    <a:pt x="19" y="11"/>
                    <a:pt x="14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30"/>
            <p:cNvSpPr>
              <a:spLocks noChangeAspect="1"/>
            </p:cNvSpPr>
            <p:nvPr/>
          </p:nvSpPr>
          <p:spPr bwMode="auto">
            <a:xfrm flipV="1">
              <a:off x="1490" y="1272"/>
              <a:ext cx="54" cy="66"/>
            </a:xfrm>
            <a:custGeom>
              <a:avLst/>
              <a:gdLst/>
              <a:ahLst/>
              <a:cxnLst>
                <a:cxn ang="0">
                  <a:pos x="18" y="26"/>
                </a:cxn>
                <a:cxn ang="0">
                  <a:pos x="17" y="24"/>
                </a:cxn>
                <a:cxn ang="0">
                  <a:pos x="19" y="23"/>
                </a:cxn>
                <a:cxn ang="0">
                  <a:pos x="21" y="23"/>
                </a:cxn>
                <a:cxn ang="0">
                  <a:pos x="22" y="27"/>
                </a:cxn>
                <a:cxn ang="0">
                  <a:pos x="26" y="33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3" y="21"/>
                </a:cxn>
                <a:cxn ang="0">
                  <a:pos x="26" y="7"/>
                </a:cxn>
                <a:cxn ang="0">
                  <a:pos x="9" y="3"/>
                </a:cxn>
                <a:cxn ang="0">
                  <a:pos x="3" y="19"/>
                </a:cxn>
                <a:cxn ang="0">
                  <a:pos x="14" y="25"/>
                </a:cxn>
                <a:cxn ang="0">
                  <a:pos x="15" y="27"/>
                </a:cxn>
                <a:cxn ang="0">
                  <a:pos x="21" y="35"/>
                </a:cxn>
                <a:cxn ang="0">
                  <a:pos x="23" y="34"/>
                </a:cxn>
                <a:cxn ang="0">
                  <a:pos x="18" y="26"/>
                </a:cxn>
              </a:cxnLst>
              <a:rect l="0" t="0" r="r" b="b"/>
              <a:pathLst>
                <a:path w="28" h="35">
                  <a:moveTo>
                    <a:pt x="18" y="26"/>
                  </a:moveTo>
                  <a:cubicBezTo>
                    <a:pt x="17" y="26"/>
                    <a:pt x="17" y="25"/>
                    <a:pt x="17" y="24"/>
                  </a:cubicBezTo>
                  <a:cubicBezTo>
                    <a:pt x="18" y="24"/>
                    <a:pt x="19" y="24"/>
                    <a:pt x="19" y="23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1" y="24"/>
                    <a:pt x="22" y="25"/>
                    <a:pt x="22" y="27"/>
                  </a:cubicBezTo>
                  <a:cubicBezTo>
                    <a:pt x="23" y="29"/>
                    <a:pt x="25" y="31"/>
                    <a:pt x="26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0"/>
                    <a:pt x="25" y="28"/>
                    <a:pt x="24" y="26"/>
                  </a:cubicBezTo>
                  <a:cubicBezTo>
                    <a:pt x="24" y="24"/>
                    <a:pt x="23" y="23"/>
                    <a:pt x="23" y="21"/>
                  </a:cubicBezTo>
                  <a:cubicBezTo>
                    <a:pt x="27" y="17"/>
                    <a:pt x="28" y="12"/>
                    <a:pt x="26" y="7"/>
                  </a:cubicBezTo>
                  <a:cubicBezTo>
                    <a:pt x="24" y="2"/>
                    <a:pt x="16" y="0"/>
                    <a:pt x="9" y="3"/>
                  </a:cubicBezTo>
                  <a:cubicBezTo>
                    <a:pt x="3" y="6"/>
                    <a:pt x="0" y="14"/>
                    <a:pt x="3" y="19"/>
                  </a:cubicBezTo>
                  <a:cubicBezTo>
                    <a:pt x="5" y="23"/>
                    <a:pt x="9" y="25"/>
                    <a:pt x="14" y="25"/>
                  </a:cubicBezTo>
                  <a:cubicBezTo>
                    <a:pt x="14" y="26"/>
                    <a:pt x="15" y="27"/>
                    <a:pt x="15" y="27"/>
                  </a:cubicBezTo>
                  <a:cubicBezTo>
                    <a:pt x="17" y="30"/>
                    <a:pt x="19" y="33"/>
                    <a:pt x="21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1" y="32"/>
                    <a:pt x="19" y="29"/>
                    <a:pt x="18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31"/>
            <p:cNvSpPr>
              <a:spLocks noChangeAspect="1"/>
            </p:cNvSpPr>
            <p:nvPr/>
          </p:nvSpPr>
          <p:spPr bwMode="auto">
            <a:xfrm flipV="1">
              <a:off x="1533" y="1208"/>
              <a:ext cx="53" cy="67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3" y="9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8" y="12"/>
                </a:cxn>
                <a:cxn ang="0">
                  <a:pos x="8" y="13"/>
                </a:cxn>
                <a:cxn ang="0">
                  <a:pos x="6" y="10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4" y="11"/>
                </a:cxn>
                <a:cxn ang="0">
                  <a:pos x="5" y="14"/>
                </a:cxn>
                <a:cxn ang="0">
                  <a:pos x="3" y="28"/>
                </a:cxn>
                <a:cxn ang="0">
                  <a:pos x="18" y="32"/>
                </a:cxn>
                <a:cxn ang="0">
                  <a:pos x="25" y="17"/>
                </a:cxn>
                <a:cxn ang="0">
                  <a:pos x="14" y="11"/>
                </a:cxn>
              </a:cxnLst>
              <a:rect l="0" t="0" r="r" b="b"/>
              <a:pathLst>
                <a:path w="28" h="35">
                  <a:moveTo>
                    <a:pt x="14" y="11"/>
                  </a:moveTo>
                  <a:cubicBezTo>
                    <a:pt x="14" y="10"/>
                    <a:pt x="13" y="10"/>
                    <a:pt x="13" y="9"/>
                  </a:cubicBezTo>
                  <a:cubicBezTo>
                    <a:pt x="12" y="6"/>
                    <a:pt x="9" y="3"/>
                    <a:pt x="7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4"/>
                    <a:pt x="9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9" y="12"/>
                    <a:pt x="8" y="12"/>
                  </a:cubicBezTo>
                  <a:cubicBezTo>
                    <a:pt x="8" y="12"/>
                    <a:pt x="8" y="13"/>
                    <a:pt x="8" y="13"/>
                  </a:cubicBezTo>
                  <a:cubicBezTo>
                    <a:pt x="7" y="12"/>
                    <a:pt x="7" y="11"/>
                    <a:pt x="6" y="10"/>
                  </a:cubicBezTo>
                  <a:cubicBezTo>
                    <a:pt x="5" y="8"/>
                    <a:pt x="3" y="5"/>
                    <a:pt x="2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3" y="9"/>
                    <a:pt x="4" y="11"/>
                  </a:cubicBezTo>
                  <a:cubicBezTo>
                    <a:pt x="5" y="12"/>
                    <a:pt x="5" y="13"/>
                    <a:pt x="5" y="14"/>
                  </a:cubicBezTo>
                  <a:cubicBezTo>
                    <a:pt x="1" y="18"/>
                    <a:pt x="0" y="24"/>
                    <a:pt x="3" y="28"/>
                  </a:cubicBezTo>
                  <a:cubicBezTo>
                    <a:pt x="5" y="33"/>
                    <a:pt x="12" y="35"/>
                    <a:pt x="18" y="32"/>
                  </a:cubicBezTo>
                  <a:cubicBezTo>
                    <a:pt x="25" y="29"/>
                    <a:pt x="28" y="22"/>
                    <a:pt x="25" y="17"/>
                  </a:cubicBezTo>
                  <a:cubicBezTo>
                    <a:pt x="23" y="13"/>
                    <a:pt x="19" y="11"/>
                    <a:pt x="14" y="11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332"/>
            <p:cNvSpPr>
              <a:spLocks noChangeAspect="1"/>
            </p:cNvSpPr>
            <p:nvPr/>
          </p:nvSpPr>
          <p:spPr bwMode="auto">
            <a:xfrm flipV="1">
              <a:off x="1538" y="1294"/>
              <a:ext cx="54" cy="68"/>
            </a:xfrm>
            <a:custGeom>
              <a:avLst/>
              <a:gdLst/>
              <a:ahLst/>
              <a:cxnLst>
                <a:cxn ang="0">
                  <a:pos x="17" y="26"/>
                </a:cxn>
                <a:cxn ang="0">
                  <a:pos x="16" y="24"/>
                </a:cxn>
                <a:cxn ang="0">
                  <a:pos x="18" y="23"/>
                </a:cxn>
                <a:cxn ang="0">
                  <a:pos x="20" y="23"/>
                </a:cxn>
                <a:cxn ang="0">
                  <a:pos x="21" y="27"/>
                </a:cxn>
                <a:cxn ang="0">
                  <a:pos x="25" y="33"/>
                </a:cxn>
                <a:cxn ang="0">
                  <a:pos x="27" y="32"/>
                </a:cxn>
                <a:cxn ang="0">
                  <a:pos x="24" y="26"/>
                </a:cxn>
                <a:cxn ang="0">
                  <a:pos x="22" y="21"/>
                </a:cxn>
                <a:cxn ang="0">
                  <a:pos x="25" y="8"/>
                </a:cxn>
                <a:cxn ang="0">
                  <a:pos x="9" y="3"/>
                </a:cxn>
                <a:cxn ang="0">
                  <a:pos x="2" y="19"/>
                </a:cxn>
                <a:cxn ang="0">
                  <a:pos x="13" y="25"/>
                </a:cxn>
                <a:cxn ang="0">
                  <a:pos x="14" y="28"/>
                </a:cxn>
                <a:cxn ang="0">
                  <a:pos x="20" y="35"/>
                </a:cxn>
                <a:cxn ang="0">
                  <a:pos x="22" y="34"/>
                </a:cxn>
                <a:cxn ang="0">
                  <a:pos x="17" y="26"/>
                </a:cxn>
              </a:cxnLst>
              <a:rect l="0" t="0" r="r" b="b"/>
              <a:pathLst>
                <a:path w="28" h="35">
                  <a:moveTo>
                    <a:pt x="17" y="26"/>
                  </a:moveTo>
                  <a:cubicBezTo>
                    <a:pt x="16" y="26"/>
                    <a:pt x="16" y="25"/>
                    <a:pt x="16" y="24"/>
                  </a:cubicBezTo>
                  <a:cubicBezTo>
                    <a:pt x="17" y="24"/>
                    <a:pt x="18" y="24"/>
                    <a:pt x="18" y="23"/>
                  </a:cubicBezTo>
                  <a:cubicBezTo>
                    <a:pt x="19" y="23"/>
                    <a:pt x="19" y="23"/>
                    <a:pt x="20" y="23"/>
                  </a:cubicBezTo>
                  <a:cubicBezTo>
                    <a:pt x="20" y="24"/>
                    <a:pt x="21" y="25"/>
                    <a:pt x="21" y="27"/>
                  </a:cubicBezTo>
                  <a:cubicBezTo>
                    <a:pt x="22" y="29"/>
                    <a:pt x="24" y="31"/>
                    <a:pt x="25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0"/>
                    <a:pt x="25" y="28"/>
                    <a:pt x="24" y="26"/>
                  </a:cubicBezTo>
                  <a:cubicBezTo>
                    <a:pt x="23" y="24"/>
                    <a:pt x="22" y="23"/>
                    <a:pt x="22" y="21"/>
                  </a:cubicBezTo>
                  <a:cubicBezTo>
                    <a:pt x="26" y="17"/>
                    <a:pt x="28" y="12"/>
                    <a:pt x="25" y="8"/>
                  </a:cubicBezTo>
                  <a:cubicBezTo>
                    <a:pt x="23" y="2"/>
                    <a:pt x="15" y="0"/>
                    <a:pt x="9" y="3"/>
                  </a:cubicBezTo>
                  <a:cubicBezTo>
                    <a:pt x="2" y="6"/>
                    <a:pt x="0" y="13"/>
                    <a:pt x="2" y="19"/>
                  </a:cubicBezTo>
                  <a:cubicBezTo>
                    <a:pt x="4" y="23"/>
                    <a:pt x="8" y="25"/>
                    <a:pt x="13" y="25"/>
                  </a:cubicBezTo>
                  <a:cubicBezTo>
                    <a:pt x="13" y="26"/>
                    <a:pt x="14" y="27"/>
                    <a:pt x="14" y="28"/>
                  </a:cubicBezTo>
                  <a:cubicBezTo>
                    <a:pt x="16" y="31"/>
                    <a:pt x="18" y="33"/>
                    <a:pt x="20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2"/>
                    <a:pt x="18" y="29"/>
                    <a:pt x="17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33"/>
            <p:cNvSpPr>
              <a:spLocks noChangeAspect="1"/>
            </p:cNvSpPr>
            <p:nvPr/>
          </p:nvSpPr>
          <p:spPr bwMode="auto">
            <a:xfrm flipV="1">
              <a:off x="1579" y="1229"/>
              <a:ext cx="51" cy="6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11" y="10"/>
                </a:cxn>
                <a:cxn ang="0">
                  <a:pos x="11" y="10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6" y="9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4" y="10"/>
                </a:cxn>
                <a:cxn ang="0">
                  <a:pos x="5" y="14"/>
                </a:cxn>
                <a:cxn ang="0">
                  <a:pos x="2" y="27"/>
                </a:cxn>
                <a:cxn ang="0">
                  <a:pos x="18" y="32"/>
                </a:cxn>
                <a:cxn ang="0">
                  <a:pos x="25" y="16"/>
                </a:cxn>
                <a:cxn ang="0">
                  <a:pos x="14" y="10"/>
                </a:cxn>
              </a:cxnLst>
              <a:rect l="0" t="0" r="r" b="b"/>
              <a:pathLst>
                <a:path w="27" h="35">
                  <a:moveTo>
                    <a:pt x="14" y="10"/>
                  </a:moveTo>
                  <a:cubicBezTo>
                    <a:pt x="13" y="10"/>
                    <a:pt x="14" y="9"/>
                    <a:pt x="13" y="8"/>
                  </a:cubicBezTo>
                  <a:cubicBezTo>
                    <a:pt x="11" y="5"/>
                    <a:pt x="9" y="2"/>
                    <a:pt x="7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4"/>
                    <a:pt x="9" y="6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9" y="11"/>
                    <a:pt x="8" y="11"/>
                  </a:cubicBezTo>
                  <a:cubicBezTo>
                    <a:pt x="8" y="11"/>
                    <a:pt x="8" y="12"/>
                    <a:pt x="7" y="12"/>
                  </a:cubicBezTo>
                  <a:cubicBezTo>
                    <a:pt x="7" y="11"/>
                    <a:pt x="7" y="10"/>
                    <a:pt x="6" y="9"/>
                  </a:cubicBezTo>
                  <a:cubicBezTo>
                    <a:pt x="5" y="7"/>
                    <a:pt x="3" y="5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8"/>
                    <a:pt x="4" y="10"/>
                  </a:cubicBezTo>
                  <a:cubicBezTo>
                    <a:pt x="4" y="11"/>
                    <a:pt x="5" y="12"/>
                    <a:pt x="5" y="14"/>
                  </a:cubicBezTo>
                  <a:cubicBezTo>
                    <a:pt x="1" y="17"/>
                    <a:pt x="0" y="23"/>
                    <a:pt x="2" y="27"/>
                  </a:cubicBezTo>
                  <a:cubicBezTo>
                    <a:pt x="5" y="33"/>
                    <a:pt x="12" y="35"/>
                    <a:pt x="18" y="32"/>
                  </a:cubicBezTo>
                  <a:cubicBezTo>
                    <a:pt x="24" y="28"/>
                    <a:pt x="27" y="22"/>
                    <a:pt x="25" y="16"/>
                  </a:cubicBezTo>
                  <a:cubicBezTo>
                    <a:pt x="23" y="12"/>
                    <a:pt x="19" y="10"/>
                    <a:pt x="14" y="10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334"/>
            <p:cNvSpPr>
              <a:spLocks noChangeAspect="1"/>
            </p:cNvSpPr>
            <p:nvPr/>
          </p:nvSpPr>
          <p:spPr bwMode="auto">
            <a:xfrm flipV="1">
              <a:off x="1398" y="1223"/>
              <a:ext cx="56" cy="67"/>
            </a:xfrm>
            <a:custGeom>
              <a:avLst/>
              <a:gdLst/>
              <a:ahLst/>
              <a:cxnLst>
                <a:cxn ang="0">
                  <a:pos x="18" y="26"/>
                </a:cxn>
                <a:cxn ang="0">
                  <a:pos x="17" y="24"/>
                </a:cxn>
                <a:cxn ang="0">
                  <a:pos x="20" y="23"/>
                </a:cxn>
                <a:cxn ang="0">
                  <a:pos x="21" y="22"/>
                </a:cxn>
                <a:cxn ang="0">
                  <a:pos x="23" y="26"/>
                </a:cxn>
                <a:cxn ang="0">
                  <a:pos x="27" y="32"/>
                </a:cxn>
                <a:cxn ang="0">
                  <a:pos x="29" y="31"/>
                </a:cxn>
                <a:cxn ang="0">
                  <a:pos x="25" y="25"/>
                </a:cxn>
                <a:cxn ang="0">
                  <a:pos x="24" y="20"/>
                </a:cxn>
                <a:cxn ang="0">
                  <a:pos x="26" y="7"/>
                </a:cxn>
                <a:cxn ang="0">
                  <a:pos x="9" y="3"/>
                </a:cxn>
                <a:cxn ang="0">
                  <a:pos x="3" y="19"/>
                </a:cxn>
                <a:cxn ang="0">
                  <a:pos x="15" y="25"/>
                </a:cxn>
                <a:cxn ang="0">
                  <a:pos x="16" y="27"/>
                </a:cxn>
                <a:cxn ang="0">
                  <a:pos x="22" y="35"/>
                </a:cxn>
                <a:cxn ang="0">
                  <a:pos x="24" y="34"/>
                </a:cxn>
                <a:cxn ang="0">
                  <a:pos x="18" y="26"/>
                </a:cxn>
              </a:cxnLst>
              <a:rect l="0" t="0" r="r" b="b"/>
              <a:pathLst>
                <a:path w="29" h="35">
                  <a:moveTo>
                    <a:pt x="18" y="26"/>
                  </a:moveTo>
                  <a:cubicBezTo>
                    <a:pt x="18" y="26"/>
                    <a:pt x="17" y="25"/>
                    <a:pt x="17" y="24"/>
                  </a:cubicBezTo>
                  <a:cubicBezTo>
                    <a:pt x="19" y="24"/>
                    <a:pt x="19" y="23"/>
                    <a:pt x="20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4" y="28"/>
                    <a:pt x="25" y="30"/>
                    <a:pt x="27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6" y="27"/>
                    <a:pt x="25" y="25"/>
                  </a:cubicBezTo>
                  <a:cubicBezTo>
                    <a:pt x="24" y="24"/>
                    <a:pt x="24" y="22"/>
                    <a:pt x="24" y="20"/>
                  </a:cubicBezTo>
                  <a:cubicBezTo>
                    <a:pt x="27" y="17"/>
                    <a:pt x="28" y="11"/>
                    <a:pt x="26" y="7"/>
                  </a:cubicBezTo>
                  <a:cubicBezTo>
                    <a:pt x="23" y="2"/>
                    <a:pt x="16" y="0"/>
                    <a:pt x="9" y="3"/>
                  </a:cubicBezTo>
                  <a:cubicBezTo>
                    <a:pt x="3" y="6"/>
                    <a:pt x="0" y="14"/>
                    <a:pt x="3" y="19"/>
                  </a:cubicBezTo>
                  <a:cubicBezTo>
                    <a:pt x="5" y="23"/>
                    <a:pt x="10" y="25"/>
                    <a:pt x="15" y="25"/>
                  </a:cubicBezTo>
                  <a:cubicBezTo>
                    <a:pt x="15" y="26"/>
                    <a:pt x="16" y="27"/>
                    <a:pt x="16" y="27"/>
                  </a:cubicBezTo>
                  <a:cubicBezTo>
                    <a:pt x="18" y="30"/>
                    <a:pt x="20" y="33"/>
                    <a:pt x="22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1"/>
                    <a:pt x="20" y="29"/>
                    <a:pt x="18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335"/>
            <p:cNvSpPr>
              <a:spLocks noChangeAspect="1"/>
            </p:cNvSpPr>
            <p:nvPr/>
          </p:nvSpPr>
          <p:spPr bwMode="auto">
            <a:xfrm flipV="1">
              <a:off x="1440" y="1161"/>
              <a:ext cx="56" cy="66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5" y="8"/>
                </a:cxn>
                <a:cxn ang="0">
                  <a:pos x="8" y="0"/>
                </a:cxn>
                <a:cxn ang="0">
                  <a:pos x="6" y="1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10" y="11"/>
                </a:cxn>
                <a:cxn ang="0">
                  <a:pos x="9" y="12"/>
                </a:cxn>
                <a:cxn ang="0">
                  <a:pos x="8" y="9"/>
                </a:cxn>
                <a:cxn ang="0">
                  <a:pos x="3" y="3"/>
                </a:cxn>
                <a:cxn ang="0">
                  <a:pos x="0" y="4"/>
                </a:cxn>
                <a:cxn ang="0">
                  <a:pos x="6" y="10"/>
                </a:cxn>
                <a:cxn ang="0">
                  <a:pos x="7" y="14"/>
                </a:cxn>
                <a:cxn ang="0">
                  <a:pos x="4" y="28"/>
                </a:cxn>
                <a:cxn ang="0">
                  <a:pos x="21" y="31"/>
                </a:cxn>
                <a:cxn ang="0">
                  <a:pos x="26" y="16"/>
                </a:cxn>
                <a:cxn ang="0">
                  <a:pos x="15" y="10"/>
                </a:cxn>
              </a:cxnLst>
              <a:rect l="0" t="0" r="r" b="b"/>
              <a:pathLst>
                <a:path w="29" h="34">
                  <a:moveTo>
                    <a:pt x="15" y="10"/>
                  </a:moveTo>
                  <a:cubicBezTo>
                    <a:pt x="15" y="9"/>
                    <a:pt x="15" y="9"/>
                    <a:pt x="15" y="8"/>
                  </a:cubicBezTo>
                  <a:cubicBezTo>
                    <a:pt x="13" y="5"/>
                    <a:pt x="10" y="2"/>
                    <a:pt x="8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4"/>
                    <a:pt x="10" y="6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1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6" y="7"/>
                    <a:pt x="5" y="5"/>
                    <a:pt x="3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4" y="8"/>
                    <a:pt x="6" y="10"/>
                  </a:cubicBezTo>
                  <a:cubicBezTo>
                    <a:pt x="6" y="12"/>
                    <a:pt x="6" y="13"/>
                    <a:pt x="7" y="14"/>
                  </a:cubicBezTo>
                  <a:cubicBezTo>
                    <a:pt x="3" y="17"/>
                    <a:pt x="2" y="23"/>
                    <a:pt x="4" y="28"/>
                  </a:cubicBezTo>
                  <a:cubicBezTo>
                    <a:pt x="7" y="33"/>
                    <a:pt x="15" y="34"/>
                    <a:pt x="21" y="31"/>
                  </a:cubicBezTo>
                  <a:cubicBezTo>
                    <a:pt x="27" y="28"/>
                    <a:pt x="29" y="21"/>
                    <a:pt x="26" y="16"/>
                  </a:cubicBezTo>
                  <a:cubicBezTo>
                    <a:pt x="24" y="12"/>
                    <a:pt x="20" y="10"/>
                    <a:pt x="15" y="10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338"/>
            <p:cNvSpPr>
              <a:spLocks noChangeAspect="1"/>
            </p:cNvSpPr>
            <p:nvPr/>
          </p:nvSpPr>
          <p:spPr bwMode="auto">
            <a:xfrm flipV="1">
              <a:off x="2876" y="1614"/>
              <a:ext cx="49" cy="66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10" y="22"/>
                </a:cxn>
                <a:cxn ang="0">
                  <a:pos x="13" y="23"/>
                </a:cxn>
                <a:cxn ang="0">
                  <a:pos x="14" y="23"/>
                </a:cxn>
                <a:cxn ang="0">
                  <a:pos x="14" y="27"/>
                </a:cxn>
                <a:cxn ang="0">
                  <a:pos x="15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5" y="11"/>
                </a:cxn>
                <a:cxn ang="0">
                  <a:pos x="13" y="0"/>
                </a:cxn>
                <a:cxn ang="0">
                  <a:pos x="0" y="12"/>
                </a:cxn>
                <a:cxn ang="0">
                  <a:pos x="8" y="22"/>
                </a:cxn>
                <a:cxn ang="0">
                  <a:pos x="7" y="25"/>
                </a:cxn>
                <a:cxn ang="0">
                  <a:pos x="9" y="34"/>
                </a:cxn>
                <a:cxn ang="0">
                  <a:pos x="11" y="34"/>
                </a:cxn>
                <a:cxn ang="0">
                  <a:pos x="10" y="25"/>
                </a:cxn>
              </a:cxnLst>
              <a:rect l="0" t="0" r="r" b="b"/>
              <a:pathLst>
                <a:path w="25" h="34">
                  <a:moveTo>
                    <a:pt x="10" y="25"/>
                  </a:moveTo>
                  <a:cubicBezTo>
                    <a:pt x="10" y="24"/>
                    <a:pt x="10" y="23"/>
                    <a:pt x="10" y="22"/>
                  </a:cubicBezTo>
                  <a:cubicBezTo>
                    <a:pt x="11" y="23"/>
                    <a:pt x="12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4"/>
                    <a:pt x="14" y="26"/>
                    <a:pt x="14" y="27"/>
                  </a:cubicBezTo>
                  <a:cubicBezTo>
                    <a:pt x="14" y="29"/>
                    <a:pt x="14" y="32"/>
                    <a:pt x="15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2"/>
                    <a:pt x="16" y="29"/>
                    <a:pt x="16" y="27"/>
                  </a:cubicBezTo>
                  <a:cubicBezTo>
                    <a:pt x="16" y="26"/>
                    <a:pt x="16" y="24"/>
                    <a:pt x="17" y="22"/>
                  </a:cubicBezTo>
                  <a:cubicBezTo>
                    <a:pt x="22" y="20"/>
                    <a:pt x="25" y="16"/>
                    <a:pt x="25" y="11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6"/>
                    <a:pt x="3" y="20"/>
                    <a:pt x="8" y="22"/>
                  </a:cubicBezTo>
                  <a:cubicBezTo>
                    <a:pt x="8" y="23"/>
                    <a:pt x="7" y="24"/>
                    <a:pt x="7" y="25"/>
                  </a:cubicBezTo>
                  <a:cubicBezTo>
                    <a:pt x="7" y="28"/>
                    <a:pt x="8" y="31"/>
                    <a:pt x="9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1"/>
                    <a:pt x="10" y="28"/>
                    <a:pt x="10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339"/>
            <p:cNvSpPr>
              <a:spLocks noChangeAspect="1"/>
            </p:cNvSpPr>
            <p:nvPr/>
          </p:nvSpPr>
          <p:spPr bwMode="auto">
            <a:xfrm flipV="1">
              <a:off x="2878" y="1545"/>
              <a:ext cx="48" cy="66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1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5" y="11"/>
                </a:cxn>
                <a:cxn ang="0">
                  <a:pos x="15" y="12"/>
                </a:cxn>
                <a:cxn ang="0">
                  <a:pos x="13" y="12"/>
                </a:cxn>
                <a:cxn ang="0">
                  <a:pos x="11" y="12"/>
                </a:cxn>
                <a:cxn ang="0">
                  <a:pos x="12" y="8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9" y="8"/>
                </a:cxn>
                <a:cxn ang="0">
                  <a:pos x="9" y="12"/>
                </a:cxn>
                <a:cxn ang="0">
                  <a:pos x="0" y="23"/>
                </a:cxn>
                <a:cxn ang="0">
                  <a:pos x="13" y="34"/>
                </a:cxn>
                <a:cxn ang="0">
                  <a:pos x="25" y="22"/>
                </a:cxn>
                <a:cxn ang="0">
                  <a:pos x="18" y="12"/>
                </a:cxn>
              </a:cxnLst>
              <a:rect l="0" t="0" r="r" b="b"/>
              <a:pathLst>
                <a:path w="25" h="34">
                  <a:moveTo>
                    <a:pt x="18" y="12"/>
                  </a:moveTo>
                  <a:cubicBezTo>
                    <a:pt x="18" y="12"/>
                    <a:pt x="18" y="11"/>
                    <a:pt x="18" y="11"/>
                  </a:cubicBezTo>
                  <a:cubicBezTo>
                    <a:pt x="18" y="7"/>
                    <a:pt x="17" y="3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5" y="7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2" y="10"/>
                    <a:pt x="12" y="10"/>
                    <a:pt x="12" y="8"/>
                  </a:cubicBezTo>
                  <a:cubicBezTo>
                    <a:pt x="12" y="6"/>
                    <a:pt x="11" y="3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"/>
                    <a:pt x="9" y="6"/>
                    <a:pt x="9" y="8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4" y="13"/>
                    <a:pt x="0" y="18"/>
                    <a:pt x="0" y="23"/>
                  </a:cubicBezTo>
                  <a:cubicBezTo>
                    <a:pt x="1" y="29"/>
                    <a:pt x="6" y="34"/>
                    <a:pt x="13" y="34"/>
                  </a:cubicBezTo>
                  <a:cubicBezTo>
                    <a:pt x="20" y="34"/>
                    <a:pt x="25" y="29"/>
                    <a:pt x="25" y="22"/>
                  </a:cubicBezTo>
                  <a:cubicBezTo>
                    <a:pt x="25" y="18"/>
                    <a:pt x="22" y="14"/>
                    <a:pt x="18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340"/>
            <p:cNvSpPr>
              <a:spLocks noChangeAspect="1"/>
            </p:cNvSpPr>
            <p:nvPr/>
          </p:nvSpPr>
          <p:spPr bwMode="auto">
            <a:xfrm flipV="1">
              <a:off x="2926" y="1614"/>
              <a:ext cx="51" cy="66"/>
            </a:xfrm>
            <a:custGeom>
              <a:avLst/>
              <a:gdLst/>
              <a:ahLst/>
              <a:cxnLst>
                <a:cxn ang="0">
                  <a:pos x="10" y="24"/>
                </a:cxn>
                <a:cxn ang="0">
                  <a:pos x="10" y="22"/>
                </a:cxn>
                <a:cxn ang="0">
                  <a:pos x="13" y="22"/>
                </a:cxn>
                <a:cxn ang="0">
                  <a:pos x="15" y="22"/>
                </a:cxn>
                <a:cxn ang="0">
                  <a:pos x="14" y="27"/>
                </a:cxn>
                <a:cxn ang="0">
                  <a:pos x="15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6" y="11"/>
                </a:cxn>
                <a:cxn ang="0">
                  <a:pos x="13" y="0"/>
                </a:cxn>
                <a:cxn ang="0">
                  <a:pos x="0" y="11"/>
                </a:cxn>
                <a:cxn ang="0">
                  <a:pos x="8" y="22"/>
                </a:cxn>
                <a:cxn ang="0">
                  <a:pos x="8" y="24"/>
                </a:cxn>
                <a:cxn ang="0">
                  <a:pos x="9" y="34"/>
                </a:cxn>
                <a:cxn ang="0">
                  <a:pos x="12" y="34"/>
                </a:cxn>
                <a:cxn ang="0">
                  <a:pos x="10" y="24"/>
                </a:cxn>
              </a:cxnLst>
              <a:rect l="0" t="0" r="r" b="b"/>
              <a:pathLst>
                <a:path w="26" h="34">
                  <a:moveTo>
                    <a:pt x="10" y="24"/>
                  </a:moveTo>
                  <a:cubicBezTo>
                    <a:pt x="10" y="24"/>
                    <a:pt x="10" y="23"/>
                    <a:pt x="10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4" y="24"/>
                    <a:pt x="14" y="25"/>
                    <a:pt x="14" y="27"/>
                  </a:cubicBezTo>
                  <a:cubicBezTo>
                    <a:pt x="14" y="29"/>
                    <a:pt x="14" y="31"/>
                    <a:pt x="15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1"/>
                    <a:pt x="17" y="29"/>
                    <a:pt x="16" y="27"/>
                  </a:cubicBezTo>
                  <a:cubicBezTo>
                    <a:pt x="16" y="25"/>
                    <a:pt x="17" y="24"/>
                    <a:pt x="17" y="22"/>
                  </a:cubicBezTo>
                  <a:cubicBezTo>
                    <a:pt x="22" y="20"/>
                    <a:pt x="26" y="16"/>
                    <a:pt x="26" y="11"/>
                  </a:cubicBezTo>
                  <a:cubicBezTo>
                    <a:pt x="26" y="5"/>
                    <a:pt x="20" y="0"/>
                    <a:pt x="13" y="0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16"/>
                    <a:pt x="4" y="20"/>
                    <a:pt x="8" y="22"/>
                  </a:cubicBezTo>
                  <a:cubicBezTo>
                    <a:pt x="8" y="22"/>
                    <a:pt x="8" y="24"/>
                    <a:pt x="8" y="24"/>
                  </a:cubicBezTo>
                  <a:cubicBezTo>
                    <a:pt x="8" y="28"/>
                    <a:pt x="8" y="31"/>
                    <a:pt x="9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1"/>
                    <a:pt x="10" y="28"/>
                    <a:pt x="10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341"/>
            <p:cNvSpPr>
              <a:spLocks noChangeAspect="1"/>
            </p:cNvSpPr>
            <p:nvPr/>
          </p:nvSpPr>
          <p:spPr bwMode="auto">
            <a:xfrm flipV="1">
              <a:off x="2928" y="1547"/>
              <a:ext cx="49" cy="64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5" y="10"/>
                </a:cxn>
                <a:cxn ang="0">
                  <a:pos x="15" y="11"/>
                </a:cxn>
                <a:cxn ang="0">
                  <a:pos x="12" y="11"/>
                </a:cxn>
                <a:cxn ang="0">
                  <a:pos x="11" y="11"/>
                </a:cxn>
                <a:cxn ang="0">
                  <a:pos x="12" y="8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8"/>
                </a:cxn>
                <a:cxn ang="0">
                  <a:pos x="9" y="12"/>
                </a:cxn>
                <a:cxn ang="0">
                  <a:pos x="0" y="22"/>
                </a:cxn>
                <a:cxn ang="0">
                  <a:pos x="13" y="33"/>
                </a:cxn>
                <a:cxn ang="0">
                  <a:pos x="25" y="22"/>
                </a:cxn>
                <a:cxn ang="0">
                  <a:pos x="18" y="12"/>
                </a:cxn>
              </a:cxnLst>
              <a:rect l="0" t="0" r="r" b="b"/>
              <a:pathLst>
                <a:path w="25" h="33">
                  <a:moveTo>
                    <a:pt x="18" y="12"/>
                  </a:moveTo>
                  <a:cubicBezTo>
                    <a:pt x="18" y="12"/>
                    <a:pt x="18" y="11"/>
                    <a:pt x="18" y="10"/>
                  </a:cubicBezTo>
                  <a:cubicBezTo>
                    <a:pt x="18" y="7"/>
                    <a:pt x="17" y="3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3"/>
                    <a:pt x="15" y="7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2" y="11"/>
                    <a:pt x="12" y="11"/>
                    <a:pt x="11" y="11"/>
                  </a:cubicBezTo>
                  <a:cubicBezTo>
                    <a:pt x="12" y="10"/>
                    <a:pt x="12" y="9"/>
                    <a:pt x="12" y="8"/>
                  </a:cubicBezTo>
                  <a:cubicBezTo>
                    <a:pt x="12" y="6"/>
                    <a:pt x="11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"/>
                    <a:pt x="9" y="6"/>
                    <a:pt x="9" y="8"/>
                  </a:cubicBezTo>
                  <a:cubicBezTo>
                    <a:pt x="9" y="9"/>
                    <a:pt x="9" y="10"/>
                    <a:pt x="9" y="12"/>
                  </a:cubicBezTo>
                  <a:cubicBezTo>
                    <a:pt x="3" y="13"/>
                    <a:pt x="0" y="18"/>
                    <a:pt x="0" y="22"/>
                  </a:cubicBezTo>
                  <a:cubicBezTo>
                    <a:pt x="0" y="28"/>
                    <a:pt x="6" y="33"/>
                    <a:pt x="13" y="33"/>
                  </a:cubicBezTo>
                  <a:cubicBezTo>
                    <a:pt x="19" y="33"/>
                    <a:pt x="25" y="28"/>
                    <a:pt x="25" y="22"/>
                  </a:cubicBezTo>
                  <a:cubicBezTo>
                    <a:pt x="25" y="18"/>
                    <a:pt x="22" y="14"/>
                    <a:pt x="18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342"/>
            <p:cNvSpPr>
              <a:spLocks noChangeAspect="1"/>
            </p:cNvSpPr>
            <p:nvPr/>
          </p:nvSpPr>
          <p:spPr bwMode="auto">
            <a:xfrm flipV="1">
              <a:off x="2672" y="1603"/>
              <a:ext cx="50" cy="67"/>
            </a:xfrm>
            <a:custGeom>
              <a:avLst/>
              <a:gdLst/>
              <a:ahLst/>
              <a:cxnLst>
                <a:cxn ang="0">
                  <a:pos x="11" y="26"/>
                </a:cxn>
                <a:cxn ang="0">
                  <a:pos x="11" y="23"/>
                </a:cxn>
                <a:cxn ang="0">
                  <a:pos x="14" y="23"/>
                </a:cxn>
                <a:cxn ang="0">
                  <a:pos x="16" y="23"/>
                </a:cxn>
                <a:cxn ang="0">
                  <a:pos x="16" y="28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18" y="28"/>
                </a:cxn>
                <a:cxn ang="0">
                  <a:pos x="18" y="23"/>
                </a:cxn>
                <a:cxn ang="0">
                  <a:pos x="26" y="11"/>
                </a:cxn>
                <a:cxn ang="0">
                  <a:pos x="12" y="1"/>
                </a:cxn>
                <a:cxn ang="0">
                  <a:pos x="0" y="14"/>
                </a:cxn>
                <a:cxn ang="0">
                  <a:pos x="9" y="23"/>
                </a:cxn>
                <a:cxn ang="0">
                  <a:pos x="9" y="26"/>
                </a:cxn>
                <a:cxn ang="0">
                  <a:pos x="11" y="35"/>
                </a:cxn>
                <a:cxn ang="0">
                  <a:pos x="13" y="35"/>
                </a:cxn>
                <a:cxn ang="0">
                  <a:pos x="11" y="26"/>
                </a:cxn>
              </a:cxnLst>
              <a:rect l="0" t="0" r="r" b="b"/>
              <a:pathLst>
                <a:path w="26" h="35">
                  <a:moveTo>
                    <a:pt x="11" y="26"/>
                  </a:moveTo>
                  <a:cubicBezTo>
                    <a:pt x="11" y="25"/>
                    <a:pt x="11" y="24"/>
                    <a:pt x="11" y="23"/>
                  </a:cubicBezTo>
                  <a:cubicBezTo>
                    <a:pt x="12" y="24"/>
                    <a:pt x="13" y="23"/>
                    <a:pt x="14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5" y="25"/>
                    <a:pt x="15" y="26"/>
                    <a:pt x="16" y="28"/>
                  </a:cubicBezTo>
                  <a:cubicBezTo>
                    <a:pt x="16" y="30"/>
                    <a:pt x="16" y="32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2"/>
                    <a:pt x="18" y="30"/>
                    <a:pt x="18" y="28"/>
                  </a:cubicBezTo>
                  <a:cubicBezTo>
                    <a:pt x="18" y="26"/>
                    <a:pt x="18" y="24"/>
                    <a:pt x="18" y="23"/>
                  </a:cubicBezTo>
                  <a:cubicBezTo>
                    <a:pt x="23" y="21"/>
                    <a:pt x="26" y="16"/>
                    <a:pt x="26" y="11"/>
                  </a:cubicBezTo>
                  <a:cubicBezTo>
                    <a:pt x="25" y="5"/>
                    <a:pt x="19" y="0"/>
                    <a:pt x="12" y="1"/>
                  </a:cubicBezTo>
                  <a:cubicBezTo>
                    <a:pt x="5" y="2"/>
                    <a:pt x="0" y="7"/>
                    <a:pt x="0" y="14"/>
                  </a:cubicBezTo>
                  <a:cubicBezTo>
                    <a:pt x="1" y="18"/>
                    <a:pt x="4" y="21"/>
                    <a:pt x="9" y="23"/>
                  </a:cubicBezTo>
                  <a:cubicBezTo>
                    <a:pt x="9" y="24"/>
                    <a:pt x="9" y="25"/>
                    <a:pt x="9" y="26"/>
                  </a:cubicBezTo>
                  <a:cubicBezTo>
                    <a:pt x="9" y="29"/>
                    <a:pt x="10" y="32"/>
                    <a:pt x="11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2"/>
                    <a:pt x="11" y="29"/>
                    <a:pt x="11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343"/>
            <p:cNvSpPr>
              <a:spLocks noChangeAspect="1"/>
            </p:cNvSpPr>
            <p:nvPr/>
          </p:nvSpPr>
          <p:spPr bwMode="auto">
            <a:xfrm flipV="1">
              <a:off x="2680" y="1533"/>
              <a:ext cx="50" cy="68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1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5" y="11"/>
                </a:cxn>
                <a:cxn ang="0">
                  <a:pos x="15" y="12"/>
                </a:cxn>
                <a:cxn ang="0">
                  <a:pos x="12" y="12"/>
                </a:cxn>
                <a:cxn ang="0">
                  <a:pos x="11" y="12"/>
                </a:cxn>
                <a:cxn ang="0">
                  <a:pos x="11" y="9"/>
                </a:cxn>
                <a:cxn ang="0">
                  <a:pos x="10" y="1"/>
                </a:cxn>
                <a:cxn ang="0">
                  <a:pos x="7" y="1"/>
                </a:cxn>
                <a:cxn ang="0">
                  <a:pos x="8" y="9"/>
                </a:cxn>
                <a:cxn ang="0">
                  <a:pos x="9" y="13"/>
                </a:cxn>
                <a:cxn ang="0">
                  <a:pos x="1" y="24"/>
                </a:cxn>
                <a:cxn ang="0">
                  <a:pos x="14" y="34"/>
                </a:cxn>
                <a:cxn ang="0">
                  <a:pos x="25" y="22"/>
                </a:cxn>
                <a:cxn ang="0">
                  <a:pos x="18" y="13"/>
                </a:cxn>
              </a:cxnLst>
              <a:rect l="0" t="0" r="r" b="b"/>
              <a:pathLst>
                <a:path w="26" h="35">
                  <a:moveTo>
                    <a:pt x="18" y="13"/>
                  </a:moveTo>
                  <a:cubicBezTo>
                    <a:pt x="18" y="12"/>
                    <a:pt x="18" y="11"/>
                    <a:pt x="18" y="11"/>
                  </a:cubicBezTo>
                  <a:cubicBezTo>
                    <a:pt x="17" y="7"/>
                    <a:pt x="16" y="4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4"/>
                    <a:pt x="15" y="8"/>
                    <a:pt x="15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1" y="10"/>
                    <a:pt x="11" y="9"/>
                  </a:cubicBezTo>
                  <a:cubicBezTo>
                    <a:pt x="11" y="7"/>
                    <a:pt x="10" y="4"/>
                    <a:pt x="1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4"/>
                    <a:pt x="9" y="7"/>
                    <a:pt x="8" y="9"/>
                  </a:cubicBezTo>
                  <a:cubicBezTo>
                    <a:pt x="9" y="10"/>
                    <a:pt x="9" y="12"/>
                    <a:pt x="9" y="13"/>
                  </a:cubicBezTo>
                  <a:cubicBezTo>
                    <a:pt x="4" y="15"/>
                    <a:pt x="0" y="19"/>
                    <a:pt x="1" y="24"/>
                  </a:cubicBezTo>
                  <a:cubicBezTo>
                    <a:pt x="1" y="30"/>
                    <a:pt x="8" y="35"/>
                    <a:pt x="14" y="34"/>
                  </a:cubicBezTo>
                  <a:cubicBezTo>
                    <a:pt x="21" y="34"/>
                    <a:pt x="26" y="28"/>
                    <a:pt x="25" y="22"/>
                  </a:cubicBezTo>
                  <a:cubicBezTo>
                    <a:pt x="25" y="18"/>
                    <a:pt x="22" y="14"/>
                    <a:pt x="18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344"/>
            <p:cNvSpPr>
              <a:spLocks noChangeAspect="1"/>
            </p:cNvSpPr>
            <p:nvPr/>
          </p:nvSpPr>
          <p:spPr bwMode="auto">
            <a:xfrm flipV="1">
              <a:off x="2722" y="1607"/>
              <a:ext cx="50" cy="67"/>
            </a:xfrm>
            <a:custGeom>
              <a:avLst/>
              <a:gdLst/>
              <a:ahLst/>
              <a:cxnLst>
                <a:cxn ang="0">
                  <a:pos x="11" y="26"/>
                </a:cxn>
                <a:cxn ang="0">
                  <a:pos x="11" y="23"/>
                </a:cxn>
                <a:cxn ang="0">
                  <a:pos x="14" y="23"/>
                </a:cxn>
                <a:cxn ang="0">
                  <a:pos x="16" y="23"/>
                </a:cxn>
                <a:cxn ang="0">
                  <a:pos x="15" y="28"/>
                </a:cxn>
                <a:cxn ang="0">
                  <a:pos x="16" y="35"/>
                </a:cxn>
                <a:cxn ang="0">
                  <a:pos x="19" y="35"/>
                </a:cxn>
                <a:cxn ang="0">
                  <a:pos x="18" y="28"/>
                </a:cxn>
                <a:cxn ang="0">
                  <a:pos x="18" y="23"/>
                </a:cxn>
                <a:cxn ang="0">
                  <a:pos x="26" y="12"/>
                </a:cxn>
                <a:cxn ang="0">
                  <a:pos x="13" y="1"/>
                </a:cxn>
                <a:cxn ang="0">
                  <a:pos x="1" y="13"/>
                </a:cxn>
                <a:cxn ang="0">
                  <a:pos x="9" y="23"/>
                </a:cxn>
                <a:cxn ang="0">
                  <a:pos x="9" y="26"/>
                </a:cxn>
                <a:cxn ang="0">
                  <a:pos x="10" y="35"/>
                </a:cxn>
                <a:cxn ang="0">
                  <a:pos x="13" y="35"/>
                </a:cxn>
                <a:cxn ang="0">
                  <a:pos x="11" y="26"/>
                </a:cxn>
              </a:cxnLst>
              <a:rect l="0" t="0" r="r" b="b"/>
              <a:pathLst>
                <a:path w="26" h="35">
                  <a:moveTo>
                    <a:pt x="11" y="26"/>
                  </a:moveTo>
                  <a:cubicBezTo>
                    <a:pt x="11" y="25"/>
                    <a:pt x="11" y="24"/>
                    <a:pt x="11" y="23"/>
                  </a:cubicBezTo>
                  <a:cubicBezTo>
                    <a:pt x="12" y="23"/>
                    <a:pt x="13" y="23"/>
                    <a:pt x="14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5" y="25"/>
                    <a:pt x="15" y="26"/>
                    <a:pt x="15" y="28"/>
                  </a:cubicBezTo>
                  <a:cubicBezTo>
                    <a:pt x="16" y="30"/>
                    <a:pt x="16" y="32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2"/>
                    <a:pt x="18" y="30"/>
                    <a:pt x="18" y="28"/>
                  </a:cubicBezTo>
                  <a:cubicBezTo>
                    <a:pt x="18" y="26"/>
                    <a:pt x="18" y="24"/>
                    <a:pt x="18" y="23"/>
                  </a:cubicBezTo>
                  <a:cubicBezTo>
                    <a:pt x="23" y="21"/>
                    <a:pt x="26" y="16"/>
                    <a:pt x="26" y="12"/>
                  </a:cubicBezTo>
                  <a:cubicBezTo>
                    <a:pt x="26" y="5"/>
                    <a:pt x="20" y="0"/>
                    <a:pt x="13" y="1"/>
                  </a:cubicBezTo>
                  <a:cubicBezTo>
                    <a:pt x="6" y="1"/>
                    <a:pt x="0" y="7"/>
                    <a:pt x="1" y="13"/>
                  </a:cubicBezTo>
                  <a:cubicBezTo>
                    <a:pt x="1" y="18"/>
                    <a:pt x="4" y="21"/>
                    <a:pt x="9" y="23"/>
                  </a:cubicBezTo>
                  <a:cubicBezTo>
                    <a:pt x="9" y="24"/>
                    <a:pt x="9" y="25"/>
                    <a:pt x="9" y="26"/>
                  </a:cubicBezTo>
                  <a:cubicBezTo>
                    <a:pt x="9" y="29"/>
                    <a:pt x="10" y="32"/>
                    <a:pt x="10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2"/>
                    <a:pt x="11" y="29"/>
                    <a:pt x="11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345"/>
            <p:cNvSpPr>
              <a:spLocks noChangeAspect="1"/>
            </p:cNvSpPr>
            <p:nvPr/>
          </p:nvSpPr>
          <p:spPr bwMode="auto">
            <a:xfrm flipV="1">
              <a:off x="2730" y="1537"/>
              <a:ext cx="48" cy="66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0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5" y="10"/>
                </a:cxn>
                <a:cxn ang="0">
                  <a:pos x="15" y="11"/>
                </a:cxn>
                <a:cxn ang="0">
                  <a:pos x="12" y="11"/>
                </a:cxn>
                <a:cxn ang="0">
                  <a:pos x="11" y="11"/>
                </a:cxn>
                <a:cxn ang="0">
                  <a:pos x="11" y="8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8" y="8"/>
                </a:cxn>
                <a:cxn ang="0">
                  <a:pos x="8" y="12"/>
                </a:cxn>
                <a:cxn ang="0">
                  <a:pos x="0" y="23"/>
                </a:cxn>
                <a:cxn ang="0">
                  <a:pos x="13" y="33"/>
                </a:cxn>
                <a:cxn ang="0">
                  <a:pos x="25" y="21"/>
                </a:cxn>
                <a:cxn ang="0">
                  <a:pos x="17" y="12"/>
                </a:cxn>
              </a:cxnLst>
              <a:rect l="0" t="0" r="r" b="b"/>
              <a:pathLst>
                <a:path w="25" h="34">
                  <a:moveTo>
                    <a:pt x="17" y="12"/>
                  </a:moveTo>
                  <a:cubicBezTo>
                    <a:pt x="17" y="11"/>
                    <a:pt x="17" y="10"/>
                    <a:pt x="17" y="10"/>
                  </a:cubicBezTo>
                  <a:cubicBezTo>
                    <a:pt x="17" y="6"/>
                    <a:pt x="16" y="3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3"/>
                    <a:pt x="15" y="7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9"/>
                    <a:pt x="11" y="8"/>
                  </a:cubicBezTo>
                  <a:cubicBezTo>
                    <a:pt x="11" y="6"/>
                    <a:pt x="10" y="3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3"/>
                    <a:pt x="8" y="6"/>
                    <a:pt x="8" y="8"/>
                  </a:cubicBezTo>
                  <a:cubicBezTo>
                    <a:pt x="9" y="9"/>
                    <a:pt x="8" y="11"/>
                    <a:pt x="8" y="12"/>
                  </a:cubicBezTo>
                  <a:cubicBezTo>
                    <a:pt x="3" y="14"/>
                    <a:pt x="0" y="18"/>
                    <a:pt x="0" y="23"/>
                  </a:cubicBezTo>
                  <a:cubicBezTo>
                    <a:pt x="1" y="29"/>
                    <a:pt x="7" y="34"/>
                    <a:pt x="13" y="33"/>
                  </a:cubicBezTo>
                  <a:cubicBezTo>
                    <a:pt x="20" y="33"/>
                    <a:pt x="25" y="28"/>
                    <a:pt x="25" y="21"/>
                  </a:cubicBezTo>
                  <a:cubicBezTo>
                    <a:pt x="25" y="17"/>
                    <a:pt x="22" y="13"/>
                    <a:pt x="17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346"/>
            <p:cNvSpPr>
              <a:spLocks noChangeAspect="1"/>
            </p:cNvSpPr>
            <p:nvPr/>
          </p:nvSpPr>
          <p:spPr bwMode="auto">
            <a:xfrm flipV="1">
              <a:off x="2774" y="1611"/>
              <a:ext cx="50" cy="65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11" y="22"/>
                </a:cxn>
                <a:cxn ang="0">
                  <a:pos x="13" y="23"/>
                </a:cxn>
                <a:cxn ang="0">
                  <a:pos x="15" y="23"/>
                </a:cxn>
                <a:cxn ang="0">
                  <a:pos x="15" y="27"/>
                </a:cxn>
                <a:cxn ang="0">
                  <a:pos x="16" y="34"/>
                </a:cxn>
                <a:cxn ang="0">
                  <a:pos x="18" y="34"/>
                </a:cxn>
                <a:cxn ang="0">
                  <a:pos x="17" y="27"/>
                </a:cxn>
                <a:cxn ang="0">
                  <a:pos x="18" y="22"/>
                </a:cxn>
                <a:cxn ang="0">
                  <a:pos x="26" y="11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8" y="22"/>
                </a:cxn>
                <a:cxn ang="0">
                  <a:pos x="8" y="25"/>
                </a:cxn>
                <a:cxn ang="0">
                  <a:pos x="9" y="34"/>
                </a:cxn>
                <a:cxn ang="0">
                  <a:pos x="12" y="34"/>
                </a:cxn>
                <a:cxn ang="0">
                  <a:pos x="10" y="25"/>
                </a:cxn>
              </a:cxnLst>
              <a:rect l="0" t="0" r="r" b="b"/>
              <a:pathLst>
                <a:path w="26" h="34">
                  <a:moveTo>
                    <a:pt x="10" y="25"/>
                  </a:moveTo>
                  <a:cubicBezTo>
                    <a:pt x="10" y="24"/>
                    <a:pt x="11" y="23"/>
                    <a:pt x="11" y="22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4" y="24"/>
                    <a:pt x="15" y="26"/>
                    <a:pt x="15" y="27"/>
                  </a:cubicBezTo>
                  <a:cubicBezTo>
                    <a:pt x="15" y="29"/>
                    <a:pt x="15" y="32"/>
                    <a:pt x="16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2"/>
                    <a:pt x="17" y="29"/>
                    <a:pt x="17" y="27"/>
                  </a:cubicBezTo>
                  <a:cubicBezTo>
                    <a:pt x="17" y="25"/>
                    <a:pt x="17" y="24"/>
                    <a:pt x="18" y="22"/>
                  </a:cubicBezTo>
                  <a:cubicBezTo>
                    <a:pt x="23" y="20"/>
                    <a:pt x="26" y="16"/>
                    <a:pt x="26" y="11"/>
                  </a:cubicBezTo>
                  <a:cubicBezTo>
                    <a:pt x="26" y="5"/>
                    <a:pt x="19" y="0"/>
                    <a:pt x="12" y="0"/>
                  </a:cubicBezTo>
                  <a:cubicBezTo>
                    <a:pt x="5" y="1"/>
                    <a:pt x="0" y="6"/>
                    <a:pt x="0" y="12"/>
                  </a:cubicBezTo>
                  <a:cubicBezTo>
                    <a:pt x="0" y="17"/>
                    <a:pt x="3" y="20"/>
                    <a:pt x="8" y="22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8" y="28"/>
                    <a:pt x="9" y="32"/>
                    <a:pt x="9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1"/>
                    <a:pt x="10" y="28"/>
                    <a:pt x="10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347"/>
            <p:cNvSpPr>
              <a:spLocks noChangeAspect="1"/>
            </p:cNvSpPr>
            <p:nvPr/>
          </p:nvSpPr>
          <p:spPr bwMode="auto">
            <a:xfrm flipV="1">
              <a:off x="2777" y="1541"/>
              <a:ext cx="48" cy="66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5" y="11"/>
                </a:cxn>
                <a:cxn ang="0">
                  <a:pos x="15" y="11"/>
                </a:cxn>
                <a:cxn ang="0">
                  <a:pos x="12" y="12"/>
                </a:cxn>
                <a:cxn ang="0">
                  <a:pos x="11" y="12"/>
                </a:cxn>
                <a:cxn ang="0">
                  <a:pos x="11" y="8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8" y="12"/>
                </a:cxn>
                <a:cxn ang="0">
                  <a:pos x="0" y="23"/>
                </a:cxn>
                <a:cxn ang="0">
                  <a:pos x="13" y="34"/>
                </a:cxn>
                <a:cxn ang="0">
                  <a:pos x="25" y="22"/>
                </a:cxn>
                <a:cxn ang="0">
                  <a:pos x="17" y="12"/>
                </a:cxn>
              </a:cxnLst>
              <a:rect l="0" t="0" r="r" b="b"/>
              <a:pathLst>
                <a:path w="25" h="34">
                  <a:moveTo>
                    <a:pt x="17" y="12"/>
                  </a:moveTo>
                  <a:cubicBezTo>
                    <a:pt x="17" y="12"/>
                    <a:pt x="17" y="11"/>
                    <a:pt x="17" y="11"/>
                  </a:cubicBezTo>
                  <a:cubicBezTo>
                    <a:pt x="17" y="7"/>
                    <a:pt x="16" y="3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4"/>
                    <a:pt x="15" y="7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2"/>
                    <a:pt x="1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0"/>
                    <a:pt x="11" y="10"/>
                    <a:pt x="11" y="8"/>
                  </a:cubicBezTo>
                  <a:cubicBezTo>
                    <a:pt x="11" y="6"/>
                    <a:pt x="10" y="3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3"/>
                    <a:pt x="8" y="6"/>
                    <a:pt x="8" y="9"/>
                  </a:cubicBezTo>
                  <a:cubicBezTo>
                    <a:pt x="8" y="10"/>
                    <a:pt x="9" y="11"/>
                    <a:pt x="8" y="12"/>
                  </a:cubicBezTo>
                  <a:cubicBezTo>
                    <a:pt x="3" y="14"/>
                    <a:pt x="0" y="18"/>
                    <a:pt x="0" y="23"/>
                  </a:cubicBezTo>
                  <a:cubicBezTo>
                    <a:pt x="0" y="29"/>
                    <a:pt x="6" y="34"/>
                    <a:pt x="13" y="34"/>
                  </a:cubicBezTo>
                  <a:cubicBezTo>
                    <a:pt x="20" y="33"/>
                    <a:pt x="25" y="28"/>
                    <a:pt x="25" y="22"/>
                  </a:cubicBezTo>
                  <a:cubicBezTo>
                    <a:pt x="25" y="17"/>
                    <a:pt x="22" y="14"/>
                    <a:pt x="17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348"/>
            <p:cNvSpPr>
              <a:spLocks noChangeAspect="1"/>
            </p:cNvSpPr>
            <p:nvPr/>
          </p:nvSpPr>
          <p:spPr bwMode="auto">
            <a:xfrm flipV="1">
              <a:off x="2520" y="1585"/>
              <a:ext cx="50" cy="68"/>
            </a:xfrm>
            <a:custGeom>
              <a:avLst/>
              <a:gdLst/>
              <a:ahLst/>
              <a:cxnLst>
                <a:cxn ang="0">
                  <a:pos x="12" y="25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6" y="23"/>
                </a:cxn>
                <a:cxn ang="0">
                  <a:pos x="16" y="27"/>
                </a:cxn>
                <a:cxn ang="0">
                  <a:pos x="18" y="34"/>
                </a:cxn>
                <a:cxn ang="0">
                  <a:pos x="20" y="34"/>
                </a:cxn>
                <a:cxn ang="0">
                  <a:pos x="18" y="27"/>
                </a:cxn>
                <a:cxn ang="0">
                  <a:pos x="18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4"/>
                </a:cxn>
                <a:cxn ang="0">
                  <a:pos x="9" y="23"/>
                </a:cxn>
                <a:cxn ang="0">
                  <a:pos x="9" y="26"/>
                </a:cxn>
                <a:cxn ang="0">
                  <a:pos x="12" y="35"/>
                </a:cxn>
                <a:cxn ang="0">
                  <a:pos x="14" y="35"/>
                </a:cxn>
                <a:cxn ang="0">
                  <a:pos x="12" y="25"/>
                </a:cxn>
              </a:cxnLst>
              <a:rect l="0" t="0" r="r" b="b"/>
              <a:pathLst>
                <a:path w="26" h="35">
                  <a:moveTo>
                    <a:pt x="12" y="25"/>
                  </a:moveTo>
                  <a:cubicBezTo>
                    <a:pt x="12" y="25"/>
                    <a:pt x="12" y="24"/>
                    <a:pt x="12" y="23"/>
                  </a:cubicBezTo>
                  <a:cubicBezTo>
                    <a:pt x="13" y="23"/>
                    <a:pt x="14" y="23"/>
                    <a:pt x="14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5"/>
                    <a:pt x="16" y="26"/>
                    <a:pt x="16" y="27"/>
                  </a:cubicBezTo>
                  <a:cubicBezTo>
                    <a:pt x="16" y="29"/>
                    <a:pt x="17" y="32"/>
                    <a:pt x="18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1"/>
                    <a:pt x="18" y="29"/>
                    <a:pt x="18" y="27"/>
                  </a:cubicBezTo>
                  <a:cubicBezTo>
                    <a:pt x="18" y="25"/>
                    <a:pt x="18" y="24"/>
                    <a:pt x="18" y="22"/>
                  </a:cubicBezTo>
                  <a:cubicBezTo>
                    <a:pt x="23" y="20"/>
                    <a:pt x="26" y="15"/>
                    <a:pt x="26" y="10"/>
                  </a:cubicBezTo>
                  <a:cubicBezTo>
                    <a:pt x="25" y="4"/>
                    <a:pt x="18" y="0"/>
                    <a:pt x="11" y="1"/>
                  </a:cubicBezTo>
                  <a:cubicBezTo>
                    <a:pt x="5" y="2"/>
                    <a:pt x="0" y="8"/>
                    <a:pt x="1" y="14"/>
                  </a:cubicBezTo>
                  <a:cubicBezTo>
                    <a:pt x="1" y="18"/>
                    <a:pt x="5" y="21"/>
                    <a:pt x="9" y="23"/>
                  </a:cubicBezTo>
                  <a:cubicBezTo>
                    <a:pt x="9" y="24"/>
                    <a:pt x="9" y="25"/>
                    <a:pt x="9" y="26"/>
                  </a:cubicBezTo>
                  <a:cubicBezTo>
                    <a:pt x="10" y="29"/>
                    <a:pt x="11" y="32"/>
                    <a:pt x="1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1"/>
                    <a:pt x="12" y="29"/>
                    <a:pt x="12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349"/>
            <p:cNvSpPr>
              <a:spLocks noChangeAspect="1"/>
            </p:cNvSpPr>
            <p:nvPr/>
          </p:nvSpPr>
          <p:spPr bwMode="auto">
            <a:xfrm flipV="1">
              <a:off x="2533" y="1518"/>
              <a:ext cx="48" cy="66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0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9" y="9"/>
                </a:cxn>
                <a:cxn ang="0">
                  <a:pos x="7" y="1"/>
                </a:cxn>
                <a:cxn ang="0">
                  <a:pos x="5" y="1"/>
                </a:cxn>
                <a:cxn ang="0">
                  <a:pos x="7" y="9"/>
                </a:cxn>
                <a:cxn ang="0">
                  <a:pos x="7" y="13"/>
                </a:cxn>
                <a:cxn ang="0">
                  <a:pos x="0" y="24"/>
                </a:cxn>
                <a:cxn ang="0">
                  <a:pos x="14" y="34"/>
                </a:cxn>
                <a:cxn ang="0">
                  <a:pos x="25" y="21"/>
                </a:cxn>
                <a:cxn ang="0">
                  <a:pos x="16" y="12"/>
                </a:cxn>
              </a:cxnLst>
              <a:rect l="0" t="0" r="r" b="b"/>
              <a:pathLst>
                <a:path w="25" h="34">
                  <a:moveTo>
                    <a:pt x="16" y="12"/>
                  </a:moveTo>
                  <a:cubicBezTo>
                    <a:pt x="16" y="11"/>
                    <a:pt x="16" y="11"/>
                    <a:pt x="16" y="10"/>
                  </a:cubicBezTo>
                  <a:cubicBezTo>
                    <a:pt x="15" y="7"/>
                    <a:pt x="15" y="3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4"/>
                    <a:pt x="13" y="7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0" y="10"/>
                    <a:pt x="9" y="9"/>
                  </a:cubicBezTo>
                  <a:cubicBezTo>
                    <a:pt x="9" y="6"/>
                    <a:pt x="8" y="3"/>
                    <a:pt x="7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4"/>
                    <a:pt x="7" y="6"/>
                    <a:pt x="7" y="9"/>
                  </a:cubicBezTo>
                  <a:cubicBezTo>
                    <a:pt x="7" y="10"/>
                    <a:pt x="7" y="11"/>
                    <a:pt x="7" y="13"/>
                  </a:cubicBezTo>
                  <a:cubicBezTo>
                    <a:pt x="2" y="14"/>
                    <a:pt x="0" y="19"/>
                    <a:pt x="0" y="24"/>
                  </a:cubicBezTo>
                  <a:cubicBezTo>
                    <a:pt x="1" y="30"/>
                    <a:pt x="7" y="34"/>
                    <a:pt x="14" y="34"/>
                  </a:cubicBezTo>
                  <a:cubicBezTo>
                    <a:pt x="20" y="33"/>
                    <a:pt x="25" y="27"/>
                    <a:pt x="25" y="21"/>
                  </a:cubicBezTo>
                  <a:cubicBezTo>
                    <a:pt x="24" y="17"/>
                    <a:pt x="20" y="13"/>
                    <a:pt x="16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350"/>
            <p:cNvSpPr>
              <a:spLocks noChangeAspect="1"/>
            </p:cNvSpPr>
            <p:nvPr/>
          </p:nvSpPr>
          <p:spPr bwMode="auto">
            <a:xfrm flipV="1">
              <a:off x="2570" y="1591"/>
              <a:ext cx="52" cy="68"/>
            </a:xfrm>
            <a:custGeom>
              <a:avLst/>
              <a:gdLst/>
              <a:ahLst/>
              <a:cxnLst>
                <a:cxn ang="0">
                  <a:pos x="12" y="25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6" y="23"/>
                </a:cxn>
                <a:cxn ang="0">
                  <a:pos x="16" y="27"/>
                </a:cxn>
                <a:cxn ang="0">
                  <a:pos x="18" y="34"/>
                </a:cxn>
                <a:cxn ang="0">
                  <a:pos x="20" y="34"/>
                </a:cxn>
                <a:cxn ang="0">
                  <a:pos x="19" y="27"/>
                </a:cxn>
                <a:cxn ang="0">
                  <a:pos x="19" y="22"/>
                </a:cxn>
                <a:cxn ang="0">
                  <a:pos x="26" y="10"/>
                </a:cxn>
                <a:cxn ang="0">
                  <a:pos x="12" y="0"/>
                </a:cxn>
                <a:cxn ang="0">
                  <a:pos x="1" y="13"/>
                </a:cxn>
                <a:cxn ang="0">
                  <a:pos x="9" y="23"/>
                </a:cxn>
                <a:cxn ang="0">
                  <a:pos x="9" y="25"/>
                </a:cxn>
                <a:cxn ang="0">
                  <a:pos x="12" y="35"/>
                </a:cxn>
                <a:cxn ang="0">
                  <a:pos x="14" y="34"/>
                </a:cxn>
                <a:cxn ang="0">
                  <a:pos x="12" y="25"/>
                </a:cxn>
              </a:cxnLst>
              <a:rect l="0" t="0" r="r" b="b"/>
              <a:pathLst>
                <a:path w="27" h="35">
                  <a:moveTo>
                    <a:pt x="12" y="25"/>
                  </a:moveTo>
                  <a:cubicBezTo>
                    <a:pt x="12" y="24"/>
                    <a:pt x="12" y="23"/>
                    <a:pt x="12" y="23"/>
                  </a:cubicBezTo>
                  <a:cubicBezTo>
                    <a:pt x="13" y="23"/>
                    <a:pt x="14" y="23"/>
                    <a:pt x="14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5"/>
                    <a:pt x="16" y="27"/>
                  </a:cubicBezTo>
                  <a:cubicBezTo>
                    <a:pt x="16" y="29"/>
                    <a:pt x="17" y="32"/>
                    <a:pt x="18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1"/>
                    <a:pt x="19" y="29"/>
                    <a:pt x="19" y="27"/>
                  </a:cubicBezTo>
                  <a:cubicBezTo>
                    <a:pt x="18" y="25"/>
                    <a:pt x="18" y="24"/>
                    <a:pt x="19" y="22"/>
                  </a:cubicBezTo>
                  <a:cubicBezTo>
                    <a:pt x="23" y="20"/>
                    <a:pt x="27" y="15"/>
                    <a:pt x="26" y="10"/>
                  </a:cubicBezTo>
                  <a:cubicBezTo>
                    <a:pt x="25" y="4"/>
                    <a:pt x="19" y="0"/>
                    <a:pt x="12" y="0"/>
                  </a:cubicBezTo>
                  <a:cubicBezTo>
                    <a:pt x="5" y="1"/>
                    <a:pt x="0" y="7"/>
                    <a:pt x="1" y="13"/>
                  </a:cubicBezTo>
                  <a:cubicBezTo>
                    <a:pt x="1" y="18"/>
                    <a:pt x="5" y="21"/>
                    <a:pt x="9" y="23"/>
                  </a:cubicBezTo>
                  <a:cubicBezTo>
                    <a:pt x="9" y="23"/>
                    <a:pt x="9" y="25"/>
                    <a:pt x="9" y="25"/>
                  </a:cubicBezTo>
                  <a:cubicBezTo>
                    <a:pt x="10" y="29"/>
                    <a:pt x="11" y="32"/>
                    <a:pt x="12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31"/>
                    <a:pt x="12" y="28"/>
                    <a:pt x="12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351"/>
            <p:cNvSpPr>
              <a:spLocks noChangeAspect="1"/>
            </p:cNvSpPr>
            <p:nvPr/>
          </p:nvSpPr>
          <p:spPr bwMode="auto">
            <a:xfrm flipV="1">
              <a:off x="2581" y="1523"/>
              <a:ext cx="51" cy="67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4" y="10"/>
                </a:cxn>
                <a:cxn ang="0">
                  <a:pos x="15" y="11"/>
                </a:cxn>
                <a:cxn ang="0">
                  <a:pos x="11" y="11"/>
                </a:cxn>
                <a:cxn ang="0">
                  <a:pos x="10" y="12"/>
                </a:cxn>
                <a:cxn ang="0">
                  <a:pos x="11" y="8"/>
                </a:cxn>
                <a:cxn ang="0">
                  <a:pos x="8" y="0"/>
                </a:cxn>
                <a:cxn ang="0">
                  <a:pos x="6" y="1"/>
                </a:cxn>
                <a:cxn ang="0">
                  <a:pos x="8" y="9"/>
                </a:cxn>
                <a:cxn ang="0">
                  <a:pos x="8" y="12"/>
                </a:cxn>
                <a:cxn ang="0">
                  <a:pos x="1" y="24"/>
                </a:cxn>
                <a:cxn ang="0">
                  <a:pos x="14" y="33"/>
                </a:cxn>
                <a:cxn ang="0">
                  <a:pos x="25" y="21"/>
                </a:cxn>
                <a:cxn ang="0">
                  <a:pos x="17" y="12"/>
                </a:cxn>
              </a:cxnLst>
              <a:rect l="0" t="0" r="r" b="b"/>
              <a:pathLst>
                <a:path w="26" h="34">
                  <a:moveTo>
                    <a:pt x="17" y="12"/>
                  </a:moveTo>
                  <a:cubicBezTo>
                    <a:pt x="17" y="11"/>
                    <a:pt x="17" y="10"/>
                    <a:pt x="17" y="10"/>
                  </a:cubicBezTo>
                  <a:cubicBezTo>
                    <a:pt x="17" y="6"/>
                    <a:pt x="15" y="3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4"/>
                    <a:pt x="14" y="7"/>
                    <a:pt x="14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1"/>
                    <a:pt x="11" y="11"/>
                  </a:cubicBezTo>
                  <a:cubicBezTo>
                    <a:pt x="11" y="11"/>
                    <a:pt x="11" y="12"/>
                    <a:pt x="10" y="12"/>
                  </a:cubicBezTo>
                  <a:cubicBezTo>
                    <a:pt x="10" y="10"/>
                    <a:pt x="11" y="9"/>
                    <a:pt x="11" y="8"/>
                  </a:cubicBezTo>
                  <a:cubicBezTo>
                    <a:pt x="10" y="6"/>
                    <a:pt x="9" y="3"/>
                    <a:pt x="8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3"/>
                    <a:pt x="8" y="6"/>
                    <a:pt x="8" y="9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3" y="14"/>
                    <a:pt x="0" y="19"/>
                    <a:pt x="1" y="24"/>
                  </a:cubicBezTo>
                  <a:cubicBezTo>
                    <a:pt x="1" y="30"/>
                    <a:pt x="7" y="34"/>
                    <a:pt x="14" y="33"/>
                  </a:cubicBezTo>
                  <a:cubicBezTo>
                    <a:pt x="21" y="33"/>
                    <a:pt x="26" y="27"/>
                    <a:pt x="25" y="21"/>
                  </a:cubicBezTo>
                  <a:cubicBezTo>
                    <a:pt x="25" y="17"/>
                    <a:pt x="22" y="13"/>
                    <a:pt x="17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352"/>
            <p:cNvSpPr>
              <a:spLocks noChangeAspect="1"/>
            </p:cNvSpPr>
            <p:nvPr/>
          </p:nvSpPr>
          <p:spPr bwMode="auto">
            <a:xfrm flipV="1">
              <a:off x="2621" y="1597"/>
              <a:ext cx="51" cy="68"/>
            </a:xfrm>
            <a:custGeom>
              <a:avLst/>
              <a:gdLst/>
              <a:ahLst/>
              <a:cxnLst>
                <a:cxn ang="0">
                  <a:pos x="12" y="25"/>
                </a:cxn>
                <a:cxn ang="0">
                  <a:pos x="11" y="23"/>
                </a:cxn>
                <a:cxn ang="0">
                  <a:pos x="15" y="23"/>
                </a:cxn>
                <a:cxn ang="0">
                  <a:pos x="16" y="23"/>
                </a:cxn>
                <a:cxn ang="0">
                  <a:pos x="16" y="27"/>
                </a:cxn>
                <a:cxn ang="0">
                  <a:pos x="17" y="34"/>
                </a:cxn>
                <a:cxn ang="0">
                  <a:pos x="20" y="34"/>
                </a:cxn>
                <a:cxn ang="0">
                  <a:pos x="18" y="27"/>
                </a:cxn>
                <a:cxn ang="0">
                  <a:pos x="19" y="22"/>
                </a:cxn>
                <a:cxn ang="0">
                  <a:pos x="26" y="11"/>
                </a:cxn>
                <a:cxn ang="0">
                  <a:pos x="12" y="0"/>
                </a:cxn>
                <a:cxn ang="0">
                  <a:pos x="1" y="13"/>
                </a:cxn>
                <a:cxn ang="0">
                  <a:pos x="9" y="23"/>
                </a:cxn>
                <a:cxn ang="0">
                  <a:pos x="9" y="25"/>
                </a:cxn>
                <a:cxn ang="0">
                  <a:pos x="11" y="35"/>
                </a:cxn>
                <a:cxn ang="0">
                  <a:pos x="14" y="34"/>
                </a:cxn>
                <a:cxn ang="0">
                  <a:pos x="12" y="25"/>
                </a:cxn>
              </a:cxnLst>
              <a:rect l="0" t="0" r="r" b="b"/>
              <a:pathLst>
                <a:path w="27" h="35">
                  <a:moveTo>
                    <a:pt x="12" y="25"/>
                  </a:moveTo>
                  <a:cubicBezTo>
                    <a:pt x="12" y="24"/>
                    <a:pt x="12" y="24"/>
                    <a:pt x="11" y="23"/>
                  </a:cubicBezTo>
                  <a:cubicBezTo>
                    <a:pt x="12" y="23"/>
                    <a:pt x="13" y="23"/>
                    <a:pt x="15" y="23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4"/>
                    <a:pt x="16" y="26"/>
                    <a:pt x="16" y="27"/>
                  </a:cubicBezTo>
                  <a:cubicBezTo>
                    <a:pt x="16" y="29"/>
                    <a:pt x="17" y="32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1"/>
                    <a:pt x="19" y="29"/>
                    <a:pt x="18" y="27"/>
                  </a:cubicBezTo>
                  <a:cubicBezTo>
                    <a:pt x="18" y="25"/>
                    <a:pt x="18" y="24"/>
                    <a:pt x="19" y="22"/>
                  </a:cubicBezTo>
                  <a:cubicBezTo>
                    <a:pt x="23" y="20"/>
                    <a:pt x="27" y="16"/>
                    <a:pt x="26" y="11"/>
                  </a:cubicBezTo>
                  <a:cubicBezTo>
                    <a:pt x="26" y="5"/>
                    <a:pt x="20" y="0"/>
                    <a:pt x="12" y="0"/>
                  </a:cubicBezTo>
                  <a:cubicBezTo>
                    <a:pt x="5" y="1"/>
                    <a:pt x="0" y="7"/>
                    <a:pt x="1" y="13"/>
                  </a:cubicBezTo>
                  <a:cubicBezTo>
                    <a:pt x="1" y="18"/>
                    <a:pt x="5" y="21"/>
                    <a:pt x="9" y="23"/>
                  </a:cubicBezTo>
                  <a:cubicBezTo>
                    <a:pt x="9" y="23"/>
                    <a:pt x="9" y="25"/>
                    <a:pt x="9" y="25"/>
                  </a:cubicBezTo>
                  <a:cubicBezTo>
                    <a:pt x="9" y="29"/>
                    <a:pt x="11" y="32"/>
                    <a:pt x="11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31"/>
                    <a:pt x="12" y="28"/>
                    <a:pt x="12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353"/>
            <p:cNvSpPr>
              <a:spLocks noChangeAspect="1"/>
            </p:cNvSpPr>
            <p:nvPr/>
          </p:nvSpPr>
          <p:spPr bwMode="auto">
            <a:xfrm flipV="1">
              <a:off x="2630" y="1529"/>
              <a:ext cx="50" cy="66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5" y="11"/>
                </a:cxn>
                <a:cxn ang="0">
                  <a:pos x="15" y="11"/>
                </a:cxn>
                <a:cxn ang="0">
                  <a:pos x="12" y="12"/>
                </a:cxn>
                <a:cxn ang="0">
                  <a:pos x="11" y="12"/>
                </a:cxn>
                <a:cxn ang="0">
                  <a:pos x="11" y="8"/>
                </a:cxn>
                <a:cxn ang="0">
                  <a:pos x="9" y="1"/>
                </a:cxn>
                <a:cxn ang="0">
                  <a:pos x="7" y="1"/>
                </a:cxn>
                <a:cxn ang="0">
                  <a:pos x="8" y="9"/>
                </a:cxn>
                <a:cxn ang="0">
                  <a:pos x="8" y="12"/>
                </a:cxn>
                <a:cxn ang="0">
                  <a:pos x="1" y="24"/>
                </a:cxn>
                <a:cxn ang="0">
                  <a:pos x="15" y="34"/>
                </a:cxn>
                <a:cxn ang="0">
                  <a:pos x="26" y="21"/>
                </a:cxn>
                <a:cxn ang="0">
                  <a:pos x="18" y="12"/>
                </a:cxn>
              </a:cxnLst>
              <a:rect l="0" t="0" r="r" b="b"/>
              <a:pathLst>
                <a:path w="26" h="34">
                  <a:moveTo>
                    <a:pt x="18" y="12"/>
                  </a:moveTo>
                  <a:cubicBezTo>
                    <a:pt x="18" y="11"/>
                    <a:pt x="18" y="11"/>
                    <a:pt x="18" y="10"/>
                  </a:cubicBezTo>
                  <a:cubicBezTo>
                    <a:pt x="17" y="7"/>
                    <a:pt x="16" y="3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4"/>
                    <a:pt x="15" y="7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1" y="10"/>
                    <a:pt x="11" y="8"/>
                  </a:cubicBezTo>
                  <a:cubicBezTo>
                    <a:pt x="11" y="6"/>
                    <a:pt x="10" y="3"/>
                    <a:pt x="9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8" y="6"/>
                    <a:pt x="8" y="9"/>
                  </a:cubicBezTo>
                  <a:cubicBezTo>
                    <a:pt x="8" y="10"/>
                    <a:pt x="9" y="11"/>
                    <a:pt x="8" y="12"/>
                  </a:cubicBezTo>
                  <a:cubicBezTo>
                    <a:pt x="3" y="14"/>
                    <a:pt x="0" y="19"/>
                    <a:pt x="1" y="24"/>
                  </a:cubicBezTo>
                  <a:cubicBezTo>
                    <a:pt x="1" y="30"/>
                    <a:pt x="7" y="34"/>
                    <a:pt x="15" y="34"/>
                  </a:cubicBezTo>
                  <a:cubicBezTo>
                    <a:pt x="21" y="33"/>
                    <a:pt x="26" y="28"/>
                    <a:pt x="26" y="21"/>
                  </a:cubicBezTo>
                  <a:cubicBezTo>
                    <a:pt x="25" y="17"/>
                    <a:pt x="22" y="14"/>
                    <a:pt x="18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354"/>
            <p:cNvSpPr>
              <a:spLocks noChangeAspect="1"/>
            </p:cNvSpPr>
            <p:nvPr/>
          </p:nvSpPr>
          <p:spPr bwMode="auto">
            <a:xfrm flipV="1">
              <a:off x="2368" y="1563"/>
              <a:ext cx="52" cy="66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12" y="23"/>
                </a:cxn>
                <a:cxn ang="0">
                  <a:pos x="16" y="23"/>
                </a:cxn>
                <a:cxn ang="0">
                  <a:pos x="17" y="23"/>
                </a:cxn>
                <a:cxn ang="0">
                  <a:pos x="17" y="28"/>
                </a:cxn>
                <a:cxn ang="0">
                  <a:pos x="19" y="34"/>
                </a:cxn>
                <a:cxn ang="0">
                  <a:pos x="22" y="34"/>
                </a:cxn>
                <a:cxn ang="0">
                  <a:pos x="20" y="27"/>
                </a:cxn>
                <a:cxn ang="0">
                  <a:pos x="20" y="22"/>
                </a:cxn>
                <a:cxn ang="0">
                  <a:pos x="26" y="10"/>
                </a:cxn>
                <a:cxn ang="0">
                  <a:pos x="12" y="1"/>
                </a:cxn>
                <a:cxn ang="0">
                  <a:pos x="1" y="15"/>
                </a:cxn>
                <a:cxn ang="0">
                  <a:pos x="10" y="23"/>
                </a:cxn>
                <a:cxn ang="0">
                  <a:pos x="10" y="26"/>
                </a:cxn>
                <a:cxn ang="0">
                  <a:pos x="13" y="35"/>
                </a:cxn>
                <a:cxn ang="0">
                  <a:pos x="16" y="35"/>
                </a:cxn>
                <a:cxn ang="0">
                  <a:pos x="13" y="26"/>
                </a:cxn>
              </a:cxnLst>
              <a:rect l="0" t="0" r="r" b="b"/>
              <a:pathLst>
                <a:path w="27" h="35">
                  <a:moveTo>
                    <a:pt x="13" y="26"/>
                  </a:moveTo>
                  <a:cubicBezTo>
                    <a:pt x="13" y="25"/>
                    <a:pt x="12" y="24"/>
                    <a:pt x="12" y="23"/>
                  </a:cubicBezTo>
                  <a:cubicBezTo>
                    <a:pt x="13" y="24"/>
                    <a:pt x="14" y="23"/>
                    <a:pt x="16" y="23"/>
                  </a:cubicBezTo>
                  <a:cubicBezTo>
                    <a:pt x="16" y="23"/>
                    <a:pt x="17" y="23"/>
                    <a:pt x="17" y="23"/>
                  </a:cubicBezTo>
                  <a:cubicBezTo>
                    <a:pt x="17" y="25"/>
                    <a:pt x="17" y="26"/>
                    <a:pt x="17" y="28"/>
                  </a:cubicBezTo>
                  <a:cubicBezTo>
                    <a:pt x="17" y="30"/>
                    <a:pt x="18" y="32"/>
                    <a:pt x="19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1"/>
                    <a:pt x="20" y="29"/>
                    <a:pt x="20" y="27"/>
                  </a:cubicBezTo>
                  <a:cubicBezTo>
                    <a:pt x="19" y="25"/>
                    <a:pt x="19" y="24"/>
                    <a:pt x="20" y="22"/>
                  </a:cubicBezTo>
                  <a:cubicBezTo>
                    <a:pt x="24" y="20"/>
                    <a:pt x="27" y="15"/>
                    <a:pt x="26" y="10"/>
                  </a:cubicBezTo>
                  <a:cubicBezTo>
                    <a:pt x="25" y="4"/>
                    <a:pt x="19" y="0"/>
                    <a:pt x="12" y="1"/>
                  </a:cubicBezTo>
                  <a:cubicBezTo>
                    <a:pt x="4" y="2"/>
                    <a:pt x="0" y="9"/>
                    <a:pt x="1" y="15"/>
                  </a:cubicBezTo>
                  <a:cubicBezTo>
                    <a:pt x="2" y="19"/>
                    <a:pt x="5" y="22"/>
                    <a:pt x="10" y="23"/>
                  </a:cubicBezTo>
                  <a:cubicBezTo>
                    <a:pt x="10" y="24"/>
                    <a:pt x="10" y="26"/>
                    <a:pt x="10" y="26"/>
                  </a:cubicBezTo>
                  <a:cubicBezTo>
                    <a:pt x="11" y="29"/>
                    <a:pt x="12" y="33"/>
                    <a:pt x="13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4" y="32"/>
                    <a:pt x="13" y="29"/>
                    <a:pt x="13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355"/>
            <p:cNvSpPr>
              <a:spLocks noChangeAspect="1"/>
            </p:cNvSpPr>
            <p:nvPr/>
          </p:nvSpPr>
          <p:spPr bwMode="auto">
            <a:xfrm flipV="1">
              <a:off x="2385" y="1492"/>
              <a:ext cx="51" cy="6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6" y="1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1" y="11"/>
                </a:cxn>
                <a:cxn ang="0">
                  <a:pos x="10" y="12"/>
                </a:cxn>
                <a:cxn ang="0">
                  <a:pos x="10" y="9"/>
                </a:cxn>
                <a:cxn ang="0">
                  <a:pos x="7" y="1"/>
                </a:cxn>
                <a:cxn ang="0">
                  <a:pos x="4" y="1"/>
                </a:cxn>
                <a:cxn ang="0">
                  <a:pos x="7" y="9"/>
                </a:cxn>
                <a:cxn ang="0">
                  <a:pos x="8" y="13"/>
                </a:cxn>
                <a:cxn ang="0">
                  <a:pos x="0" y="25"/>
                </a:cxn>
                <a:cxn ang="0">
                  <a:pos x="15" y="33"/>
                </a:cxn>
                <a:cxn ang="0">
                  <a:pos x="25" y="20"/>
                </a:cxn>
                <a:cxn ang="0">
                  <a:pos x="17" y="12"/>
                </a:cxn>
              </a:cxnLst>
              <a:rect l="0" t="0" r="r" b="b"/>
              <a:pathLst>
                <a:path w="26" h="35">
                  <a:moveTo>
                    <a:pt x="17" y="12"/>
                  </a:moveTo>
                  <a:cubicBezTo>
                    <a:pt x="17" y="11"/>
                    <a:pt x="17" y="10"/>
                    <a:pt x="16" y="10"/>
                  </a:cubicBezTo>
                  <a:cubicBezTo>
                    <a:pt x="16" y="6"/>
                    <a:pt x="14" y="3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4"/>
                    <a:pt x="13" y="7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1"/>
                    <a:pt x="11" y="11"/>
                  </a:cubicBezTo>
                  <a:cubicBezTo>
                    <a:pt x="11" y="11"/>
                    <a:pt x="10" y="12"/>
                    <a:pt x="10" y="12"/>
                  </a:cubicBezTo>
                  <a:cubicBezTo>
                    <a:pt x="10" y="11"/>
                    <a:pt x="10" y="10"/>
                    <a:pt x="10" y="9"/>
                  </a:cubicBezTo>
                  <a:cubicBezTo>
                    <a:pt x="9" y="6"/>
                    <a:pt x="8" y="4"/>
                    <a:pt x="7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4"/>
                    <a:pt x="6" y="7"/>
                    <a:pt x="7" y="9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2" y="15"/>
                    <a:pt x="0" y="20"/>
                    <a:pt x="0" y="25"/>
                  </a:cubicBezTo>
                  <a:cubicBezTo>
                    <a:pt x="2" y="31"/>
                    <a:pt x="8" y="35"/>
                    <a:pt x="15" y="33"/>
                  </a:cubicBezTo>
                  <a:cubicBezTo>
                    <a:pt x="22" y="32"/>
                    <a:pt x="26" y="26"/>
                    <a:pt x="25" y="20"/>
                  </a:cubicBezTo>
                  <a:cubicBezTo>
                    <a:pt x="24" y="16"/>
                    <a:pt x="21" y="13"/>
                    <a:pt x="17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356"/>
            <p:cNvSpPr>
              <a:spLocks noChangeAspect="1"/>
            </p:cNvSpPr>
            <p:nvPr/>
          </p:nvSpPr>
          <p:spPr bwMode="auto">
            <a:xfrm flipV="1">
              <a:off x="2418" y="1570"/>
              <a:ext cx="52" cy="69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17" y="23"/>
                </a:cxn>
                <a:cxn ang="0">
                  <a:pos x="17" y="28"/>
                </a:cxn>
                <a:cxn ang="0">
                  <a:pos x="19" y="35"/>
                </a:cxn>
                <a:cxn ang="0">
                  <a:pos x="22" y="34"/>
                </a:cxn>
                <a:cxn ang="0">
                  <a:pos x="20" y="28"/>
                </a:cxn>
                <a:cxn ang="0">
                  <a:pos x="20" y="23"/>
                </a:cxn>
                <a:cxn ang="0">
                  <a:pos x="26" y="11"/>
                </a:cxn>
                <a:cxn ang="0">
                  <a:pos x="12" y="2"/>
                </a:cxn>
                <a:cxn ang="0">
                  <a:pos x="1" y="15"/>
                </a:cxn>
                <a:cxn ang="0">
                  <a:pos x="10" y="24"/>
                </a:cxn>
                <a:cxn ang="0">
                  <a:pos x="10" y="27"/>
                </a:cxn>
                <a:cxn ang="0">
                  <a:pos x="13" y="36"/>
                </a:cxn>
                <a:cxn ang="0">
                  <a:pos x="16" y="35"/>
                </a:cxn>
                <a:cxn ang="0">
                  <a:pos x="13" y="26"/>
                </a:cxn>
              </a:cxnLst>
              <a:rect l="0" t="0" r="r" b="b"/>
              <a:pathLst>
                <a:path w="27" h="36">
                  <a:moveTo>
                    <a:pt x="13" y="26"/>
                  </a:moveTo>
                  <a:cubicBezTo>
                    <a:pt x="13" y="25"/>
                    <a:pt x="12" y="25"/>
                    <a:pt x="12" y="24"/>
                  </a:cubicBezTo>
                  <a:cubicBezTo>
                    <a:pt x="14" y="24"/>
                    <a:pt x="15" y="24"/>
                    <a:pt x="16" y="24"/>
                  </a:cubicBezTo>
                  <a:cubicBezTo>
                    <a:pt x="16" y="24"/>
                    <a:pt x="17" y="24"/>
                    <a:pt x="17" y="23"/>
                  </a:cubicBezTo>
                  <a:cubicBezTo>
                    <a:pt x="17" y="25"/>
                    <a:pt x="17" y="26"/>
                    <a:pt x="17" y="28"/>
                  </a:cubicBezTo>
                  <a:cubicBezTo>
                    <a:pt x="18" y="30"/>
                    <a:pt x="18" y="32"/>
                    <a:pt x="19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0" y="30"/>
                    <a:pt x="20" y="28"/>
                  </a:cubicBezTo>
                  <a:cubicBezTo>
                    <a:pt x="19" y="26"/>
                    <a:pt x="19" y="24"/>
                    <a:pt x="20" y="23"/>
                  </a:cubicBezTo>
                  <a:cubicBezTo>
                    <a:pt x="24" y="20"/>
                    <a:pt x="27" y="16"/>
                    <a:pt x="26" y="11"/>
                  </a:cubicBezTo>
                  <a:cubicBezTo>
                    <a:pt x="25" y="5"/>
                    <a:pt x="19" y="0"/>
                    <a:pt x="12" y="2"/>
                  </a:cubicBezTo>
                  <a:cubicBezTo>
                    <a:pt x="5" y="3"/>
                    <a:pt x="0" y="9"/>
                    <a:pt x="1" y="15"/>
                  </a:cubicBezTo>
                  <a:cubicBezTo>
                    <a:pt x="1" y="19"/>
                    <a:pt x="5" y="23"/>
                    <a:pt x="10" y="24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1" y="30"/>
                    <a:pt x="12" y="33"/>
                    <a:pt x="13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4" y="32"/>
                    <a:pt x="13" y="30"/>
                    <a:pt x="13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357"/>
            <p:cNvSpPr>
              <a:spLocks noChangeAspect="1"/>
            </p:cNvSpPr>
            <p:nvPr/>
          </p:nvSpPr>
          <p:spPr bwMode="auto">
            <a:xfrm flipV="1">
              <a:off x="2433" y="1502"/>
              <a:ext cx="52" cy="6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1"/>
                </a:cxn>
                <a:cxn ang="0">
                  <a:pos x="14" y="0"/>
                </a:cxn>
                <a:cxn ang="0">
                  <a:pos x="11" y="1"/>
                </a:cxn>
                <a:cxn ang="0">
                  <a:pos x="14" y="11"/>
                </a:cxn>
                <a:cxn ang="0">
                  <a:pos x="14" y="12"/>
                </a:cxn>
                <a:cxn ang="0">
                  <a:pos x="12" y="12"/>
                </a:cxn>
                <a:cxn ang="0">
                  <a:pos x="10" y="13"/>
                </a:cxn>
                <a:cxn ang="0">
                  <a:pos x="10" y="9"/>
                </a:cxn>
                <a:cxn ang="0">
                  <a:pos x="8" y="1"/>
                </a:cxn>
                <a:cxn ang="0">
                  <a:pos x="5" y="2"/>
                </a:cxn>
                <a:cxn ang="0">
                  <a:pos x="8" y="10"/>
                </a:cxn>
                <a:cxn ang="0">
                  <a:pos x="8" y="13"/>
                </a:cxn>
                <a:cxn ang="0">
                  <a:pos x="1" y="25"/>
                </a:cxn>
                <a:cxn ang="0">
                  <a:pos x="15" y="34"/>
                </a:cxn>
                <a:cxn ang="0">
                  <a:pos x="26" y="21"/>
                </a:cxn>
                <a:cxn ang="0">
                  <a:pos x="17" y="12"/>
                </a:cxn>
              </a:cxnLst>
              <a:rect l="0" t="0" r="r" b="b"/>
              <a:pathLst>
                <a:path w="27" h="35">
                  <a:moveTo>
                    <a:pt x="17" y="12"/>
                  </a:moveTo>
                  <a:cubicBezTo>
                    <a:pt x="17" y="12"/>
                    <a:pt x="17" y="11"/>
                    <a:pt x="17" y="11"/>
                  </a:cubicBezTo>
                  <a:cubicBezTo>
                    <a:pt x="16" y="7"/>
                    <a:pt x="15" y="3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4"/>
                    <a:pt x="14" y="7"/>
                    <a:pt x="14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1" y="11"/>
                    <a:pt x="10" y="10"/>
                    <a:pt x="10" y="9"/>
                  </a:cubicBezTo>
                  <a:cubicBezTo>
                    <a:pt x="10" y="7"/>
                    <a:pt x="9" y="4"/>
                    <a:pt x="8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4"/>
                    <a:pt x="8" y="7"/>
                    <a:pt x="8" y="10"/>
                  </a:cubicBezTo>
                  <a:cubicBezTo>
                    <a:pt x="8" y="11"/>
                    <a:pt x="8" y="12"/>
                    <a:pt x="8" y="13"/>
                  </a:cubicBezTo>
                  <a:cubicBezTo>
                    <a:pt x="3" y="15"/>
                    <a:pt x="0" y="21"/>
                    <a:pt x="1" y="25"/>
                  </a:cubicBezTo>
                  <a:cubicBezTo>
                    <a:pt x="2" y="31"/>
                    <a:pt x="9" y="35"/>
                    <a:pt x="15" y="34"/>
                  </a:cubicBezTo>
                  <a:cubicBezTo>
                    <a:pt x="22" y="33"/>
                    <a:pt x="27" y="27"/>
                    <a:pt x="26" y="21"/>
                  </a:cubicBezTo>
                  <a:cubicBezTo>
                    <a:pt x="25" y="17"/>
                    <a:pt x="22" y="14"/>
                    <a:pt x="17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358"/>
            <p:cNvSpPr>
              <a:spLocks noChangeAspect="1"/>
            </p:cNvSpPr>
            <p:nvPr/>
          </p:nvSpPr>
          <p:spPr bwMode="auto">
            <a:xfrm flipV="1">
              <a:off x="2468" y="1577"/>
              <a:ext cx="52" cy="70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13" y="24"/>
                </a:cxn>
                <a:cxn ang="0">
                  <a:pos x="15" y="24"/>
                </a:cxn>
                <a:cxn ang="0">
                  <a:pos x="17" y="23"/>
                </a:cxn>
                <a:cxn ang="0">
                  <a:pos x="17" y="28"/>
                </a:cxn>
                <a:cxn ang="0">
                  <a:pos x="19" y="35"/>
                </a:cxn>
                <a:cxn ang="0">
                  <a:pos x="21" y="34"/>
                </a:cxn>
                <a:cxn ang="0">
                  <a:pos x="19" y="28"/>
                </a:cxn>
                <a:cxn ang="0">
                  <a:pos x="19" y="23"/>
                </a:cxn>
                <a:cxn ang="0">
                  <a:pos x="26" y="11"/>
                </a:cxn>
                <a:cxn ang="0">
                  <a:pos x="12" y="1"/>
                </a:cxn>
                <a:cxn ang="0">
                  <a:pos x="1" y="15"/>
                </a:cxn>
                <a:cxn ang="0">
                  <a:pos x="10" y="24"/>
                </a:cxn>
                <a:cxn ang="0">
                  <a:pos x="10" y="27"/>
                </a:cxn>
                <a:cxn ang="0">
                  <a:pos x="13" y="36"/>
                </a:cxn>
                <a:cxn ang="0">
                  <a:pos x="15" y="35"/>
                </a:cxn>
                <a:cxn ang="0">
                  <a:pos x="12" y="26"/>
                </a:cxn>
              </a:cxnLst>
              <a:rect l="0" t="0" r="r" b="b"/>
              <a:pathLst>
                <a:path w="27" h="36">
                  <a:moveTo>
                    <a:pt x="12" y="26"/>
                  </a:moveTo>
                  <a:cubicBezTo>
                    <a:pt x="12" y="25"/>
                    <a:pt x="12" y="25"/>
                    <a:pt x="13" y="24"/>
                  </a:cubicBezTo>
                  <a:cubicBezTo>
                    <a:pt x="14" y="24"/>
                    <a:pt x="14" y="24"/>
                    <a:pt x="15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6" y="25"/>
                    <a:pt x="17" y="26"/>
                    <a:pt x="17" y="28"/>
                  </a:cubicBezTo>
                  <a:cubicBezTo>
                    <a:pt x="17" y="30"/>
                    <a:pt x="18" y="32"/>
                    <a:pt x="19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2"/>
                    <a:pt x="19" y="30"/>
                    <a:pt x="19" y="28"/>
                  </a:cubicBezTo>
                  <a:cubicBezTo>
                    <a:pt x="19" y="26"/>
                    <a:pt x="19" y="24"/>
                    <a:pt x="19" y="23"/>
                  </a:cubicBezTo>
                  <a:cubicBezTo>
                    <a:pt x="24" y="20"/>
                    <a:pt x="27" y="16"/>
                    <a:pt x="26" y="11"/>
                  </a:cubicBezTo>
                  <a:cubicBezTo>
                    <a:pt x="25" y="5"/>
                    <a:pt x="19" y="0"/>
                    <a:pt x="12" y="1"/>
                  </a:cubicBezTo>
                  <a:cubicBezTo>
                    <a:pt x="5" y="2"/>
                    <a:pt x="0" y="9"/>
                    <a:pt x="1" y="15"/>
                  </a:cubicBezTo>
                  <a:cubicBezTo>
                    <a:pt x="2" y="19"/>
                    <a:pt x="5" y="22"/>
                    <a:pt x="10" y="24"/>
                  </a:cubicBezTo>
                  <a:cubicBezTo>
                    <a:pt x="10" y="24"/>
                    <a:pt x="10" y="26"/>
                    <a:pt x="10" y="27"/>
                  </a:cubicBezTo>
                  <a:cubicBezTo>
                    <a:pt x="11" y="30"/>
                    <a:pt x="12" y="33"/>
                    <a:pt x="13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2"/>
                    <a:pt x="13" y="29"/>
                    <a:pt x="12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359"/>
            <p:cNvSpPr>
              <a:spLocks noChangeAspect="1"/>
            </p:cNvSpPr>
            <p:nvPr/>
          </p:nvSpPr>
          <p:spPr bwMode="auto">
            <a:xfrm flipV="1">
              <a:off x="2484" y="1510"/>
              <a:ext cx="48" cy="67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1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14" y="11"/>
                </a:cxn>
                <a:cxn ang="0">
                  <a:pos x="14" y="12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10" y="9"/>
                </a:cxn>
                <a:cxn ang="0">
                  <a:pos x="8" y="1"/>
                </a:cxn>
                <a:cxn ang="0">
                  <a:pos x="5" y="2"/>
                </a:cxn>
                <a:cxn ang="0">
                  <a:pos x="7" y="10"/>
                </a:cxn>
                <a:cxn ang="0">
                  <a:pos x="7" y="13"/>
                </a:cxn>
                <a:cxn ang="0">
                  <a:pos x="1" y="25"/>
                </a:cxn>
                <a:cxn ang="0">
                  <a:pos x="14" y="34"/>
                </a:cxn>
                <a:cxn ang="0">
                  <a:pos x="25" y="21"/>
                </a:cxn>
                <a:cxn ang="0">
                  <a:pos x="16" y="12"/>
                </a:cxn>
              </a:cxnLst>
              <a:rect l="0" t="0" r="r" b="b"/>
              <a:pathLst>
                <a:path w="25" h="35">
                  <a:moveTo>
                    <a:pt x="16" y="12"/>
                  </a:moveTo>
                  <a:cubicBezTo>
                    <a:pt x="16" y="12"/>
                    <a:pt x="16" y="11"/>
                    <a:pt x="16" y="11"/>
                  </a:cubicBezTo>
                  <a:cubicBezTo>
                    <a:pt x="16" y="7"/>
                    <a:pt x="14" y="4"/>
                    <a:pt x="13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4"/>
                    <a:pt x="13" y="7"/>
                    <a:pt x="14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3" y="12"/>
                    <a:pt x="12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1"/>
                    <a:pt x="10" y="10"/>
                    <a:pt x="10" y="9"/>
                  </a:cubicBezTo>
                  <a:cubicBezTo>
                    <a:pt x="9" y="7"/>
                    <a:pt x="8" y="4"/>
                    <a:pt x="8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4"/>
                    <a:pt x="7" y="7"/>
                    <a:pt x="7" y="10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3" y="15"/>
                    <a:pt x="0" y="20"/>
                    <a:pt x="1" y="25"/>
                  </a:cubicBezTo>
                  <a:cubicBezTo>
                    <a:pt x="2" y="31"/>
                    <a:pt x="8" y="35"/>
                    <a:pt x="14" y="34"/>
                  </a:cubicBezTo>
                  <a:cubicBezTo>
                    <a:pt x="21" y="33"/>
                    <a:pt x="25" y="28"/>
                    <a:pt x="25" y="21"/>
                  </a:cubicBezTo>
                  <a:cubicBezTo>
                    <a:pt x="24" y="17"/>
                    <a:pt x="21" y="14"/>
                    <a:pt x="16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360"/>
            <p:cNvSpPr>
              <a:spLocks noChangeAspect="1"/>
            </p:cNvSpPr>
            <p:nvPr/>
          </p:nvSpPr>
          <p:spPr bwMode="auto">
            <a:xfrm flipV="1">
              <a:off x="2318" y="1553"/>
              <a:ext cx="52" cy="67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13" y="23"/>
                </a:cxn>
                <a:cxn ang="0">
                  <a:pos x="16" y="23"/>
                </a:cxn>
                <a:cxn ang="0">
                  <a:pos x="17" y="23"/>
                </a:cxn>
                <a:cxn ang="0">
                  <a:pos x="17" y="27"/>
                </a:cxn>
                <a:cxn ang="0">
                  <a:pos x="20" y="34"/>
                </a:cxn>
                <a:cxn ang="0">
                  <a:pos x="22" y="33"/>
                </a:cxn>
                <a:cxn ang="0">
                  <a:pos x="20" y="27"/>
                </a:cxn>
                <a:cxn ang="0">
                  <a:pos x="20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5"/>
                </a:cxn>
                <a:cxn ang="0">
                  <a:pos x="11" y="23"/>
                </a:cxn>
                <a:cxn ang="0">
                  <a:pos x="11" y="26"/>
                </a:cxn>
                <a:cxn ang="0">
                  <a:pos x="14" y="35"/>
                </a:cxn>
                <a:cxn ang="0">
                  <a:pos x="16" y="35"/>
                </a:cxn>
                <a:cxn ang="0">
                  <a:pos x="13" y="26"/>
                </a:cxn>
              </a:cxnLst>
              <a:rect l="0" t="0" r="r" b="b"/>
              <a:pathLst>
                <a:path w="27" h="35">
                  <a:moveTo>
                    <a:pt x="13" y="26"/>
                  </a:moveTo>
                  <a:cubicBezTo>
                    <a:pt x="13" y="25"/>
                    <a:pt x="13" y="24"/>
                    <a:pt x="13" y="23"/>
                  </a:cubicBezTo>
                  <a:cubicBezTo>
                    <a:pt x="14" y="23"/>
                    <a:pt x="15" y="23"/>
                    <a:pt x="16" y="23"/>
                  </a:cubicBezTo>
                  <a:cubicBezTo>
                    <a:pt x="16" y="23"/>
                    <a:pt x="16" y="23"/>
                    <a:pt x="17" y="23"/>
                  </a:cubicBezTo>
                  <a:cubicBezTo>
                    <a:pt x="17" y="25"/>
                    <a:pt x="17" y="26"/>
                    <a:pt x="17" y="27"/>
                  </a:cubicBezTo>
                  <a:cubicBezTo>
                    <a:pt x="18" y="29"/>
                    <a:pt x="19" y="32"/>
                    <a:pt x="20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1" y="31"/>
                    <a:pt x="20" y="29"/>
                    <a:pt x="20" y="27"/>
                  </a:cubicBezTo>
                  <a:cubicBezTo>
                    <a:pt x="20" y="25"/>
                    <a:pt x="19" y="24"/>
                    <a:pt x="20" y="22"/>
                  </a:cubicBezTo>
                  <a:cubicBezTo>
                    <a:pt x="24" y="19"/>
                    <a:pt x="27" y="15"/>
                    <a:pt x="26" y="10"/>
                  </a:cubicBezTo>
                  <a:cubicBezTo>
                    <a:pt x="25" y="4"/>
                    <a:pt x="19" y="0"/>
                    <a:pt x="11" y="1"/>
                  </a:cubicBezTo>
                  <a:cubicBezTo>
                    <a:pt x="4" y="2"/>
                    <a:pt x="0" y="9"/>
                    <a:pt x="1" y="15"/>
                  </a:cubicBezTo>
                  <a:cubicBezTo>
                    <a:pt x="2" y="19"/>
                    <a:pt x="6" y="22"/>
                    <a:pt x="11" y="23"/>
                  </a:cubicBezTo>
                  <a:cubicBezTo>
                    <a:pt x="10" y="24"/>
                    <a:pt x="10" y="25"/>
                    <a:pt x="11" y="26"/>
                  </a:cubicBezTo>
                  <a:cubicBezTo>
                    <a:pt x="11" y="29"/>
                    <a:pt x="13" y="33"/>
                    <a:pt x="14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2"/>
                    <a:pt x="14" y="29"/>
                    <a:pt x="13" y="2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361"/>
            <p:cNvSpPr>
              <a:spLocks noChangeAspect="1"/>
            </p:cNvSpPr>
            <p:nvPr/>
          </p:nvSpPr>
          <p:spPr bwMode="auto">
            <a:xfrm flipV="1">
              <a:off x="2337" y="1484"/>
              <a:ext cx="51" cy="69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1"/>
                </a:cxn>
                <a:cxn ang="0">
                  <a:pos x="13" y="0"/>
                </a:cxn>
                <a:cxn ang="0">
                  <a:pos x="10" y="1"/>
                </a:cxn>
                <a:cxn ang="0">
                  <a:pos x="13" y="11"/>
                </a:cxn>
                <a:cxn ang="0">
                  <a:pos x="14" y="12"/>
                </a:cxn>
                <a:cxn ang="0">
                  <a:pos x="10" y="12"/>
                </a:cxn>
                <a:cxn ang="0">
                  <a:pos x="10" y="13"/>
                </a:cxn>
                <a:cxn ang="0">
                  <a:pos x="9" y="9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7" y="10"/>
                </a:cxn>
                <a:cxn ang="0">
                  <a:pos x="7" y="14"/>
                </a:cxn>
                <a:cxn ang="0">
                  <a:pos x="1" y="26"/>
                </a:cxn>
                <a:cxn ang="0">
                  <a:pos x="15" y="34"/>
                </a:cxn>
                <a:cxn ang="0">
                  <a:pos x="25" y="21"/>
                </a:cxn>
                <a:cxn ang="0">
                  <a:pos x="16" y="12"/>
                </a:cxn>
              </a:cxnLst>
              <a:rect l="0" t="0" r="r" b="b"/>
              <a:pathLst>
                <a:path w="26" h="36">
                  <a:moveTo>
                    <a:pt x="16" y="12"/>
                  </a:moveTo>
                  <a:cubicBezTo>
                    <a:pt x="16" y="12"/>
                    <a:pt x="16" y="11"/>
                    <a:pt x="16" y="11"/>
                  </a:cubicBezTo>
                  <a:cubicBezTo>
                    <a:pt x="15" y="7"/>
                    <a:pt x="14" y="4"/>
                    <a:pt x="13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5"/>
                    <a:pt x="13" y="8"/>
                    <a:pt x="13" y="11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3" y="12"/>
                    <a:pt x="12" y="12"/>
                    <a:pt x="10" y="12"/>
                  </a:cubicBezTo>
                  <a:cubicBezTo>
                    <a:pt x="10" y="12"/>
                    <a:pt x="10" y="13"/>
                    <a:pt x="10" y="13"/>
                  </a:cubicBezTo>
                  <a:cubicBezTo>
                    <a:pt x="9" y="12"/>
                    <a:pt x="10" y="11"/>
                    <a:pt x="9" y="9"/>
                  </a:cubicBezTo>
                  <a:cubicBezTo>
                    <a:pt x="9" y="7"/>
                    <a:pt x="7" y="4"/>
                    <a:pt x="6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5"/>
                    <a:pt x="6" y="8"/>
                    <a:pt x="7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2" y="16"/>
                    <a:pt x="0" y="21"/>
                    <a:pt x="1" y="26"/>
                  </a:cubicBezTo>
                  <a:cubicBezTo>
                    <a:pt x="2" y="32"/>
                    <a:pt x="8" y="36"/>
                    <a:pt x="15" y="34"/>
                  </a:cubicBezTo>
                  <a:cubicBezTo>
                    <a:pt x="22" y="33"/>
                    <a:pt x="26" y="27"/>
                    <a:pt x="25" y="21"/>
                  </a:cubicBezTo>
                  <a:cubicBezTo>
                    <a:pt x="24" y="17"/>
                    <a:pt x="21" y="13"/>
                    <a:pt x="16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362"/>
            <p:cNvSpPr>
              <a:spLocks noChangeAspect="1"/>
            </p:cNvSpPr>
            <p:nvPr/>
          </p:nvSpPr>
          <p:spPr bwMode="auto">
            <a:xfrm flipV="1">
              <a:off x="4453" y="1246"/>
              <a:ext cx="56" cy="68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1"/>
                </a:cxn>
                <a:cxn ang="0">
                  <a:pos x="9" y="23"/>
                </a:cxn>
                <a:cxn ang="0">
                  <a:pos x="10" y="24"/>
                </a:cxn>
                <a:cxn ang="0">
                  <a:pos x="8" y="27"/>
                </a:cxn>
                <a:cxn ang="0">
                  <a:pos x="6" y="34"/>
                </a:cxn>
                <a:cxn ang="0">
                  <a:pos x="8" y="35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6" y="19"/>
                </a:cxn>
                <a:cxn ang="0">
                  <a:pos x="20" y="3"/>
                </a:cxn>
                <a:cxn ang="0">
                  <a:pos x="3" y="7"/>
                </a:cxn>
                <a:cxn ang="0">
                  <a:pos x="5" y="20"/>
                </a:cxn>
                <a:cxn ang="0">
                  <a:pos x="3" y="22"/>
                </a:cxn>
                <a:cxn ang="0">
                  <a:pos x="0" y="31"/>
                </a:cxn>
                <a:cxn ang="0">
                  <a:pos x="2" y="32"/>
                </a:cxn>
                <a:cxn ang="0">
                  <a:pos x="6" y="24"/>
                </a:cxn>
              </a:cxnLst>
              <a:rect l="0" t="0" r="r" b="b"/>
              <a:pathLst>
                <a:path w="29" h="35">
                  <a:moveTo>
                    <a:pt x="6" y="24"/>
                  </a:moveTo>
                  <a:cubicBezTo>
                    <a:pt x="6" y="23"/>
                    <a:pt x="7" y="22"/>
                    <a:pt x="7" y="21"/>
                  </a:cubicBezTo>
                  <a:cubicBezTo>
                    <a:pt x="7" y="22"/>
                    <a:pt x="8" y="23"/>
                    <a:pt x="9" y="23"/>
                  </a:cubicBezTo>
                  <a:cubicBezTo>
                    <a:pt x="9" y="23"/>
                    <a:pt x="10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7" y="29"/>
                    <a:pt x="6" y="32"/>
                    <a:pt x="6" y="34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3"/>
                    <a:pt x="9" y="30"/>
                    <a:pt x="10" y="29"/>
                  </a:cubicBezTo>
                  <a:cubicBezTo>
                    <a:pt x="11" y="27"/>
                    <a:pt x="12" y="26"/>
                    <a:pt x="13" y="25"/>
                  </a:cubicBezTo>
                  <a:cubicBezTo>
                    <a:pt x="18" y="25"/>
                    <a:pt x="24" y="24"/>
                    <a:pt x="26" y="19"/>
                  </a:cubicBezTo>
                  <a:cubicBezTo>
                    <a:pt x="29" y="14"/>
                    <a:pt x="26" y="6"/>
                    <a:pt x="20" y="3"/>
                  </a:cubicBezTo>
                  <a:cubicBezTo>
                    <a:pt x="13" y="0"/>
                    <a:pt x="6" y="2"/>
                    <a:pt x="3" y="7"/>
                  </a:cubicBezTo>
                  <a:cubicBezTo>
                    <a:pt x="1" y="11"/>
                    <a:pt x="2" y="16"/>
                    <a:pt x="5" y="20"/>
                  </a:cubicBezTo>
                  <a:cubicBezTo>
                    <a:pt x="4" y="20"/>
                    <a:pt x="4" y="22"/>
                    <a:pt x="3" y="22"/>
                  </a:cubicBezTo>
                  <a:cubicBezTo>
                    <a:pt x="2" y="25"/>
                    <a:pt x="1" y="28"/>
                    <a:pt x="0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29"/>
                    <a:pt x="4" y="26"/>
                    <a:pt x="6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363"/>
            <p:cNvSpPr>
              <a:spLocks noChangeAspect="1"/>
            </p:cNvSpPr>
            <p:nvPr/>
          </p:nvSpPr>
          <p:spPr bwMode="auto">
            <a:xfrm flipV="1">
              <a:off x="4413" y="1183"/>
              <a:ext cx="53" cy="67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8" y="4"/>
                </a:cxn>
                <a:cxn ang="0">
                  <a:pos x="26" y="3"/>
                </a:cxn>
                <a:cxn ang="0">
                  <a:pos x="22" y="13"/>
                </a:cxn>
                <a:cxn ang="0">
                  <a:pos x="21" y="14"/>
                </a:cxn>
                <a:cxn ang="0">
                  <a:pos x="19" y="12"/>
                </a:cxn>
                <a:cxn ang="0">
                  <a:pos x="18" y="12"/>
                </a:cxn>
                <a:cxn ang="0">
                  <a:pos x="19" y="9"/>
                </a:cxn>
                <a:cxn ang="0">
                  <a:pos x="22" y="1"/>
                </a:cxn>
                <a:cxn ang="0">
                  <a:pos x="20" y="0"/>
                </a:cxn>
                <a:cxn ang="0">
                  <a:pos x="17" y="8"/>
                </a:cxn>
                <a:cxn ang="0">
                  <a:pos x="15" y="11"/>
                </a:cxn>
                <a:cxn ang="0">
                  <a:pos x="3" y="16"/>
                </a:cxn>
                <a:cxn ang="0">
                  <a:pos x="8" y="32"/>
                </a:cxn>
                <a:cxn ang="0">
                  <a:pos x="25" y="28"/>
                </a:cxn>
                <a:cxn ang="0">
                  <a:pos x="23" y="15"/>
                </a:cxn>
              </a:cxnLst>
              <a:rect l="0" t="0" r="r" b="b"/>
              <a:pathLst>
                <a:path w="28" h="35">
                  <a:moveTo>
                    <a:pt x="23" y="15"/>
                  </a:moveTo>
                  <a:cubicBezTo>
                    <a:pt x="23" y="15"/>
                    <a:pt x="24" y="14"/>
                    <a:pt x="24" y="14"/>
                  </a:cubicBezTo>
                  <a:cubicBezTo>
                    <a:pt x="26" y="11"/>
                    <a:pt x="27" y="7"/>
                    <a:pt x="28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6"/>
                    <a:pt x="24" y="10"/>
                    <a:pt x="22" y="13"/>
                  </a:cubicBezTo>
                  <a:cubicBezTo>
                    <a:pt x="22" y="13"/>
                    <a:pt x="21" y="14"/>
                    <a:pt x="21" y="14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8" y="11"/>
                    <a:pt x="19" y="10"/>
                    <a:pt x="19" y="9"/>
                  </a:cubicBezTo>
                  <a:cubicBezTo>
                    <a:pt x="20" y="7"/>
                    <a:pt x="21" y="4"/>
                    <a:pt x="22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8" y="5"/>
                    <a:pt x="17" y="8"/>
                  </a:cubicBezTo>
                  <a:cubicBezTo>
                    <a:pt x="17" y="9"/>
                    <a:pt x="16" y="10"/>
                    <a:pt x="15" y="11"/>
                  </a:cubicBezTo>
                  <a:cubicBezTo>
                    <a:pt x="10" y="9"/>
                    <a:pt x="5" y="12"/>
                    <a:pt x="3" y="16"/>
                  </a:cubicBezTo>
                  <a:cubicBezTo>
                    <a:pt x="0" y="22"/>
                    <a:pt x="2" y="28"/>
                    <a:pt x="8" y="32"/>
                  </a:cubicBezTo>
                  <a:cubicBezTo>
                    <a:pt x="14" y="35"/>
                    <a:pt x="22" y="33"/>
                    <a:pt x="25" y="28"/>
                  </a:cubicBezTo>
                  <a:cubicBezTo>
                    <a:pt x="27" y="24"/>
                    <a:pt x="26" y="19"/>
                    <a:pt x="23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364"/>
            <p:cNvSpPr>
              <a:spLocks noChangeAspect="1"/>
            </p:cNvSpPr>
            <p:nvPr/>
          </p:nvSpPr>
          <p:spPr bwMode="auto">
            <a:xfrm flipV="1">
              <a:off x="4497" y="1221"/>
              <a:ext cx="56" cy="69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9" y="23"/>
                </a:cxn>
                <a:cxn ang="0">
                  <a:pos x="11" y="24"/>
                </a:cxn>
                <a:cxn ang="0">
                  <a:pos x="8" y="28"/>
                </a:cxn>
                <a:cxn ang="0">
                  <a:pos x="6" y="34"/>
                </a:cxn>
                <a:cxn ang="0">
                  <a:pos x="8" y="36"/>
                </a:cxn>
                <a:cxn ang="0">
                  <a:pos x="11" y="29"/>
                </a:cxn>
                <a:cxn ang="0">
                  <a:pos x="14" y="25"/>
                </a:cxn>
                <a:cxn ang="0">
                  <a:pos x="26" y="20"/>
                </a:cxn>
                <a:cxn ang="0">
                  <a:pos x="20" y="4"/>
                </a:cxn>
                <a:cxn ang="0">
                  <a:pos x="4" y="8"/>
                </a:cxn>
                <a:cxn ang="0">
                  <a:pos x="5" y="20"/>
                </a:cxn>
                <a:cxn ang="0">
                  <a:pos x="3" y="23"/>
                </a:cxn>
                <a:cxn ang="0">
                  <a:pos x="0" y="31"/>
                </a:cxn>
                <a:cxn ang="0">
                  <a:pos x="2" y="33"/>
                </a:cxn>
                <a:cxn ang="0">
                  <a:pos x="6" y="24"/>
                </a:cxn>
              </a:cxnLst>
              <a:rect l="0" t="0" r="r" b="b"/>
              <a:pathLst>
                <a:path w="29" h="36">
                  <a:moveTo>
                    <a:pt x="6" y="24"/>
                  </a:moveTo>
                  <a:cubicBezTo>
                    <a:pt x="6" y="23"/>
                    <a:pt x="7" y="22"/>
                    <a:pt x="7" y="22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7" y="30"/>
                    <a:pt x="6" y="32"/>
                    <a:pt x="6" y="3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3"/>
                    <a:pt x="10" y="31"/>
                    <a:pt x="11" y="29"/>
                  </a:cubicBezTo>
                  <a:cubicBezTo>
                    <a:pt x="11" y="28"/>
                    <a:pt x="12" y="26"/>
                    <a:pt x="14" y="25"/>
                  </a:cubicBezTo>
                  <a:cubicBezTo>
                    <a:pt x="19" y="26"/>
                    <a:pt x="24" y="24"/>
                    <a:pt x="26" y="20"/>
                  </a:cubicBezTo>
                  <a:cubicBezTo>
                    <a:pt x="29" y="15"/>
                    <a:pt x="27" y="7"/>
                    <a:pt x="20" y="4"/>
                  </a:cubicBezTo>
                  <a:cubicBezTo>
                    <a:pt x="14" y="0"/>
                    <a:pt x="6" y="2"/>
                    <a:pt x="4" y="8"/>
                  </a:cubicBezTo>
                  <a:cubicBezTo>
                    <a:pt x="1" y="12"/>
                    <a:pt x="2" y="16"/>
                    <a:pt x="5" y="20"/>
                  </a:cubicBezTo>
                  <a:cubicBezTo>
                    <a:pt x="5" y="21"/>
                    <a:pt x="4" y="22"/>
                    <a:pt x="3" y="23"/>
                  </a:cubicBezTo>
                  <a:cubicBezTo>
                    <a:pt x="2" y="25"/>
                    <a:pt x="1" y="29"/>
                    <a:pt x="0" y="31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0"/>
                    <a:pt x="4" y="27"/>
                    <a:pt x="6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365"/>
            <p:cNvSpPr>
              <a:spLocks noChangeAspect="1"/>
            </p:cNvSpPr>
            <p:nvPr/>
          </p:nvSpPr>
          <p:spPr bwMode="auto">
            <a:xfrm flipV="1">
              <a:off x="4457" y="1160"/>
              <a:ext cx="53" cy="67"/>
            </a:xfrm>
            <a:custGeom>
              <a:avLst/>
              <a:gdLst/>
              <a:ahLst/>
              <a:cxnLst>
                <a:cxn ang="0">
                  <a:pos x="23" y="16"/>
                </a:cxn>
                <a:cxn ang="0">
                  <a:pos x="24" y="14"/>
                </a:cxn>
                <a:cxn ang="0">
                  <a:pos x="28" y="4"/>
                </a:cxn>
                <a:cxn ang="0">
                  <a:pos x="26" y="3"/>
                </a:cxn>
                <a:cxn ang="0">
                  <a:pos x="22" y="13"/>
                </a:cxn>
                <a:cxn ang="0">
                  <a:pos x="21" y="14"/>
                </a:cxn>
                <a:cxn ang="0">
                  <a:pos x="19" y="12"/>
                </a:cxn>
                <a:cxn ang="0">
                  <a:pos x="18" y="12"/>
                </a:cxn>
                <a:cxn ang="0">
                  <a:pos x="20" y="9"/>
                </a:cxn>
                <a:cxn ang="0">
                  <a:pos x="22" y="1"/>
                </a:cxn>
                <a:cxn ang="0">
                  <a:pos x="20" y="0"/>
                </a:cxn>
                <a:cxn ang="0">
                  <a:pos x="17" y="8"/>
                </a:cxn>
                <a:cxn ang="0">
                  <a:pos x="15" y="11"/>
                </a:cxn>
                <a:cxn ang="0">
                  <a:pos x="2" y="16"/>
                </a:cxn>
                <a:cxn ang="0">
                  <a:pos x="8" y="32"/>
                </a:cxn>
                <a:cxn ang="0">
                  <a:pos x="24" y="28"/>
                </a:cxn>
                <a:cxn ang="0">
                  <a:pos x="23" y="16"/>
                </a:cxn>
              </a:cxnLst>
              <a:rect l="0" t="0" r="r" b="b"/>
              <a:pathLst>
                <a:path w="28" h="35">
                  <a:moveTo>
                    <a:pt x="23" y="16"/>
                  </a:moveTo>
                  <a:cubicBezTo>
                    <a:pt x="24" y="16"/>
                    <a:pt x="24" y="15"/>
                    <a:pt x="24" y="14"/>
                  </a:cubicBezTo>
                  <a:cubicBezTo>
                    <a:pt x="26" y="11"/>
                    <a:pt x="27" y="8"/>
                    <a:pt x="28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7"/>
                    <a:pt x="24" y="10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9" y="11"/>
                    <a:pt x="19" y="10"/>
                    <a:pt x="20" y="9"/>
                  </a:cubicBezTo>
                  <a:cubicBezTo>
                    <a:pt x="21" y="7"/>
                    <a:pt x="22" y="4"/>
                    <a:pt x="22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8" y="6"/>
                    <a:pt x="17" y="8"/>
                  </a:cubicBezTo>
                  <a:cubicBezTo>
                    <a:pt x="17" y="9"/>
                    <a:pt x="16" y="10"/>
                    <a:pt x="15" y="11"/>
                  </a:cubicBezTo>
                  <a:cubicBezTo>
                    <a:pt x="10" y="10"/>
                    <a:pt x="5" y="12"/>
                    <a:pt x="2" y="16"/>
                  </a:cubicBezTo>
                  <a:cubicBezTo>
                    <a:pt x="0" y="22"/>
                    <a:pt x="2" y="28"/>
                    <a:pt x="8" y="32"/>
                  </a:cubicBezTo>
                  <a:cubicBezTo>
                    <a:pt x="14" y="35"/>
                    <a:pt x="22" y="34"/>
                    <a:pt x="24" y="28"/>
                  </a:cubicBezTo>
                  <a:cubicBezTo>
                    <a:pt x="27" y="24"/>
                    <a:pt x="26" y="20"/>
                    <a:pt x="23" y="16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366"/>
            <p:cNvSpPr>
              <a:spLocks noChangeAspect="1"/>
            </p:cNvSpPr>
            <p:nvPr/>
          </p:nvSpPr>
          <p:spPr bwMode="auto">
            <a:xfrm flipV="1">
              <a:off x="4314" y="1314"/>
              <a:ext cx="54" cy="69"/>
            </a:xfrm>
            <a:custGeom>
              <a:avLst/>
              <a:gdLst/>
              <a:ahLst/>
              <a:cxnLst>
                <a:cxn ang="0">
                  <a:pos x="5" y="24"/>
                </a:cxn>
                <a:cxn ang="0">
                  <a:pos x="6" y="22"/>
                </a:cxn>
                <a:cxn ang="0">
                  <a:pos x="9" y="24"/>
                </a:cxn>
                <a:cxn ang="0">
                  <a:pos x="10" y="24"/>
                </a:cxn>
                <a:cxn ang="0">
                  <a:pos x="8" y="28"/>
                </a:cxn>
                <a:cxn ang="0">
                  <a:pos x="6" y="34"/>
                </a:cxn>
                <a:cxn ang="0">
                  <a:pos x="8" y="36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6" y="19"/>
                </a:cxn>
                <a:cxn ang="0">
                  <a:pos x="19" y="3"/>
                </a:cxn>
                <a:cxn ang="0">
                  <a:pos x="2" y="8"/>
                </a:cxn>
                <a:cxn ang="0">
                  <a:pos x="4" y="20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3" y="33"/>
                </a:cxn>
                <a:cxn ang="0">
                  <a:pos x="5" y="24"/>
                </a:cxn>
              </a:cxnLst>
              <a:rect l="0" t="0" r="r" b="b"/>
              <a:pathLst>
                <a:path w="28" h="36">
                  <a:moveTo>
                    <a:pt x="5" y="24"/>
                  </a:moveTo>
                  <a:cubicBezTo>
                    <a:pt x="6" y="23"/>
                    <a:pt x="6" y="22"/>
                    <a:pt x="6" y="22"/>
                  </a:cubicBezTo>
                  <a:cubicBezTo>
                    <a:pt x="7" y="23"/>
                    <a:pt x="8" y="23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5"/>
                    <a:pt x="8" y="26"/>
                    <a:pt x="8" y="28"/>
                  </a:cubicBezTo>
                  <a:cubicBezTo>
                    <a:pt x="7" y="30"/>
                    <a:pt x="6" y="32"/>
                    <a:pt x="6" y="3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3"/>
                    <a:pt x="9" y="31"/>
                    <a:pt x="10" y="29"/>
                  </a:cubicBezTo>
                  <a:cubicBezTo>
                    <a:pt x="11" y="27"/>
                    <a:pt x="12" y="26"/>
                    <a:pt x="13" y="25"/>
                  </a:cubicBezTo>
                  <a:cubicBezTo>
                    <a:pt x="18" y="25"/>
                    <a:pt x="23" y="23"/>
                    <a:pt x="26" y="19"/>
                  </a:cubicBezTo>
                  <a:cubicBezTo>
                    <a:pt x="28" y="13"/>
                    <a:pt x="25" y="6"/>
                    <a:pt x="19" y="3"/>
                  </a:cubicBezTo>
                  <a:cubicBezTo>
                    <a:pt x="12" y="0"/>
                    <a:pt x="4" y="2"/>
                    <a:pt x="2" y="8"/>
                  </a:cubicBezTo>
                  <a:cubicBezTo>
                    <a:pt x="0" y="12"/>
                    <a:pt x="1" y="17"/>
                    <a:pt x="4" y="20"/>
                  </a:cubicBezTo>
                  <a:cubicBezTo>
                    <a:pt x="4" y="21"/>
                    <a:pt x="3" y="22"/>
                    <a:pt x="3" y="23"/>
                  </a:cubicBezTo>
                  <a:cubicBezTo>
                    <a:pt x="2" y="26"/>
                    <a:pt x="1" y="29"/>
                    <a:pt x="0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0"/>
                    <a:pt x="4" y="27"/>
                    <a:pt x="5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367"/>
            <p:cNvSpPr>
              <a:spLocks noChangeAspect="1"/>
            </p:cNvSpPr>
            <p:nvPr/>
          </p:nvSpPr>
          <p:spPr bwMode="auto">
            <a:xfrm flipV="1">
              <a:off x="4276" y="1250"/>
              <a:ext cx="52" cy="67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2" y="13"/>
                </a:cxn>
                <a:cxn ang="0">
                  <a:pos x="21" y="13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9" y="9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7" y="8"/>
                </a:cxn>
                <a:cxn ang="0">
                  <a:pos x="15" y="11"/>
                </a:cxn>
                <a:cxn ang="0">
                  <a:pos x="2" y="17"/>
                </a:cxn>
                <a:cxn ang="0">
                  <a:pos x="9" y="32"/>
                </a:cxn>
                <a:cxn ang="0">
                  <a:pos x="25" y="27"/>
                </a:cxn>
                <a:cxn ang="0">
                  <a:pos x="23" y="15"/>
                </a:cxn>
              </a:cxnLst>
              <a:rect l="0" t="0" r="r" b="b"/>
              <a:pathLst>
                <a:path w="27" h="35">
                  <a:moveTo>
                    <a:pt x="23" y="15"/>
                  </a:moveTo>
                  <a:cubicBezTo>
                    <a:pt x="24" y="15"/>
                    <a:pt x="24" y="14"/>
                    <a:pt x="24" y="14"/>
                  </a:cubicBezTo>
                  <a:cubicBezTo>
                    <a:pt x="26" y="10"/>
                    <a:pt x="26" y="7"/>
                    <a:pt x="27" y="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6"/>
                    <a:pt x="23" y="9"/>
                    <a:pt x="22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19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8" y="11"/>
                    <a:pt x="19" y="10"/>
                    <a:pt x="19" y="9"/>
                  </a:cubicBezTo>
                  <a:cubicBezTo>
                    <a:pt x="20" y="6"/>
                    <a:pt x="21" y="4"/>
                    <a:pt x="22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3"/>
                    <a:pt x="18" y="5"/>
                    <a:pt x="17" y="8"/>
                  </a:cubicBezTo>
                  <a:cubicBezTo>
                    <a:pt x="16" y="9"/>
                    <a:pt x="16" y="10"/>
                    <a:pt x="15" y="11"/>
                  </a:cubicBezTo>
                  <a:cubicBezTo>
                    <a:pt x="9" y="10"/>
                    <a:pt x="4" y="12"/>
                    <a:pt x="2" y="17"/>
                  </a:cubicBezTo>
                  <a:cubicBezTo>
                    <a:pt x="0" y="22"/>
                    <a:pt x="3" y="29"/>
                    <a:pt x="9" y="32"/>
                  </a:cubicBezTo>
                  <a:cubicBezTo>
                    <a:pt x="16" y="35"/>
                    <a:pt x="23" y="33"/>
                    <a:pt x="25" y="27"/>
                  </a:cubicBezTo>
                  <a:cubicBezTo>
                    <a:pt x="27" y="23"/>
                    <a:pt x="26" y="19"/>
                    <a:pt x="23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368"/>
            <p:cNvSpPr>
              <a:spLocks noChangeAspect="1"/>
            </p:cNvSpPr>
            <p:nvPr/>
          </p:nvSpPr>
          <p:spPr bwMode="auto">
            <a:xfrm flipV="1">
              <a:off x="4361" y="1293"/>
              <a:ext cx="53" cy="69"/>
            </a:xfrm>
            <a:custGeom>
              <a:avLst/>
              <a:gdLst/>
              <a:ahLst/>
              <a:cxnLst>
                <a:cxn ang="0">
                  <a:pos x="5" y="24"/>
                </a:cxn>
                <a:cxn ang="0">
                  <a:pos x="7" y="22"/>
                </a:cxn>
                <a:cxn ang="0">
                  <a:pos x="9" y="24"/>
                </a:cxn>
                <a:cxn ang="0">
                  <a:pos x="10" y="25"/>
                </a:cxn>
                <a:cxn ang="0">
                  <a:pos x="8" y="28"/>
                </a:cxn>
                <a:cxn ang="0">
                  <a:pos x="5" y="35"/>
                </a:cxn>
                <a:cxn ang="0">
                  <a:pos x="8" y="36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5" y="19"/>
                </a:cxn>
                <a:cxn ang="0">
                  <a:pos x="19" y="4"/>
                </a:cxn>
                <a:cxn ang="0">
                  <a:pos x="2" y="8"/>
                </a:cxn>
                <a:cxn ang="0">
                  <a:pos x="4" y="21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2" y="33"/>
                </a:cxn>
                <a:cxn ang="0">
                  <a:pos x="5" y="24"/>
                </a:cxn>
              </a:cxnLst>
              <a:rect l="0" t="0" r="r" b="b"/>
              <a:pathLst>
                <a:path w="28" h="36">
                  <a:moveTo>
                    <a:pt x="5" y="24"/>
                  </a:moveTo>
                  <a:cubicBezTo>
                    <a:pt x="6" y="24"/>
                    <a:pt x="6" y="23"/>
                    <a:pt x="7" y="22"/>
                  </a:cubicBezTo>
                  <a:cubicBezTo>
                    <a:pt x="7" y="23"/>
                    <a:pt x="8" y="23"/>
                    <a:pt x="9" y="24"/>
                  </a:cubicBezTo>
                  <a:cubicBezTo>
                    <a:pt x="9" y="24"/>
                    <a:pt x="10" y="24"/>
                    <a:pt x="10" y="25"/>
                  </a:cubicBezTo>
                  <a:cubicBezTo>
                    <a:pt x="9" y="26"/>
                    <a:pt x="9" y="27"/>
                    <a:pt x="8" y="28"/>
                  </a:cubicBezTo>
                  <a:cubicBezTo>
                    <a:pt x="7" y="30"/>
                    <a:pt x="6" y="33"/>
                    <a:pt x="5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4"/>
                    <a:pt x="9" y="31"/>
                    <a:pt x="10" y="29"/>
                  </a:cubicBezTo>
                  <a:cubicBezTo>
                    <a:pt x="11" y="28"/>
                    <a:pt x="12" y="27"/>
                    <a:pt x="13" y="25"/>
                  </a:cubicBezTo>
                  <a:cubicBezTo>
                    <a:pt x="18" y="26"/>
                    <a:pt x="23" y="24"/>
                    <a:pt x="25" y="19"/>
                  </a:cubicBezTo>
                  <a:cubicBezTo>
                    <a:pt x="28" y="14"/>
                    <a:pt x="25" y="7"/>
                    <a:pt x="19" y="4"/>
                  </a:cubicBezTo>
                  <a:cubicBezTo>
                    <a:pt x="12" y="0"/>
                    <a:pt x="5" y="3"/>
                    <a:pt x="2" y="8"/>
                  </a:cubicBezTo>
                  <a:cubicBezTo>
                    <a:pt x="0" y="12"/>
                    <a:pt x="1" y="17"/>
                    <a:pt x="4" y="21"/>
                  </a:cubicBezTo>
                  <a:cubicBezTo>
                    <a:pt x="4" y="21"/>
                    <a:pt x="4" y="23"/>
                    <a:pt x="3" y="23"/>
                  </a:cubicBezTo>
                  <a:cubicBezTo>
                    <a:pt x="2" y="26"/>
                    <a:pt x="1" y="29"/>
                    <a:pt x="0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0"/>
                    <a:pt x="4" y="27"/>
                    <a:pt x="5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369"/>
            <p:cNvSpPr>
              <a:spLocks noChangeAspect="1"/>
            </p:cNvSpPr>
            <p:nvPr/>
          </p:nvSpPr>
          <p:spPr bwMode="auto">
            <a:xfrm flipV="1">
              <a:off x="4320" y="1229"/>
              <a:ext cx="54" cy="67"/>
            </a:xfrm>
            <a:custGeom>
              <a:avLst/>
              <a:gdLst/>
              <a:ahLst/>
              <a:cxnLst>
                <a:cxn ang="0">
                  <a:pos x="24" y="15"/>
                </a:cxn>
                <a:cxn ang="0">
                  <a:pos x="25" y="14"/>
                </a:cxn>
                <a:cxn ang="0">
                  <a:pos x="28" y="4"/>
                </a:cxn>
                <a:cxn ang="0">
                  <a:pos x="26" y="3"/>
                </a:cxn>
                <a:cxn ang="0">
                  <a:pos x="22" y="13"/>
                </a:cxn>
                <a:cxn ang="0">
                  <a:pos x="22" y="13"/>
                </a:cxn>
                <a:cxn ang="0">
                  <a:pos x="19" y="12"/>
                </a:cxn>
                <a:cxn ang="0">
                  <a:pos x="18" y="12"/>
                </a:cxn>
                <a:cxn ang="0">
                  <a:pos x="20" y="9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8"/>
                </a:cxn>
                <a:cxn ang="0">
                  <a:pos x="16" y="11"/>
                </a:cxn>
                <a:cxn ang="0">
                  <a:pos x="3" y="17"/>
                </a:cxn>
                <a:cxn ang="0">
                  <a:pos x="10" y="32"/>
                </a:cxn>
                <a:cxn ang="0">
                  <a:pos x="26" y="28"/>
                </a:cxn>
                <a:cxn ang="0">
                  <a:pos x="24" y="15"/>
                </a:cxn>
              </a:cxnLst>
              <a:rect l="0" t="0" r="r" b="b"/>
              <a:pathLst>
                <a:path w="28" h="35">
                  <a:moveTo>
                    <a:pt x="24" y="15"/>
                  </a:moveTo>
                  <a:cubicBezTo>
                    <a:pt x="24" y="15"/>
                    <a:pt x="24" y="14"/>
                    <a:pt x="25" y="14"/>
                  </a:cubicBezTo>
                  <a:cubicBezTo>
                    <a:pt x="26" y="11"/>
                    <a:pt x="27" y="7"/>
                    <a:pt x="28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6"/>
                    <a:pt x="24" y="10"/>
                    <a:pt x="22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9" y="11"/>
                    <a:pt x="19" y="10"/>
                    <a:pt x="20" y="9"/>
                  </a:cubicBezTo>
                  <a:cubicBezTo>
                    <a:pt x="21" y="7"/>
                    <a:pt x="22" y="4"/>
                    <a:pt x="23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9" y="6"/>
                    <a:pt x="18" y="8"/>
                  </a:cubicBezTo>
                  <a:cubicBezTo>
                    <a:pt x="17" y="9"/>
                    <a:pt x="16" y="10"/>
                    <a:pt x="16" y="11"/>
                  </a:cubicBezTo>
                  <a:cubicBezTo>
                    <a:pt x="11" y="10"/>
                    <a:pt x="5" y="12"/>
                    <a:pt x="3" y="17"/>
                  </a:cubicBezTo>
                  <a:cubicBezTo>
                    <a:pt x="0" y="22"/>
                    <a:pt x="4" y="29"/>
                    <a:pt x="10" y="32"/>
                  </a:cubicBezTo>
                  <a:cubicBezTo>
                    <a:pt x="16" y="35"/>
                    <a:pt x="23" y="33"/>
                    <a:pt x="26" y="28"/>
                  </a:cubicBezTo>
                  <a:cubicBezTo>
                    <a:pt x="28" y="24"/>
                    <a:pt x="27" y="19"/>
                    <a:pt x="24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370"/>
            <p:cNvSpPr>
              <a:spLocks noChangeAspect="1"/>
            </p:cNvSpPr>
            <p:nvPr/>
          </p:nvSpPr>
          <p:spPr bwMode="auto">
            <a:xfrm flipV="1">
              <a:off x="4407" y="1269"/>
              <a:ext cx="55" cy="69"/>
            </a:xfrm>
            <a:custGeom>
              <a:avLst/>
              <a:gdLst/>
              <a:ahLst/>
              <a:cxnLst>
                <a:cxn ang="0">
                  <a:pos x="5" y="24"/>
                </a:cxn>
                <a:cxn ang="0">
                  <a:pos x="7" y="22"/>
                </a:cxn>
                <a:cxn ang="0">
                  <a:pos x="9" y="24"/>
                </a:cxn>
                <a:cxn ang="0">
                  <a:pos x="10" y="24"/>
                </a:cxn>
                <a:cxn ang="0">
                  <a:pos x="8" y="28"/>
                </a:cxn>
                <a:cxn ang="0">
                  <a:pos x="6" y="35"/>
                </a:cxn>
                <a:cxn ang="0">
                  <a:pos x="8" y="36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6" y="20"/>
                </a:cxn>
                <a:cxn ang="0">
                  <a:pos x="19" y="4"/>
                </a:cxn>
                <a:cxn ang="0">
                  <a:pos x="3" y="8"/>
                </a:cxn>
                <a:cxn ang="0">
                  <a:pos x="5" y="21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3" y="33"/>
                </a:cxn>
                <a:cxn ang="0">
                  <a:pos x="5" y="24"/>
                </a:cxn>
              </a:cxnLst>
              <a:rect l="0" t="0" r="r" b="b"/>
              <a:pathLst>
                <a:path w="29" h="36">
                  <a:moveTo>
                    <a:pt x="5" y="24"/>
                  </a:moveTo>
                  <a:cubicBezTo>
                    <a:pt x="6" y="23"/>
                    <a:pt x="7" y="23"/>
                    <a:pt x="7" y="22"/>
                  </a:cubicBezTo>
                  <a:cubicBezTo>
                    <a:pt x="8" y="23"/>
                    <a:pt x="8" y="23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6"/>
                    <a:pt x="9" y="27"/>
                    <a:pt x="8" y="28"/>
                  </a:cubicBezTo>
                  <a:cubicBezTo>
                    <a:pt x="7" y="30"/>
                    <a:pt x="6" y="32"/>
                    <a:pt x="6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3"/>
                    <a:pt x="9" y="31"/>
                    <a:pt x="10" y="29"/>
                  </a:cubicBezTo>
                  <a:cubicBezTo>
                    <a:pt x="11" y="28"/>
                    <a:pt x="12" y="27"/>
                    <a:pt x="13" y="25"/>
                  </a:cubicBezTo>
                  <a:cubicBezTo>
                    <a:pt x="18" y="26"/>
                    <a:pt x="24" y="24"/>
                    <a:pt x="26" y="20"/>
                  </a:cubicBezTo>
                  <a:cubicBezTo>
                    <a:pt x="29" y="14"/>
                    <a:pt x="26" y="7"/>
                    <a:pt x="19" y="4"/>
                  </a:cubicBezTo>
                  <a:cubicBezTo>
                    <a:pt x="13" y="0"/>
                    <a:pt x="6" y="3"/>
                    <a:pt x="3" y="8"/>
                  </a:cubicBezTo>
                  <a:cubicBezTo>
                    <a:pt x="1" y="12"/>
                    <a:pt x="2" y="17"/>
                    <a:pt x="5" y="21"/>
                  </a:cubicBezTo>
                  <a:cubicBezTo>
                    <a:pt x="4" y="21"/>
                    <a:pt x="4" y="22"/>
                    <a:pt x="3" y="23"/>
                  </a:cubicBezTo>
                  <a:cubicBezTo>
                    <a:pt x="2" y="26"/>
                    <a:pt x="1" y="29"/>
                    <a:pt x="0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0"/>
                    <a:pt x="4" y="27"/>
                    <a:pt x="5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371"/>
            <p:cNvSpPr>
              <a:spLocks noChangeAspect="1"/>
            </p:cNvSpPr>
            <p:nvPr/>
          </p:nvSpPr>
          <p:spPr bwMode="auto">
            <a:xfrm flipV="1">
              <a:off x="4366" y="1206"/>
              <a:ext cx="54" cy="67"/>
            </a:xfrm>
            <a:custGeom>
              <a:avLst/>
              <a:gdLst/>
              <a:ahLst/>
              <a:cxnLst>
                <a:cxn ang="0">
                  <a:pos x="24" y="15"/>
                </a:cxn>
                <a:cxn ang="0">
                  <a:pos x="24" y="14"/>
                </a:cxn>
                <a:cxn ang="0">
                  <a:pos x="28" y="4"/>
                </a:cxn>
                <a:cxn ang="0">
                  <a:pos x="26" y="3"/>
                </a:cxn>
                <a:cxn ang="0">
                  <a:pos x="22" y="13"/>
                </a:cxn>
                <a:cxn ang="0">
                  <a:pos x="22" y="13"/>
                </a:cxn>
                <a:cxn ang="0">
                  <a:pos x="19" y="12"/>
                </a:cxn>
                <a:cxn ang="0">
                  <a:pos x="18" y="12"/>
                </a:cxn>
                <a:cxn ang="0">
                  <a:pos x="20" y="9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8"/>
                </a:cxn>
                <a:cxn ang="0">
                  <a:pos x="16" y="11"/>
                </a:cxn>
                <a:cxn ang="0">
                  <a:pos x="3" y="16"/>
                </a:cxn>
                <a:cxn ang="0">
                  <a:pos x="9" y="32"/>
                </a:cxn>
                <a:cxn ang="0">
                  <a:pos x="26" y="28"/>
                </a:cxn>
                <a:cxn ang="0">
                  <a:pos x="24" y="15"/>
                </a:cxn>
              </a:cxnLst>
              <a:rect l="0" t="0" r="r" b="b"/>
              <a:pathLst>
                <a:path w="28" h="35">
                  <a:moveTo>
                    <a:pt x="24" y="15"/>
                  </a:moveTo>
                  <a:cubicBezTo>
                    <a:pt x="24" y="15"/>
                    <a:pt x="24" y="14"/>
                    <a:pt x="24" y="14"/>
                  </a:cubicBezTo>
                  <a:cubicBezTo>
                    <a:pt x="26" y="11"/>
                    <a:pt x="27" y="7"/>
                    <a:pt x="28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6"/>
                    <a:pt x="24" y="9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2"/>
                    <a:pt x="19" y="12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9" y="10"/>
                    <a:pt x="19" y="10"/>
                    <a:pt x="20" y="9"/>
                  </a:cubicBezTo>
                  <a:cubicBezTo>
                    <a:pt x="21" y="6"/>
                    <a:pt x="22" y="4"/>
                    <a:pt x="23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19" y="5"/>
                    <a:pt x="18" y="8"/>
                  </a:cubicBezTo>
                  <a:cubicBezTo>
                    <a:pt x="17" y="9"/>
                    <a:pt x="17" y="10"/>
                    <a:pt x="16" y="11"/>
                  </a:cubicBezTo>
                  <a:cubicBezTo>
                    <a:pt x="10" y="10"/>
                    <a:pt x="5" y="12"/>
                    <a:pt x="3" y="16"/>
                  </a:cubicBezTo>
                  <a:cubicBezTo>
                    <a:pt x="0" y="22"/>
                    <a:pt x="3" y="29"/>
                    <a:pt x="9" y="32"/>
                  </a:cubicBezTo>
                  <a:cubicBezTo>
                    <a:pt x="15" y="35"/>
                    <a:pt x="23" y="33"/>
                    <a:pt x="26" y="28"/>
                  </a:cubicBezTo>
                  <a:cubicBezTo>
                    <a:pt x="28" y="24"/>
                    <a:pt x="26" y="19"/>
                    <a:pt x="24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372"/>
            <p:cNvSpPr>
              <a:spLocks noChangeAspect="1"/>
            </p:cNvSpPr>
            <p:nvPr/>
          </p:nvSpPr>
          <p:spPr bwMode="auto">
            <a:xfrm flipV="1">
              <a:off x="4171" y="1375"/>
              <a:ext cx="55" cy="69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4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9" y="36"/>
                </a:cxn>
                <a:cxn ang="0">
                  <a:pos x="11" y="29"/>
                </a:cxn>
                <a:cxn ang="0">
                  <a:pos x="14" y="25"/>
                </a:cxn>
                <a:cxn ang="0">
                  <a:pos x="26" y="18"/>
                </a:cxn>
                <a:cxn ang="0">
                  <a:pos x="18" y="3"/>
                </a:cxn>
                <a:cxn ang="0">
                  <a:pos x="2" y="9"/>
                </a:cxn>
                <a:cxn ang="0">
                  <a:pos x="5" y="21"/>
                </a:cxn>
                <a:cxn ang="0">
                  <a:pos x="4" y="23"/>
                </a:cxn>
                <a:cxn ang="0">
                  <a:pos x="1" y="32"/>
                </a:cxn>
                <a:cxn ang="0">
                  <a:pos x="3" y="33"/>
                </a:cxn>
                <a:cxn ang="0">
                  <a:pos x="6" y="24"/>
                </a:cxn>
              </a:cxnLst>
              <a:rect l="0" t="0" r="r" b="b"/>
              <a:pathLst>
                <a:path w="28" h="36">
                  <a:moveTo>
                    <a:pt x="6" y="24"/>
                  </a:moveTo>
                  <a:cubicBezTo>
                    <a:pt x="6" y="24"/>
                    <a:pt x="7" y="23"/>
                    <a:pt x="7" y="22"/>
                  </a:cubicBezTo>
                  <a:cubicBezTo>
                    <a:pt x="8" y="23"/>
                    <a:pt x="9" y="23"/>
                    <a:pt x="10" y="24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0" y="25"/>
                    <a:pt x="9" y="27"/>
                    <a:pt x="9" y="28"/>
                  </a:cubicBezTo>
                  <a:cubicBezTo>
                    <a:pt x="8" y="30"/>
                    <a:pt x="7" y="32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3"/>
                    <a:pt x="10" y="31"/>
                    <a:pt x="11" y="29"/>
                  </a:cubicBezTo>
                  <a:cubicBezTo>
                    <a:pt x="12" y="27"/>
                    <a:pt x="12" y="26"/>
                    <a:pt x="14" y="25"/>
                  </a:cubicBezTo>
                  <a:cubicBezTo>
                    <a:pt x="19" y="25"/>
                    <a:pt x="24" y="23"/>
                    <a:pt x="26" y="18"/>
                  </a:cubicBezTo>
                  <a:cubicBezTo>
                    <a:pt x="28" y="13"/>
                    <a:pt x="25" y="5"/>
                    <a:pt x="18" y="3"/>
                  </a:cubicBezTo>
                  <a:cubicBezTo>
                    <a:pt x="12" y="0"/>
                    <a:pt x="4" y="3"/>
                    <a:pt x="2" y="9"/>
                  </a:cubicBezTo>
                  <a:cubicBezTo>
                    <a:pt x="0" y="13"/>
                    <a:pt x="2" y="17"/>
                    <a:pt x="5" y="21"/>
                  </a:cubicBezTo>
                  <a:cubicBezTo>
                    <a:pt x="4" y="22"/>
                    <a:pt x="4" y="23"/>
                    <a:pt x="4" y="23"/>
                  </a:cubicBezTo>
                  <a:cubicBezTo>
                    <a:pt x="2" y="26"/>
                    <a:pt x="2" y="30"/>
                    <a:pt x="1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0"/>
                    <a:pt x="5" y="27"/>
                    <a:pt x="6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373"/>
            <p:cNvSpPr>
              <a:spLocks noChangeAspect="1"/>
            </p:cNvSpPr>
            <p:nvPr/>
          </p:nvSpPr>
          <p:spPr bwMode="auto">
            <a:xfrm flipV="1">
              <a:off x="4137" y="1310"/>
              <a:ext cx="52" cy="69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1" y="13"/>
                </a:cxn>
                <a:cxn ang="0">
                  <a:pos x="21" y="14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9" y="9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16" y="8"/>
                </a:cxn>
                <a:cxn ang="0">
                  <a:pos x="15" y="12"/>
                </a:cxn>
                <a:cxn ang="0">
                  <a:pos x="3" y="18"/>
                </a:cxn>
                <a:cxn ang="0">
                  <a:pos x="10" y="33"/>
                </a:cxn>
                <a:cxn ang="0">
                  <a:pos x="26" y="28"/>
                </a:cxn>
                <a:cxn ang="0">
                  <a:pos x="23" y="15"/>
                </a:cxn>
              </a:cxnLst>
              <a:rect l="0" t="0" r="r" b="b"/>
              <a:pathLst>
                <a:path w="27" h="36">
                  <a:moveTo>
                    <a:pt x="23" y="15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5" y="11"/>
                    <a:pt x="26" y="7"/>
                    <a:pt x="26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6"/>
                    <a:pt x="23" y="10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3"/>
                    <a:pt x="19" y="13"/>
                    <a:pt x="18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7"/>
                    <a:pt x="20" y="4"/>
                    <a:pt x="21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3"/>
                    <a:pt x="17" y="6"/>
                    <a:pt x="16" y="8"/>
                  </a:cubicBezTo>
                  <a:cubicBezTo>
                    <a:pt x="16" y="10"/>
                    <a:pt x="16" y="11"/>
                    <a:pt x="15" y="12"/>
                  </a:cubicBezTo>
                  <a:cubicBezTo>
                    <a:pt x="9" y="11"/>
                    <a:pt x="4" y="14"/>
                    <a:pt x="3" y="18"/>
                  </a:cubicBezTo>
                  <a:cubicBezTo>
                    <a:pt x="0" y="24"/>
                    <a:pt x="4" y="31"/>
                    <a:pt x="10" y="33"/>
                  </a:cubicBezTo>
                  <a:cubicBezTo>
                    <a:pt x="16" y="36"/>
                    <a:pt x="23" y="33"/>
                    <a:pt x="26" y="28"/>
                  </a:cubicBezTo>
                  <a:cubicBezTo>
                    <a:pt x="27" y="24"/>
                    <a:pt x="26" y="19"/>
                    <a:pt x="23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374"/>
            <p:cNvSpPr>
              <a:spLocks noChangeAspect="1"/>
            </p:cNvSpPr>
            <p:nvPr/>
          </p:nvSpPr>
          <p:spPr bwMode="auto">
            <a:xfrm flipV="1">
              <a:off x="4220" y="1356"/>
              <a:ext cx="52" cy="70"/>
            </a:xfrm>
            <a:custGeom>
              <a:avLst/>
              <a:gdLst/>
              <a:ahLst/>
              <a:cxnLst>
                <a:cxn ang="0">
                  <a:pos x="5" y="24"/>
                </a:cxn>
                <a:cxn ang="0">
                  <a:pos x="6" y="22"/>
                </a:cxn>
                <a:cxn ang="0">
                  <a:pos x="9" y="24"/>
                </a:cxn>
                <a:cxn ang="0">
                  <a:pos x="10" y="24"/>
                </a:cxn>
                <a:cxn ang="0">
                  <a:pos x="8" y="28"/>
                </a:cxn>
                <a:cxn ang="0">
                  <a:pos x="6" y="35"/>
                </a:cxn>
                <a:cxn ang="0">
                  <a:pos x="8" y="36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5" y="18"/>
                </a:cxn>
                <a:cxn ang="0">
                  <a:pos x="17" y="3"/>
                </a:cxn>
                <a:cxn ang="0">
                  <a:pos x="1" y="8"/>
                </a:cxn>
                <a:cxn ang="0">
                  <a:pos x="4" y="21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2" y="33"/>
                </a:cxn>
                <a:cxn ang="0">
                  <a:pos x="5" y="24"/>
                </a:cxn>
              </a:cxnLst>
              <a:rect l="0" t="0" r="r" b="b"/>
              <a:pathLst>
                <a:path w="27" h="36">
                  <a:moveTo>
                    <a:pt x="5" y="24"/>
                  </a:moveTo>
                  <a:cubicBezTo>
                    <a:pt x="6" y="24"/>
                    <a:pt x="6" y="23"/>
                    <a:pt x="6" y="22"/>
                  </a:cubicBezTo>
                  <a:cubicBezTo>
                    <a:pt x="7" y="23"/>
                    <a:pt x="8" y="23"/>
                    <a:pt x="9" y="24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9" y="25"/>
                    <a:pt x="8" y="26"/>
                    <a:pt x="8" y="28"/>
                  </a:cubicBezTo>
                  <a:cubicBezTo>
                    <a:pt x="7" y="30"/>
                    <a:pt x="6" y="32"/>
                    <a:pt x="6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3"/>
                    <a:pt x="10" y="31"/>
                    <a:pt x="10" y="29"/>
                  </a:cubicBezTo>
                  <a:cubicBezTo>
                    <a:pt x="11" y="28"/>
                    <a:pt x="12" y="26"/>
                    <a:pt x="13" y="25"/>
                  </a:cubicBezTo>
                  <a:cubicBezTo>
                    <a:pt x="18" y="25"/>
                    <a:pt x="23" y="23"/>
                    <a:pt x="25" y="18"/>
                  </a:cubicBezTo>
                  <a:cubicBezTo>
                    <a:pt x="27" y="13"/>
                    <a:pt x="24" y="6"/>
                    <a:pt x="17" y="3"/>
                  </a:cubicBezTo>
                  <a:cubicBezTo>
                    <a:pt x="11" y="0"/>
                    <a:pt x="4" y="3"/>
                    <a:pt x="1" y="8"/>
                  </a:cubicBezTo>
                  <a:cubicBezTo>
                    <a:pt x="0" y="13"/>
                    <a:pt x="1" y="17"/>
                    <a:pt x="4" y="21"/>
                  </a:cubicBezTo>
                  <a:cubicBezTo>
                    <a:pt x="4" y="21"/>
                    <a:pt x="3" y="23"/>
                    <a:pt x="3" y="23"/>
                  </a:cubicBezTo>
                  <a:cubicBezTo>
                    <a:pt x="1" y="26"/>
                    <a:pt x="1" y="29"/>
                    <a:pt x="0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0"/>
                    <a:pt x="4" y="27"/>
                    <a:pt x="5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375"/>
            <p:cNvSpPr>
              <a:spLocks noChangeAspect="1"/>
            </p:cNvSpPr>
            <p:nvPr/>
          </p:nvSpPr>
          <p:spPr bwMode="auto">
            <a:xfrm flipV="1">
              <a:off x="4184" y="1293"/>
              <a:ext cx="51" cy="67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3" y="14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1" y="13"/>
                </a:cxn>
                <a:cxn ang="0">
                  <a:pos x="21" y="14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9" y="9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8"/>
                </a:cxn>
                <a:cxn ang="0">
                  <a:pos x="14" y="11"/>
                </a:cxn>
                <a:cxn ang="0">
                  <a:pos x="2" y="18"/>
                </a:cxn>
                <a:cxn ang="0">
                  <a:pos x="9" y="33"/>
                </a:cxn>
                <a:cxn ang="0">
                  <a:pos x="25" y="28"/>
                </a:cxn>
                <a:cxn ang="0">
                  <a:pos x="23" y="15"/>
                </a:cxn>
              </a:cxnLst>
              <a:rect l="0" t="0" r="r" b="b"/>
              <a:pathLst>
                <a:path w="27" h="35">
                  <a:moveTo>
                    <a:pt x="23" y="15"/>
                  </a:moveTo>
                  <a:cubicBezTo>
                    <a:pt x="23" y="15"/>
                    <a:pt x="23" y="14"/>
                    <a:pt x="23" y="14"/>
                  </a:cubicBezTo>
                  <a:cubicBezTo>
                    <a:pt x="25" y="11"/>
                    <a:pt x="26" y="7"/>
                    <a:pt x="26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6"/>
                    <a:pt x="23" y="10"/>
                    <a:pt x="21" y="13"/>
                  </a:cubicBezTo>
                  <a:cubicBezTo>
                    <a:pt x="21" y="13"/>
                    <a:pt x="21" y="14"/>
                    <a:pt x="21" y="14"/>
                  </a:cubicBezTo>
                  <a:cubicBezTo>
                    <a:pt x="20" y="13"/>
                    <a:pt x="19" y="13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20" y="7"/>
                    <a:pt x="20" y="4"/>
                    <a:pt x="21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3"/>
                    <a:pt x="17" y="6"/>
                    <a:pt x="16" y="8"/>
                  </a:cubicBezTo>
                  <a:cubicBezTo>
                    <a:pt x="16" y="9"/>
                    <a:pt x="15" y="10"/>
                    <a:pt x="14" y="11"/>
                  </a:cubicBezTo>
                  <a:cubicBezTo>
                    <a:pt x="9" y="11"/>
                    <a:pt x="4" y="13"/>
                    <a:pt x="2" y="18"/>
                  </a:cubicBezTo>
                  <a:cubicBezTo>
                    <a:pt x="0" y="24"/>
                    <a:pt x="3" y="30"/>
                    <a:pt x="9" y="33"/>
                  </a:cubicBezTo>
                  <a:cubicBezTo>
                    <a:pt x="16" y="35"/>
                    <a:pt x="23" y="33"/>
                    <a:pt x="25" y="28"/>
                  </a:cubicBezTo>
                  <a:cubicBezTo>
                    <a:pt x="27" y="24"/>
                    <a:pt x="26" y="19"/>
                    <a:pt x="23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376"/>
            <p:cNvSpPr>
              <a:spLocks noChangeAspect="1"/>
            </p:cNvSpPr>
            <p:nvPr/>
          </p:nvSpPr>
          <p:spPr bwMode="auto">
            <a:xfrm flipV="1">
              <a:off x="4266" y="1335"/>
              <a:ext cx="54" cy="69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3"/>
                </a:cxn>
                <a:cxn ang="0">
                  <a:pos x="11" y="24"/>
                </a:cxn>
                <a:cxn ang="0">
                  <a:pos x="8" y="28"/>
                </a:cxn>
                <a:cxn ang="0">
                  <a:pos x="6" y="34"/>
                </a:cxn>
                <a:cxn ang="0">
                  <a:pos x="9" y="36"/>
                </a:cxn>
                <a:cxn ang="0">
                  <a:pos x="11" y="29"/>
                </a:cxn>
                <a:cxn ang="0">
                  <a:pos x="14" y="25"/>
                </a:cxn>
                <a:cxn ang="0">
                  <a:pos x="26" y="18"/>
                </a:cxn>
                <a:cxn ang="0">
                  <a:pos x="19" y="3"/>
                </a:cxn>
                <a:cxn ang="0">
                  <a:pos x="2" y="8"/>
                </a:cxn>
                <a:cxn ang="0">
                  <a:pos x="5" y="20"/>
                </a:cxn>
                <a:cxn ang="0">
                  <a:pos x="3" y="23"/>
                </a:cxn>
                <a:cxn ang="0">
                  <a:pos x="1" y="32"/>
                </a:cxn>
                <a:cxn ang="0">
                  <a:pos x="3" y="33"/>
                </a:cxn>
                <a:cxn ang="0">
                  <a:pos x="6" y="24"/>
                </a:cxn>
              </a:cxnLst>
              <a:rect l="0" t="0" r="r" b="b"/>
              <a:pathLst>
                <a:path w="28" h="36">
                  <a:moveTo>
                    <a:pt x="6" y="24"/>
                  </a:moveTo>
                  <a:cubicBezTo>
                    <a:pt x="6" y="23"/>
                    <a:pt x="6" y="22"/>
                    <a:pt x="7" y="22"/>
                  </a:cubicBezTo>
                  <a:cubicBezTo>
                    <a:pt x="7" y="22"/>
                    <a:pt x="8" y="23"/>
                    <a:pt x="10" y="23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7" y="30"/>
                    <a:pt x="7" y="32"/>
                    <a:pt x="6" y="34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3"/>
                    <a:pt x="10" y="31"/>
                    <a:pt x="11" y="29"/>
                  </a:cubicBezTo>
                  <a:cubicBezTo>
                    <a:pt x="11" y="27"/>
                    <a:pt x="12" y="26"/>
                    <a:pt x="14" y="25"/>
                  </a:cubicBezTo>
                  <a:cubicBezTo>
                    <a:pt x="19" y="25"/>
                    <a:pt x="24" y="23"/>
                    <a:pt x="26" y="18"/>
                  </a:cubicBezTo>
                  <a:cubicBezTo>
                    <a:pt x="28" y="13"/>
                    <a:pt x="25" y="6"/>
                    <a:pt x="19" y="3"/>
                  </a:cubicBezTo>
                  <a:cubicBezTo>
                    <a:pt x="12" y="0"/>
                    <a:pt x="4" y="2"/>
                    <a:pt x="2" y="8"/>
                  </a:cubicBezTo>
                  <a:cubicBezTo>
                    <a:pt x="0" y="12"/>
                    <a:pt x="2" y="17"/>
                    <a:pt x="5" y="20"/>
                  </a:cubicBezTo>
                  <a:cubicBezTo>
                    <a:pt x="4" y="21"/>
                    <a:pt x="4" y="22"/>
                    <a:pt x="3" y="23"/>
                  </a:cubicBezTo>
                  <a:cubicBezTo>
                    <a:pt x="2" y="26"/>
                    <a:pt x="1" y="29"/>
                    <a:pt x="1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0"/>
                    <a:pt x="4" y="27"/>
                    <a:pt x="6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Freeform 377"/>
            <p:cNvSpPr>
              <a:spLocks noChangeAspect="1"/>
            </p:cNvSpPr>
            <p:nvPr/>
          </p:nvSpPr>
          <p:spPr bwMode="auto">
            <a:xfrm flipV="1">
              <a:off x="4229" y="1272"/>
              <a:ext cx="52" cy="66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7" y="3"/>
                </a:cxn>
                <a:cxn ang="0">
                  <a:pos x="24" y="2"/>
                </a:cxn>
                <a:cxn ang="0">
                  <a:pos x="21" y="12"/>
                </a:cxn>
                <a:cxn ang="0">
                  <a:pos x="21" y="13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9" y="9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8"/>
                </a:cxn>
                <a:cxn ang="0">
                  <a:pos x="14" y="11"/>
                </a:cxn>
                <a:cxn ang="0">
                  <a:pos x="2" y="17"/>
                </a:cxn>
                <a:cxn ang="0">
                  <a:pos x="9" y="32"/>
                </a:cxn>
                <a:cxn ang="0">
                  <a:pos x="25" y="27"/>
                </a:cxn>
                <a:cxn ang="0">
                  <a:pos x="23" y="15"/>
                </a:cxn>
              </a:cxnLst>
              <a:rect l="0" t="0" r="r" b="b"/>
              <a:pathLst>
                <a:path w="27" h="35">
                  <a:moveTo>
                    <a:pt x="23" y="15"/>
                  </a:moveTo>
                  <a:cubicBezTo>
                    <a:pt x="23" y="15"/>
                    <a:pt x="24" y="14"/>
                    <a:pt x="24" y="14"/>
                  </a:cubicBezTo>
                  <a:cubicBezTo>
                    <a:pt x="25" y="10"/>
                    <a:pt x="26" y="7"/>
                    <a:pt x="27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6"/>
                    <a:pt x="23" y="9"/>
                    <a:pt x="21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19" y="12"/>
                    <a:pt x="19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20" y="6"/>
                    <a:pt x="21" y="4"/>
                    <a:pt x="21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3"/>
                    <a:pt x="17" y="5"/>
                    <a:pt x="16" y="8"/>
                  </a:cubicBezTo>
                  <a:cubicBezTo>
                    <a:pt x="16" y="9"/>
                    <a:pt x="15" y="10"/>
                    <a:pt x="14" y="11"/>
                  </a:cubicBezTo>
                  <a:cubicBezTo>
                    <a:pt x="9" y="10"/>
                    <a:pt x="4" y="13"/>
                    <a:pt x="2" y="17"/>
                  </a:cubicBezTo>
                  <a:cubicBezTo>
                    <a:pt x="0" y="23"/>
                    <a:pt x="3" y="29"/>
                    <a:pt x="9" y="32"/>
                  </a:cubicBezTo>
                  <a:cubicBezTo>
                    <a:pt x="16" y="35"/>
                    <a:pt x="23" y="33"/>
                    <a:pt x="25" y="27"/>
                  </a:cubicBezTo>
                  <a:cubicBezTo>
                    <a:pt x="27" y="23"/>
                    <a:pt x="26" y="19"/>
                    <a:pt x="23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378"/>
            <p:cNvSpPr>
              <a:spLocks noChangeAspect="1"/>
            </p:cNvSpPr>
            <p:nvPr/>
          </p:nvSpPr>
          <p:spPr bwMode="auto">
            <a:xfrm flipV="1">
              <a:off x="4027" y="1431"/>
              <a:ext cx="52" cy="68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3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10" y="35"/>
                </a:cxn>
                <a:cxn ang="0">
                  <a:pos x="11" y="29"/>
                </a:cxn>
                <a:cxn ang="0">
                  <a:pos x="14" y="24"/>
                </a:cxn>
                <a:cxn ang="0">
                  <a:pos x="25" y="17"/>
                </a:cxn>
                <a:cxn ang="0">
                  <a:pos x="17" y="2"/>
                </a:cxn>
                <a:cxn ang="0">
                  <a:pos x="1" y="9"/>
                </a:cxn>
                <a:cxn ang="0">
                  <a:pos x="5" y="21"/>
                </a:cxn>
                <a:cxn ang="0">
                  <a:pos x="3" y="23"/>
                </a:cxn>
                <a:cxn ang="0">
                  <a:pos x="2" y="33"/>
                </a:cxn>
                <a:cxn ang="0">
                  <a:pos x="4" y="33"/>
                </a:cxn>
                <a:cxn ang="0">
                  <a:pos x="6" y="24"/>
                </a:cxn>
              </a:cxnLst>
              <a:rect l="0" t="0" r="r" b="b"/>
              <a:pathLst>
                <a:path w="27" h="35">
                  <a:moveTo>
                    <a:pt x="6" y="24"/>
                  </a:moveTo>
                  <a:cubicBezTo>
                    <a:pt x="6" y="23"/>
                    <a:pt x="7" y="23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0" y="23"/>
                    <a:pt x="11" y="24"/>
                    <a:pt x="11" y="24"/>
                  </a:cubicBezTo>
                  <a:cubicBezTo>
                    <a:pt x="10" y="25"/>
                    <a:pt x="9" y="26"/>
                    <a:pt x="9" y="28"/>
                  </a:cubicBezTo>
                  <a:cubicBezTo>
                    <a:pt x="8" y="30"/>
                    <a:pt x="8" y="32"/>
                    <a:pt x="7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3"/>
                    <a:pt x="11" y="31"/>
                    <a:pt x="11" y="29"/>
                  </a:cubicBezTo>
                  <a:cubicBezTo>
                    <a:pt x="12" y="27"/>
                    <a:pt x="13" y="26"/>
                    <a:pt x="14" y="24"/>
                  </a:cubicBezTo>
                  <a:cubicBezTo>
                    <a:pt x="19" y="24"/>
                    <a:pt x="24" y="22"/>
                    <a:pt x="25" y="17"/>
                  </a:cubicBezTo>
                  <a:cubicBezTo>
                    <a:pt x="27" y="11"/>
                    <a:pt x="24" y="4"/>
                    <a:pt x="17" y="2"/>
                  </a:cubicBezTo>
                  <a:cubicBezTo>
                    <a:pt x="10" y="0"/>
                    <a:pt x="3" y="3"/>
                    <a:pt x="1" y="9"/>
                  </a:cubicBezTo>
                  <a:cubicBezTo>
                    <a:pt x="0" y="13"/>
                    <a:pt x="2" y="17"/>
                    <a:pt x="5" y="21"/>
                  </a:cubicBezTo>
                  <a:cubicBezTo>
                    <a:pt x="5" y="21"/>
                    <a:pt x="4" y="22"/>
                    <a:pt x="3" y="23"/>
                  </a:cubicBezTo>
                  <a:cubicBezTo>
                    <a:pt x="2" y="26"/>
                    <a:pt x="2" y="30"/>
                    <a:pt x="2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0"/>
                    <a:pt x="5" y="27"/>
                    <a:pt x="6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379"/>
            <p:cNvSpPr>
              <a:spLocks noChangeAspect="1"/>
            </p:cNvSpPr>
            <p:nvPr/>
          </p:nvSpPr>
          <p:spPr bwMode="auto">
            <a:xfrm flipV="1">
              <a:off x="3996" y="1364"/>
              <a:ext cx="52" cy="69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3" y="14"/>
                </a:cxn>
                <a:cxn ang="0">
                  <a:pos x="25" y="3"/>
                </a:cxn>
                <a:cxn ang="0">
                  <a:pos x="23" y="2"/>
                </a:cxn>
                <a:cxn ang="0">
                  <a:pos x="20" y="13"/>
                </a:cxn>
                <a:cxn ang="0">
                  <a:pos x="20" y="14"/>
                </a:cxn>
                <a:cxn ang="0">
                  <a:pos x="18" y="12"/>
                </a:cxn>
                <a:cxn ang="0">
                  <a:pos x="16" y="12"/>
                </a:cxn>
                <a:cxn ang="0">
                  <a:pos x="18" y="9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8"/>
                </a:cxn>
                <a:cxn ang="0">
                  <a:pos x="14" y="12"/>
                </a:cxn>
                <a:cxn ang="0">
                  <a:pos x="2" y="19"/>
                </a:cxn>
                <a:cxn ang="0">
                  <a:pos x="10" y="34"/>
                </a:cxn>
                <a:cxn ang="0">
                  <a:pos x="25" y="27"/>
                </a:cxn>
                <a:cxn ang="0">
                  <a:pos x="22" y="15"/>
                </a:cxn>
              </a:cxnLst>
              <a:rect l="0" t="0" r="r" b="b"/>
              <a:pathLst>
                <a:path w="27" h="36">
                  <a:moveTo>
                    <a:pt x="22" y="15"/>
                  </a:moveTo>
                  <a:cubicBezTo>
                    <a:pt x="23" y="15"/>
                    <a:pt x="23" y="14"/>
                    <a:pt x="23" y="14"/>
                  </a:cubicBezTo>
                  <a:cubicBezTo>
                    <a:pt x="24" y="10"/>
                    <a:pt x="25" y="7"/>
                    <a:pt x="25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6"/>
                    <a:pt x="22" y="9"/>
                    <a:pt x="20" y="13"/>
                  </a:cubicBezTo>
                  <a:cubicBezTo>
                    <a:pt x="20" y="13"/>
                    <a:pt x="20" y="14"/>
                    <a:pt x="20" y="14"/>
                  </a:cubicBezTo>
                  <a:cubicBezTo>
                    <a:pt x="19" y="13"/>
                    <a:pt x="19" y="13"/>
                    <a:pt x="18" y="12"/>
                  </a:cubicBezTo>
                  <a:cubicBezTo>
                    <a:pt x="17" y="12"/>
                    <a:pt x="17" y="13"/>
                    <a:pt x="16" y="12"/>
                  </a:cubicBezTo>
                  <a:cubicBezTo>
                    <a:pt x="17" y="11"/>
                    <a:pt x="17" y="11"/>
                    <a:pt x="18" y="9"/>
                  </a:cubicBezTo>
                  <a:cubicBezTo>
                    <a:pt x="19" y="7"/>
                    <a:pt x="19" y="4"/>
                    <a:pt x="19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3"/>
                    <a:pt x="16" y="6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8" y="11"/>
                    <a:pt x="4" y="14"/>
                    <a:pt x="2" y="19"/>
                  </a:cubicBezTo>
                  <a:cubicBezTo>
                    <a:pt x="0" y="25"/>
                    <a:pt x="4" y="31"/>
                    <a:pt x="10" y="34"/>
                  </a:cubicBezTo>
                  <a:cubicBezTo>
                    <a:pt x="17" y="36"/>
                    <a:pt x="23" y="33"/>
                    <a:pt x="25" y="27"/>
                  </a:cubicBezTo>
                  <a:cubicBezTo>
                    <a:pt x="27" y="23"/>
                    <a:pt x="26" y="19"/>
                    <a:pt x="22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380"/>
            <p:cNvSpPr>
              <a:spLocks noChangeAspect="1"/>
            </p:cNvSpPr>
            <p:nvPr/>
          </p:nvSpPr>
          <p:spPr bwMode="auto">
            <a:xfrm flipV="1">
              <a:off x="4075" y="1414"/>
              <a:ext cx="54" cy="67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3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10" y="35"/>
                </a:cxn>
                <a:cxn ang="0">
                  <a:pos x="11" y="29"/>
                </a:cxn>
                <a:cxn ang="0">
                  <a:pos x="14" y="24"/>
                </a:cxn>
                <a:cxn ang="0">
                  <a:pos x="25" y="17"/>
                </a:cxn>
                <a:cxn ang="0">
                  <a:pos x="18" y="2"/>
                </a:cxn>
                <a:cxn ang="0">
                  <a:pos x="1" y="8"/>
                </a:cxn>
                <a:cxn ang="0">
                  <a:pos x="5" y="21"/>
                </a:cxn>
                <a:cxn ang="0">
                  <a:pos x="4" y="23"/>
                </a:cxn>
                <a:cxn ang="0">
                  <a:pos x="2" y="32"/>
                </a:cxn>
                <a:cxn ang="0">
                  <a:pos x="4" y="33"/>
                </a:cxn>
                <a:cxn ang="0">
                  <a:pos x="6" y="24"/>
                </a:cxn>
              </a:cxnLst>
              <a:rect l="0" t="0" r="r" b="b"/>
              <a:pathLst>
                <a:path w="28" h="35">
                  <a:moveTo>
                    <a:pt x="6" y="24"/>
                  </a:moveTo>
                  <a:cubicBezTo>
                    <a:pt x="6" y="23"/>
                    <a:pt x="7" y="23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0" y="23"/>
                    <a:pt x="11" y="24"/>
                    <a:pt x="11" y="24"/>
                  </a:cubicBezTo>
                  <a:cubicBezTo>
                    <a:pt x="10" y="25"/>
                    <a:pt x="10" y="26"/>
                    <a:pt x="9" y="28"/>
                  </a:cubicBezTo>
                  <a:cubicBezTo>
                    <a:pt x="8" y="30"/>
                    <a:pt x="8" y="32"/>
                    <a:pt x="7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3"/>
                    <a:pt x="11" y="31"/>
                    <a:pt x="11" y="29"/>
                  </a:cubicBezTo>
                  <a:cubicBezTo>
                    <a:pt x="12" y="27"/>
                    <a:pt x="13" y="26"/>
                    <a:pt x="14" y="24"/>
                  </a:cubicBezTo>
                  <a:cubicBezTo>
                    <a:pt x="19" y="25"/>
                    <a:pt x="24" y="22"/>
                    <a:pt x="25" y="17"/>
                  </a:cubicBezTo>
                  <a:cubicBezTo>
                    <a:pt x="28" y="12"/>
                    <a:pt x="24" y="5"/>
                    <a:pt x="18" y="2"/>
                  </a:cubicBezTo>
                  <a:cubicBezTo>
                    <a:pt x="11" y="0"/>
                    <a:pt x="4" y="3"/>
                    <a:pt x="1" y="8"/>
                  </a:cubicBezTo>
                  <a:cubicBezTo>
                    <a:pt x="0" y="13"/>
                    <a:pt x="2" y="17"/>
                    <a:pt x="5" y="21"/>
                  </a:cubicBezTo>
                  <a:cubicBezTo>
                    <a:pt x="5" y="21"/>
                    <a:pt x="4" y="23"/>
                    <a:pt x="4" y="23"/>
                  </a:cubicBezTo>
                  <a:cubicBezTo>
                    <a:pt x="3" y="26"/>
                    <a:pt x="2" y="30"/>
                    <a:pt x="2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0"/>
                    <a:pt x="5" y="27"/>
                    <a:pt x="6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381"/>
            <p:cNvSpPr>
              <a:spLocks noChangeAspect="1"/>
            </p:cNvSpPr>
            <p:nvPr/>
          </p:nvSpPr>
          <p:spPr bwMode="auto">
            <a:xfrm flipV="1">
              <a:off x="4043" y="1347"/>
              <a:ext cx="52" cy="69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6" y="3"/>
                </a:cxn>
                <a:cxn ang="0">
                  <a:pos x="23" y="2"/>
                </a:cxn>
                <a:cxn ang="0">
                  <a:pos x="21" y="13"/>
                </a:cxn>
                <a:cxn ang="0">
                  <a:pos x="21" y="14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8" y="9"/>
                </a:cxn>
                <a:cxn ang="0">
                  <a:pos x="20" y="1"/>
                </a:cxn>
                <a:cxn ang="0">
                  <a:pos x="18" y="0"/>
                </a:cxn>
                <a:cxn ang="0">
                  <a:pos x="16" y="8"/>
                </a:cxn>
                <a:cxn ang="0">
                  <a:pos x="15" y="12"/>
                </a:cxn>
                <a:cxn ang="0">
                  <a:pos x="2" y="19"/>
                </a:cxn>
                <a:cxn ang="0">
                  <a:pos x="11" y="33"/>
                </a:cxn>
                <a:cxn ang="0">
                  <a:pos x="26" y="27"/>
                </a:cxn>
                <a:cxn ang="0">
                  <a:pos x="23" y="15"/>
                </a:cxn>
              </a:cxnLst>
              <a:rect l="0" t="0" r="r" b="b"/>
              <a:pathLst>
                <a:path w="27" h="36">
                  <a:moveTo>
                    <a:pt x="23" y="15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5" y="10"/>
                    <a:pt x="25" y="7"/>
                    <a:pt x="26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6"/>
                    <a:pt x="22" y="9"/>
                    <a:pt x="21" y="13"/>
                  </a:cubicBezTo>
                  <a:cubicBezTo>
                    <a:pt x="21" y="13"/>
                    <a:pt x="21" y="14"/>
                    <a:pt x="21" y="14"/>
                  </a:cubicBezTo>
                  <a:cubicBezTo>
                    <a:pt x="20" y="13"/>
                    <a:pt x="19" y="13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9" y="7"/>
                    <a:pt x="20" y="4"/>
                    <a:pt x="20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3"/>
                    <a:pt x="17" y="6"/>
                    <a:pt x="16" y="8"/>
                  </a:cubicBezTo>
                  <a:cubicBezTo>
                    <a:pt x="15" y="9"/>
                    <a:pt x="15" y="11"/>
                    <a:pt x="15" y="12"/>
                  </a:cubicBezTo>
                  <a:cubicBezTo>
                    <a:pt x="9" y="11"/>
                    <a:pt x="4" y="14"/>
                    <a:pt x="2" y="19"/>
                  </a:cubicBezTo>
                  <a:cubicBezTo>
                    <a:pt x="0" y="24"/>
                    <a:pt x="4" y="31"/>
                    <a:pt x="11" y="33"/>
                  </a:cubicBezTo>
                  <a:cubicBezTo>
                    <a:pt x="17" y="36"/>
                    <a:pt x="24" y="33"/>
                    <a:pt x="26" y="27"/>
                  </a:cubicBezTo>
                  <a:cubicBezTo>
                    <a:pt x="27" y="23"/>
                    <a:pt x="26" y="19"/>
                    <a:pt x="23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382"/>
            <p:cNvSpPr>
              <a:spLocks noChangeAspect="1"/>
            </p:cNvSpPr>
            <p:nvPr/>
          </p:nvSpPr>
          <p:spPr bwMode="auto">
            <a:xfrm flipV="1">
              <a:off x="4123" y="1395"/>
              <a:ext cx="55" cy="69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4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9" y="36"/>
                </a:cxn>
                <a:cxn ang="0">
                  <a:pos x="11" y="29"/>
                </a:cxn>
                <a:cxn ang="0">
                  <a:pos x="14" y="25"/>
                </a:cxn>
                <a:cxn ang="0">
                  <a:pos x="25" y="18"/>
                </a:cxn>
                <a:cxn ang="0">
                  <a:pos x="18" y="3"/>
                </a:cxn>
                <a:cxn ang="0">
                  <a:pos x="2" y="9"/>
                </a:cxn>
                <a:cxn ang="0">
                  <a:pos x="4" y="21"/>
                </a:cxn>
                <a:cxn ang="0">
                  <a:pos x="3" y="24"/>
                </a:cxn>
                <a:cxn ang="0">
                  <a:pos x="1" y="33"/>
                </a:cxn>
                <a:cxn ang="0">
                  <a:pos x="4" y="34"/>
                </a:cxn>
                <a:cxn ang="0">
                  <a:pos x="6" y="24"/>
                </a:cxn>
              </a:cxnLst>
              <a:rect l="0" t="0" r="r" b="b"/>
              <a:pathLst>
                <a:path w="28" h="36">
                  <a:moveTo>
                    <a:pt x="6" y="24"/>
                  </a:moveTo>
                  <a:cubicBezTo>
                    <a:pt x="6" y="24"/>
                    <a:pt x="6" y="23"/>
                    <a:pt x="7" y="22"/>
                  </a:cubicBezTo>
                  <a:cubicBezTo>
                    <a:pt x="8" y="23"/>
                    <a:pt x="9" y="23"/>
                    <a:pt x="10" y="24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0" y="25"/>
                    <a:pt x="9" y="27"/>
                    <a:pt x="9" y="28"/>
                  </a:cubicBezTo>
                  <a:cubicBezTo>
                    <a:pt x="8" y="30"/>
                    <a:pt x="8" y="33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3"/>
                    <a:pt x="10" y="31"/>
                    <a:pt x="11" y="29"/>
                  </a:cubicBezTo>
                  <a:cubicBezTo>
                    <a:pt x="12" y="27"/>
                    <a:pt x="12" y="26"/>
                    <a:pt x="14" y="25"/>
                  </a:cubicBezTo>
                  <a:cubicBezTo>
                    <a:pt x="19" y="25"/>
                    <a:pt x="24" y="23"/>
                    <a:pt x="25" y="18"/>
                  </a:cubicBezTo>
                  <a:cubicBezTo>
                    <a:pt x="28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3"/>
                    <a:pt x="1" y="17"/>
                    <a:pt x="4" y="21"/>
                  </a:cubicBezTo>
                  <a:cubicBezTo>
                    <a:pt x="4" y="22"/>
                    <a:pt x="4" y="23"/>
                    <a:pt x="3" y="24"/>
                  </a:cubicBezTo>
                  <a:cubicBezTo>
                    <a:pt x="2" y="27"/>
                    <a:pt x="2" y="30"/>
                    <a:pt x="1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0"/>
                    <a:pt x="4" y="27"/>
                    <a:pt x="6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383"/>
            <p:cNvSpPr>
              <a:spLocks noChangeAspect="1"/>
            </p:cNvSpPr>
            <p:nvPr/>
          </p:nvSpPr>
          <p:spPr bwMode="auto">
            <a:xfrm flipV="1">
              <a:off x="4091" y="1329"/>
              <a:ext cx="52" cy="67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3" y="13"/>
                </a:cxn>
                <a:cxn ang="0">
                  <a:pos x="26" y="3"/>
                </a:cxn>
                <a:cxn ang="0">
                  <a:pos x="23" y="2"/>
                </a:cxn>
                <a:cxn ang="0">
                  <a:pos x="21" y="12"/>
                </a:cxn>
                <a:cxn ang="0">
                  <a:pos x="21" y="13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8" y="9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16" y="8"/>
                </a:cxn>
                <a:cxn ang="0">
                  <a:pos x="14" y="11"/>
                </a:cxn>
                <a:cxn ang="0">
                  <a:pos x="2" y="18"/>
                </a:cxn>
                <a:cxn ang="0">
                  <a:pos x="10" y="32"/>
                </a:cxn>
                <a:cxn ang="0">
                  <a:pos x="25" y="27"/>
                </a:cxn>
                <a:cxn ang="0">
                  <a:pos x="22" y="15"/>
                </a:cxn>
              </a:cxnLst>
              <a:rect l="0" t="0" r="r" b="b"/>
              <a:pathLst>
                <a:path w="27" h="35">
                  <a:moveTo>
                    <a:pt x="22" y="15"/>
                  </a:moveTo>
                  <a:cubicBezTo>
                    <a:pt x="22" y="14"/>
                    <a:pt x="23" y="14"/>
                    <a:pt x="23" y="13"/>
                  </a:cubicBezTo>
                  <a:cubicBezTo>
                    <a:pt x="24" y="10"/>
                    <a:pt x="25" y="6"/>
                    <a:pt x="26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5"/>
                    <a:pt x="22" y="9"/>
                    <a:pt x="21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9" y="13"/>
                    <a:pt x="19" y="12"/>
                    <a:pt x="18" y="12"/>
                  </a:cubicBezTo>
                  <a:cubicBezTo>
                    <a:pt x="17" y="11"/>
                    <a:pt x="17" y="12"/>
                    <a:pt x="17" y="12"/>
                  </a:cubicBezTo>
                  <a:cubicBezTo>
                    <a:pt x="17" y="10"/>
                    <a:pt x="17" y="10"/>
                    <a:pt x="18" y="9"/>
                  </a:cubicBezTo>
                  <a:cubicBezTo>
                    <a:pt x="19" y="6"/>
                    <a:pt x="19" y="3"/>
                    <a:pt x="20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2"/>
                    <a:pt x="16" y="5"/>
                    <a:pt x="16" y="8"/>
                  </a:cubicBezTo>
                  <a:cubicBezTo>
                    <a:pt x="15" y="9"/>
                    <a:pt x="14" y="10"/>
                    <a:pt x="14" y="11"/>
                  </a:cubicBezTo>
                  <a:cubicBezTo>
                    <a:pt x="9" y="10"/>
                    <a:pt x="4" y="13"/>
                    <a:pt x="2" y="18"/>
                  </a:cubicBezTo>
                  <a:cubicBezTo>
                    <a:pt x="0" y="23"/>
                    <a:pt x="3" y="30"/>
                    <a:pt x="10" y="32"/>
                  </a:cubicBezTo>
                  <a:cubicBezTo>
                    <a:pt x="16" y="35"/>
                    <a:pt x="23" y="32"/>
                    <a:pt x="25" y="27"/>
                  </a:cubicBezTo>
                  <a:cubicBezTo>
                    <a:pt x="27" y="23"/>
                    <a:pt x="26" y="18"/>
                    <a:pt x="22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384"/>
            <p:cNvSpPr>
              <a:spLocks noChangeAspect="1"/>
            </p:cNvSpPr>
            <p:nvPr/>
          </p:nvSpPr>
          <p:spPr bwMode="auto">
            <a:xfrm flipV="1">
              <a:off x="3881" y="1478"/>
              <a:ext cx="52" cy="69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7" y="22"/>
                </a:cxn>
                <a:cxn ang="0">
                  <a:pos x="10" y="24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8" y="35"/>
                </a:cxn>
                <a:cxn ang="0">
                  <a:pos x="10" y="36"/>
                </a:cxn>
                <a:cxn ang="0">
                  <a:pos x="12" y="29"/>
                </a:cxn>
                <a:cxn ang="0">
                  <a:pos x="14" y="24"/>
                </a:cxn>
                <a:cxn ang="0">
                  <a:pos x="25" y="17"/>
                </a:cxn>
                <a:cxn ang="0">
                  <a:pos x="16" y="2"/>
                </a:cxn>
                <a:cxn ang="0">
                  <a:pos x="1" y="9"/>
                </a:cxn>
                <a:cxn ang="0">
                  <a:pos x="5" y="21"/>
                </a:cxn>
                <a:cxn ang="0">
                  <a:pos x="4" y="24"/>
                </a:cxn>
                <a:cxn ang="0">
                  <a:pos x="2" y="33"/>
                </a:cxn>
                <a:cxn ang="0">
                  <a:pos x="5" y="34"/>
                </a:cxn>
                <a:cxn ang="0">
                  <a:pos x="6" y="25"/>
                </a:cxn>
              </a:cxnLst>
              <a:rect l="0" t="0" r="r" b="b"/>
              <a:pathLst>
                <a:path w="27" h="36">
                  <a:moveTo>
                    <a:pt x="6" y="25"/>
                  </a:moveTo>
                  <a:cubicBezTo>
                    <a:pt x="6" y="24"/>
                    <a:pt x="7" y="23"/>
                    <a:pt x="7" y="22"/>
                  </a:cubicBezTo>
                  <a:cubicBezTo>
                    <a:pt x="8" y="23"/>
                    <a:pt x="9" y="23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8"/>
                  </a:cubicBezTo>
                  <a:cubicBezTo>
                    <a:pt x="9" y="30"/>
                    <a:pt x="9" y="33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3"/>
                    <a:pt x="11" y="31"/>
                    <a:pt x="12" y="29"/>
                  </a:cubicBezTo>
                  <a:cubicBezTo>
                    <a:pt x="12" y="27"/>
                    <a:pt x="13" y="26"/>
                    <a:pt x="14" y="24"/>
                  </a:cubicBezTo>
                  <a:cubicBezTo>
                    <a:pt x="19" y="24"/>
                    <a:pt x="23" y="21"/>
                    <a:pt x="25" y="17"/>
                  </a:cubicBezTo>
                  <a:cubicBezTo>
                    <a:pt x="27" y="11"/>
                    <a:pt x="23" y="4"/>
                    <a:pt x="16" y="2"/>
                  </a:cubicBezTo>
                  <a:cubicBezTo>
                    <a:pt x="10" y="0"/>
                    <a:pt x="3" y="4"/>
                    <a:pt x="1" y="9"/>
                  </a:cubicBezTo>
                  <a:cubicBezTo>
                    <a:pt x="0" y="14"/>
                    <a:pt x="1" y="18"/>
                    <a:pt x="5" y="21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3" y="27"/>
                    <a:pt x="3" y="30"/>
                    <a:pt x="2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1"/>
                    <a:pt x="5" y="28"/>
                    <a:pt x="6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385"/>
            <p:cNvSpPr>
              <a:spLocks noChangeAspect="1"/>
            </p:cNvSpPr>
            <p:nvPr/>
          </p:nvSpPr>
          <p:spPr bwMode="auto">
            <a:xfrm flipV="1">
              <a:off x="3854" y="1410"/>
              <a:ext cx="50" cy="69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2" y="13"/>
                </a:cxn>
                <a:cxn ang="0">
                  <a:pos x="24" y="3"/>
                </a:cxn>
                <a:cxn ang="0">
                  <a:pos x="22" y="2"/>
                </a:cxn>
                <a:cxn ang="0">
                  <a:pos x="20" y="13"/>
                </a:cxn>
                <a:cxn ang="0">
                  <a:pos x="20" y="13"/>
                </a:cxn>
                <a:cxn ang="0">
                  <a:pos x="17" y="12"/>
                </a:cxn>
                <a:cxn ang="0">
                  <a:pos x="16" y="12"/>
                </a:cxn>
                <a:cxn ang="0">
                  <a:pos x="17" y="9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5" y="8"/>
                </a:cxn>
                <a:cxn ang="0">
                  <a:pos x="13" y="12"/>
                </a:cxn>
                <a:cxn ang="0">
                  <a:pos x="2" y="20"/>
                </a:cxn>
                <a:cxn ang="0">
                  <a:pos x="10" y="34"/>
                </a:cxn>
                <a:cxn ang="0">
                  <a:pos x="25" y="27"/>
                </a:cxn>
                <a:cxn ang="0">
                  <a:pos x="22" y="15"/>
                </a:cxn>
              </a:cxnLst>
              <a:rect l="0" t="0" r="r" b="b"/>
              <a:pathLst>
                <a:path w="26" h="36">
                  <a:moveTo>
                    <a:pt x="22" y="15"/>
                  </a:moveTo>
                  <a:cubicBezTo>
                    <a:pt x="22" y="14"/>
                    <a:pt x="22" y="14"/>
                    <a:pt x="22" y="13"/>
                  </a:cubicBezTo>
                  <a:cubicBezTo>
                    <a:pt x="23" y="10"/>
                    <a:pt x="23" y="6"/>
                    <a:pt x="24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6"/>
                    <a:pt x="21" y="9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8" y="13"/>
                    <a:pt x="18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0"/>
                    <a:pt x="17" y="9"/>
                  </a:cubicBezTo>
                  <a:cubicBezTo>
                    <a:pt x="17" y="7"/>
                    <a:pt x="18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5" y="6"/>
                    <a:pt x="15" y="8"/>
                  </a:cubicBezTo>
                  <a:cubicBezTo>
                    <a:pt x="14" y="10"/>
                    <a:pt x="13" y="11"/>
                    <a:pt x="13" y="12"/>
                  </a:cubicBezTo>
                  <a:cubicBezTo>
                    <a:pt x="8" y="12"/>
                    <a:pt x="3" y="15"/>
                    <a:pt x="2" y="20"/>
                  </a:cubicBezTo>
                  <a:cubicBezTo>
                    <a:pt x="0" y="26"/>
                    <a:pt x="4" y="32"/>
                    <a:pt x="10" y="34"/>
                  </a:cubicBezTo>
                  <a:cubicBezTo>
                    <a:pt x="17" y="36"/>
                    <a:pt x="23" y="32"/>
                    <a:pt x="25" y="27"/>
                  </a:cubicBezTo>
                  <a:cubicBezTo>
                    <a:pt x="26" y="22"/>
                    <a:pt x="25" y="18"/>
                    <a:pt x="22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386"/>
            <p:cNvSpPr>
              <a:spLocks noChangeAspect="1"/>
            </p:cNvSpPr>
            <p:nvPr/>
          </p:nvSpPr>
          <p:spPr bwMode="auto">
            <a:xfrm flipV="1">
              <a:off x="3929" y="1462"/>
              <a:ext cx="54" cy="70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8" y="22"/>
                </a:cxn>
                <a:cxn ang="0">
                  <a:pos x="10" y="23"/>
                </a:cxn>
                <a:cxn ang="0">
                  <a:pos x="11" y="24"/>
                </a:cxn>
                <a:cxn ang="0">
                  <a:pos x="10" y="28"/>
                </a:cxn>
                <a:cxn ang="0">
                  <a:pos x="8" y="35"/>
                </a:cxn>
                <a:cxn ang="0">
                  <a:pos x="11" y="36"/>
                </a:cxn>
                <a:cxn ang="0">
                  <a:pos x="12" y="29"/>
                </a:cxn>
                <a:cxn ang="0">
                  <a:pos x="14" y="24"/>
                </a:cxn>
                <a:cxn ang="0">
                  <a:pos x="26" y="17"/>
                </a:cxn>
                <a:cxn ang="0">
                  <a:pos x="17" y="2"/>
                </a:cxn>
                <a:cxn ang="0">
                  <a:pos x="2" y="9"/>
                </a:cxn>
                <a:cxn ang="0">
                  <a:pos x="6" y="21"/>
                </a:cxn>
                <a:cxn ang="0">
                  <a:pos x="4" y="24"/>
                </a:cxn>
                <a:cxn ang="0">
                  <a:pos x="3" y="33"/>
                </a:cxn>
                <a:cxn ang="0">
                  <a:pos x="5" y="34"/>
                </a:cxn>
                <a:cxn ang="0">
                  <a:pos x="7" y="25"/>
                </a:cxn>
              </a:cxnLst>
              <a:rect l="0" t="0" r="r" b="b"/>
              <a:pathLst>
                <a:path w="28" h="36">
                  <a:moveTo>
                    <a:pt x="7" y="25"/>
                  </a:moveTo>
                  <a:cubicBezTo>
                    <a:pt x="7" y="24"/>
                    <a:pt x="7" y="23"/>
                    <a:pt x="8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0" y="26"/>
                    <a:pt x="10" y="28"/>
                  </a:cubicBezTo>
                  <a:cubicBezTo>
                    <a:pt x="9" y="30"/>
                    <a:pt x="9" y="32"/>
                    <a:pt x="8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3"/>
                    <a:pt x="11" y="31"/>
                    <a:pt x="12" y="29"/>
                  </a:cubicBezTo>
                  <a:cubicBezTo>
                    <a:pt x="12" y="27"/>
                    <a:pt x="13" y="26"/>
                    <a:pt x="14" y="24"/>
                  </a:cubicBezTo>
                  <a:cubicBezTo>
                    <a:pt x="20" y="24"/>
                    <a:pt x="24" y="21"/>
                    <a:pt x="26" y="17"/>
                  </a:cubicBezTo>
                  <a:cubicBezTo>
                    <a:pt x="28" y="11"/>
                    <a:pt x="24" y="4"/>
                    <a:pt x="17" y="2"/>
                  </a:cubicBezTo>
                  <a:cubicBezTo>
                    <a:pt x="10" y="0"/>
                    <a:pt x="3" y="3"/>
                    <a:pt x="2" y="9"/>
                  </a:cubicBezTo>
                  <a:cubicBezTo>
                    <a:pt x="0" y="13"/>
                    <a:pt x="2" y="18"/>
                    <a:pt x="6" y="21"/>
                  </a:cubicBezTo>
                  <a:cubicBezTo>
                    <a:pt x="5" y="22"/>
                    <a:pt x="4" y="23"/>
                    <a:pt x="4" y="24"/>
                  </a:cubicBezTo>
                  <a:cubicBezTo>
                    <a:pt x="3" y="27"/>
                    <a:pt x="3" y="30"/>
                    <a:pt x="3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1"/>
                    <a:pt x="6" y="28"/>
                    <a:pt x="7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387"/>
            <p:cNvSpPr>
              <a:spLocks noChangeAspect="1"/>
            </p:cNvSpPr>
            <p:nvPr/>
          </p:nvSpPr>
          <p:spPr bwMode="auto">
            <a:xfrm flipV="1">
              <a:off x="3903" y="1396"/>
              <a:ext cx="52" cy="68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2" y="13"/>
                </a:cxn>
                <a:cxn ang="0">
                  <a:pos x="24" y="2"/>
                </a:cxn>
                <a:cxn ang="0">
                  <a:pos x="22" y="2"/>
                </a:cxn>
                <a:cxn ang="0">
                  <a:pos x="20" y="12"/>
                </a:cxn>
                <a:cxn ang="0">
                  <a:pos x="20" y="13"/>
                </a:cxn>
                <a:cxn ang="0">
                  <a:pos x="17" y="12"/>
                </a:cxn>
                <a:cxn ang="0">
                  <a:pos x="16" y="12"/>
                </a:cxn>
                <a:cxn ang="0">
                  <a:pos x="17" y="9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5" y="8"/>
                </a:cxn>
                <a:cxn ang="0">
                  <a:pos x="13" y="11"/>
                </a:cxn>
                <a:cxn ang="0">
                  <a:pos x="2" y="19"/>
                </a:cxn>
                <a:cxn ang="0">
                  <a:pos x="10" y="33"/>
                </a:cxn>
                <a:cxn ang="0">
                  <a:pos x="25" y="27"/>
                </a:cxn>
                <a:cxn ang="0">
                  <a:pos x="22" y="15"/>
                </a:cxn>
              </a:cxnLst>
              <a:rect l="0" t="0" r="r" b="b"/>
              <a:pathLst>
                <a:path w="27" h="35">
                  <a:moveTo>
                    <a:pt x="22" y="15"/>
                  </a:moveTo>
                  <a:cubicBezTo>
                    <a:pt x="22" y="14"/>
                    <a:pt x="22" y="13"/>
                    <a:pt x="22" y="13"/>
                  </a:cubicBezTo>
                  <a:cubicBezTo>
                    <a:pt x="23" y="10"/>
                    <a:pt x="24" y="6"/>
                    <a:pt x="24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5"/>
                    <a:pt x="21" y="9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8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0"/>
                    <a:pt x="17" y="9"/>
                  </a:cubicBezTo>
                  <a:cubicBezTo>
                    <a:pt x="17" y="6"/>
                    <a:pt x="18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5" y="6"/>
                    <a:pt x="15" y="8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8" y="11"/>
                    <a:pt x="3" y="14"/>
                    <a:pt x="2" y="19"/>
                  </a:cubicBezTo>
                  <a:cubicBezTo>
                    <a:pt x="0" y="25"/>
                    <a:pt x="4" y="31"/>
                    <a:pt x="10" y="33"/>
                  </a:cubicBezTo>
                  <a:cubicBezTo>
                    <a:pt x="16" y="35"/>
                    <a:pt x="23" y="32"/>
                    <a:pt x="25" y="27"/>
                  </a:cubicBezTo>
                  <a:cubicBezTo>
                    <a:pt x="27" y="22"/>
                    <a:pt x="25" y="18"/>
                    <a:pt x="22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388"/>
            <p:cNvSpPr>
              <a:spLocks noChangeAspect="1"/>
            </p:cNvSpPr>
            <p:nvPr/>
          </p:nvSpPr>
          <p:spPr bwMode="auto">
            <a:xfrm flipV="1">
              <a:off x="3979" y="1447"/>
              <a:ext cx="52" cy="69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7" y="22"/>
                </a:cxn>
                <a:cxn ang="0">
                  <a:pos x="9" y="24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10" y="36"/>
                </a:cxn>
                <a:cxn ang="0">
                  <a:pos x="11" y="29"/>
                </a:cxn>
                <a:cxn ang="0">
                  <a:pos x="13" y="25"/>
                </a:cxn>
                <a:cxn ang="0">
                  <a:pos x="25" y="17"/>
                </a:cxn>
                <a:cxn ang="0">
                  <a:pos x="16" y="2"/>
                </a:cxn>
                <a:cxn ang="0">
                  <a:pos x="1" y="9"/>
                </a:cxn>
                <a:cxn ang="0">
                  <a:pos x="5" y="21"/>
                </a:cxn>
                <a:cxn ang="0">
                  <a:pos x="3" y="24"/>
                </a:cxn>
                <a:cxn ang="0">
                  <a:pos x="2" y="33"/>
                </a:cxn>
                <a:cxn ang="0">
                  <a:pos x="4" y="34"/>
                </a:cxn>
                <a:cxn ang="0">
                  <a:pos x="6" y="25"/>
                </a:cxn>
              </a:cxnLst>
              <a:rect l="0" t="0" r="r" b="b"/>
              <a:pathLst>
                <a:path w="27" h="36">
                  <a:moveTo>
                    <a:pt x="6" y="25"/>
                  </a:moveTo>
                  <a:cubicBezTo>
                    <a:pt x="6" y="24"/>
                    <a:pt x="7" y="23"/>
                    <a:pt x="7" y="22"/>
                  </a:cubicBezTo>
                  <a:cubicBezTo>
                    <a:pt x="8" y="23"/>
                    <a:pt x="8" y="23"/>
                    <a:pt x="9" y="24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0" y="26"/>
                    <a:pt x="9" y="27"/>
                    <a:pt x="9" y="28"/>
                  </a:cubicBezTo>
                  <a:cubicBezTo>
                    <a:pt x="8" y="30"/>
                    <a:pt x="8" y="33"/>
                    <a:pt x="7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3"/>
                    <a:pt x="11" y="31"/>
                    <a:pt x="11" y="29"/>
                  </a:cubicBezTo>
                  <a:cubicBezTo>
                    <a:pt x="12" y="27"/>
                    <a:pt x="12" y="26"/>
                    <a:pt x="13" y="25"/>
                  </a:cubicBezTo>
                  <a:cubicBezTo>
                    <a:pt x="19" y="25"/>
                    <a:pt x="24" y="22"/>
                    <a:pt x="25" y="17"/>
                  </a:cubicBezTo>
                  <a:cubicBezTo>
                    <a:pt x="27" y="11"/>
                    <a:pt x="24" y="5"/>
                    <a:pt x="16" y="2"/>
                  </a:cubicBezTo>
                  <a:cubicBezTo>
                    <a:pt x="10" y="0"/>
                    <a:pt x="3" y="3"/>
                    <a:pt x="1" y="9"/>
                  </a:cubicBezTo>
                  <a:cubicBezTo>
                    <a:pt x="0" y="13"/>
                    <a:pt x="1" y="18"/>
                    <a:pt x="5" y="21"/>
                  </a:cubicBezTo>
                  <a:cubicBezTo>
                    <a:pt x="4" y="22"/>
                    <a:pt x="4" y="23"/>
                    <a:pt x="3" y="24"/>
                  </a:cubicBezTo>
                  <a:cubicBezTo>
                    <a:pt x="2" y="27"/>
                    <a:pt x="2" y="30"/>
                    <a:pt x="2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1"/>
                    <a:pt x="5" y="28"/>
                    <a:pt x="6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389"/>
            <p:cNvSpPr>
              <a:spLocks noChangeAspect="1"/>
            </p:cNvSpPr>
            <p:nvPr/>
          </p:nvSpPr>
          <p:spPr bwMode="auto">
            <a:xfrm flipV="1">
              <a:off x="3948" y="1381"/>
              <a:ext cx="52" cy="67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3" y="13"/>
                </a:cxn>
                <a:cxn ang="0">
                  <a:pos x="25" y="3"/>
                </a:cxn>
                <a:cxn ang="0">
                  <a:pos x="23" y="2"/>
                </a:cxn>
                <a:cxn ang="0">
                  <a:pos x="21" y="12"/>
                </a:cxn>
                <a:cxn ang="0">
                  <a:pos x="20" y="13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8" y="9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8"/>
                </a:cxn>
                <a:cxn ang="0">
                  <a:pos x="14" y="11"/>
                </a:cxn>
                <a:cxn ang="0">
                  <a:pos x="2" y="19"/>
                </a:cxn>
                <a:cxn ang="0">
                  <a:pos x="10" y="33"/>
                </a:cxn>
                <a:cxn ang="0">
                  <a:pos x="26" y="27"/>
                </a:cxn>
                <a:cxn ang="0">
                  <a:pos x="22" y="15"/>
                </a:cxn>
              </a:cxnLst>
              <a:rect l="0" t="0" r="r" b="b"/>
              <a:pathLst>
                <a:path w="27" h="35">
                  <a:moveTo>
                    <a:pt x="22" y="15"/>
                  </a:moveTo>
                  <a:cubicBezTo>
                    <a:pt x="22" y="14"/>
                    <a:pt x="23" y="14"/>
                    <a:pt x="23" y="13"/>
                  </a:cubicBezTo>
                  <a:cubicBezTo>
                    <a:pt x="24" y="10"/>
                    <a:pt x="25" y="6"/>
                    <a:pt x="25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6"/>
                    <a:pt x="22" y="9"/>
                    <a:pt x="21" y="12"/>
                  </a:cubicBezTo>
                  <a:cubicBezTo>
                    <a:pt x="21" y="13"/>
                    <a:pt x="20" y="13"/>
                    <a:pt x="20" y="13"/>
                  </a:cubicBezTo>
                  <a:cubicBezTo>
                    <a:pt x="20" y="13"/>
                    <a:pt x="19" y="12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1"/>
                    <a:pt x="18" y="10"/>
                    <a:pt x="18" y="9"/>
                  </a:cubicBezTo>
                  <a:cubicBezTo>
                    <a:pt x="19" y="7"/>
                    <a:pt x="19" y="4"/>
                    <a:pt x="19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3"/>
                    <a:pt x="16" y="6"/>
                    <a:pt x="15" y="8"/>
                  </a:cubicBezTo>
                  <a:cubicBezTo>
                    <a:pt x="15" y="9"/>
                    <a:pt x="15" y="10"/>
                    <a:pt x="14" y="11"/>
                  </a:cubicBezTo>
                  <a:cubicBezTo>
                    <a:pt x="9" y="11"/>
                    <a:pt x="4" y="14"/>
                    <a:pt x="2" y="19"/>
                  </a:cubicBezTo>
                  <a:cubicBezTo>
                    <a:pt x="0" y="25"/>
                    <a:pt x="4" y="31"/>
                    <a:pt x="10" y="33"/>
                  </a:cubicBezTo>
                  <a:cubicBezTo>
                    <a:pt x="17" y="35"/>
                    <a:pt x="24" y="33"/>
                    <a:pt x="26" y="27"/>
                  </a:cubicBezTo>
                  <a:cubicBezTo>
                    <a:pt x="27" y="22"/>
                    <a:pt x="26" y="18"/>
                    <a:pt x="22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390"/>
            <p:cNvSpPr>
              <a:spLocks noChangeAspect="1"/>
            </p:cNvSpPr>
            <p:nvPr/>
          </p:nvSpPr>
          <p:spPr bwMode="auto">
            <a:xfrm flipV="1">
              <a:off x="3731" y="1518"/>
              <a:ext cx="54" cy="69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8" y="23"/>
                </a:cxn>
                <a:cxn ang="0">
                  <a:pos x="11" y="24"/>
                </a:cxn>
                <a:cxn ang="0">
                  <a:pos x="12" y="24"/>
                </a:cxn>
                <a:cxn ang="0">
                  <a:pos x="11" y="28"/>
                </a:cxn>
                <a:cxn ang="0">
                  <a:pos x="10" y="35"/>
                </a:cxn>
                <a:cxn ang="0">
                  <a:pos x="13" y="36"/>
                </a:cxn>
                <a:cxn ang="0">
                  <a:pos x="14" y="29"/>
                </a:cxn>
                <a:cxn ang="0">
                  <a:pos x="16" y="25"/>
                </a:cxn>
                <a:cxn ang="0">
                  <a:pos x="27" y="16"/>
                </a:cxn>
                <a:cxn ang="0">
                  <a:pos x="17" y="2"/>
                </a:cxn>
                <a:cxn ang="0">
                  <a:pos x="1" y="10"/>
                </a:cxn>
                <a:cxn ang="0">
                  <a:pos x="6" y="22"/>
                </a:cxn>
                <a:cxn ang="0">
                  <a:pos x="5" y="24"/>
                </a:cxn>
                <a:cxn ang="0">
                  <a:pos x="4" y="34"/>
                </a:cxn>
                <a:cxn ang="0">
                  <a:pos x="7" y="34"/>
                </a:cxn>
                <a:cxn ang="0">
                  <a:pos x="8" y="25"/>
                </a:cxn>
              </a:cxnLst>
              <a:rect l="0" t="0" r="r" b="b"/>
              <a:pathLst>
                <a:path w="28" h="36">
                  <a:moveTo>
                    <a:pt x="8" y="25"/>
                  </a:moveTo>
                  <a:cubicBezTo>
                    <a:pt x="8" y="24"/>
                    <a:pt x="8" y="23"/>
                    <a:pt x="8" y="23"/>
                  </a:cubicBezTo>
                  <a:cubicBezTo>
                    <a:pt x="9" y="23"/>
                    <a:pt x="10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6"/>
                    <a:pt x="11" y="27"/>
                    <a:pt x="11" y="28"/>
                  </a:cubicBezTo>
                  <a:cubicBezTo>
                    <a:pt x="10" y="30"/>
                    <a:pt x="10" y="33"/>
                    <a:pt x="10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4"/>
                    <a:pt x="13" y="31"/>
                    <a:pt x="14" y="29"/>
                  </a:cubicBezTo>
                  <a:cubicBezTo>
                    <a:pt x="14" y="27"/>
                    <a:pt x="14" y="26"/>
                    <a:pt x="16" y="25"/>
                  </a:cubicBezTo>
                  <a:cubicBezTo>
                    <a:pt x="21" y="24"/>
                    <a:pt x="25" y="21"/>
                    <a:pt x="27" y="16"/>
                  </a:cubicBezTo>
                  <a:cubicBezTo>
                    <a:pt x="28" y="10"/>
                    <a:pt x="24" y="4"/>
                    <a:pt x="17" y="2"/>
                  </a:cubicBezTo>
                  <a:cubicBezTo>
                    <a:pt x="10" y="0"/>
                    <a:pt x="3" y="4"/>
                    <a:pt x="1" y="10"/>
                  </a:cubicBezTo>
                  <a:cubicBezTo>
                    <a:pt x="0" y="14"/>
                    <a:pt x="2" y="19"/>
                    <a:pt x="6" y="22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4" y="28"/>
                    <a:pt x="4" y="31"/>
                    <a:pt x="4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1"/>
                    <a:pt x="7" y="28"/>
                    <a:pt x="8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391"/>
            <p:cNvSpPr>
              <a:spLocks noChangeAspect="1"/>
            </p:cNvSpPr>
            <p:nvPr/>
          </p:nvSpPr>
          <p:spPr bwMode="auto">
            <a:xfrm flipV="1">
              <a:off x="3710" y="1450"/>
              <a:ext cx="52" cy="68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2" y="13"/>
                </a:cxn>
                <a:cxn ang="0">
                  <a:pos x="23" y="2"/>
                </a:cxn>
                <a:cxn ang="0">
                  <a:pos x="21" y="1"/>
                </a:cxn>
                <a:cxn ang="0">
                  <a:pos x="19" y="12"/>
                </a:cxn>
                <a:cxn ang="0">
                  <a:pos x="19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6" y="9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4" y="8"/>
                </a:cxn>
                <a:cxn ang="0">
                  <a:pos x="12" y="11"/>
                </a:cxn>
                <a:cxn ang="0">
                  <a:pos x="1" y="20"/>
                </a:cxn>
                <a:cxn ang="0">
                  <a:pos x="11" y="33"/>
                </a:cxn>
                <a:cxn ang="0">
                  <a:pos x="26" y="26"/>
                </a:cxn>
                <a:cxn ang="0">
                  <a:pos x="21" y="14"/>
                </a:cxn>
              </a:cxnLst>
              <a:rect l="0" t="0" r="r" b="b"/>
              <a:pathLst>
                <a:path w="27" h="35">
                  <a:moveTo>
                    <a:pt x="21" y="14"/>
                  </a:moveTo>
                  <a:cubicBezTo>
                    <a:pt x="22" y="14"/>
                    <a:pt x="22" y="13"/>
                    <a:pt x="22" y="13"/>
                  </a:cubicBezTo>
                  <a:cubicBezTo>
                    <a:pt x="23" y="9"/>
                    <a:pt x="23" y="5"/>
                    <a:pt x="23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5"/>
                    <a:pt x="20" y="8"/>
                    <a:pt x="19" y="12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8" y="13"/>
                    <a:pt x="18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1"/>
                    <a:pt x="16" y="10"/>
                    <a:pt x="16" y="9"/>
                  </a:cubicBezTo>
                  <a:cubicBezTo>
                    <a:pt x="17" y="6"/>
                    <a:pt x="17" y="3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3"/>
                    <a:pt x="14" y="6"/>
                    <a:pt x="14" y="8"/>
                  </a:cubicBezTo>
                  <a:cubicBezTo>
                    <a:pt x="13" y="9"/>
                    <a:pt x="13" y="10"/>
                    <a:pt x="12" y="11"/>
                  </a:cubicBezTo>
                  <a:cubicBezTo>
                    <a:pt x="7" y="11"/>
                    <a:pt x="3" y="15"/>
                    <a:pt x="1" y="20"/>
                  </a:cubicBezTo>
                  <a:cubicBezTo>
                    <a:pt x="0" y="26"/>
                    <a:pt x="4" y="32"/>
                    <a:pt x="11" y="33"/>
                  </a:cubicBezTo>
                  <a:cubicBezTo>
                    <a:pt x="18" y="35"/>
                    <a:pt x="24" y="32"/>
                    <a:pt x="26" y="26"/>
                  </a:cubicBezTo>
                  <a:cubicBezTo>
                    <a:pt x="27" y="21"/>
                    <a:pt x="25" y="17"/>
                    <a:pt x="21" y="1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392"/>
            <p:cNvSpPr>
              <a:spLocks noChangeAspect="1"/>
            </p:cNvSpPr>
            <p:nvPr/>
          </p:nvSpPr>
          <p:spPr bwMode="auto">
            <a:xfrm flipV="1">
              <a:off x="3783" y="1505"/>
              <a:ext cx="52" cy="69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7" y="22"/>
                </a:cxn>
                <a:cxn ang="0">
                  <a:pos x="10" y="23"/>
                </a:cxn>
                <a:cxn ang="0">
                  <a:pos x="12" y="24"/>
                </a:cxn>
                <a:cxn ang="0">
                  <a:pos x="10" y="28"/>
                </a:cxn>
                <a:cxn ang="0">
                  <a:pos x="9" y="35"/>
                </a:cxn>
                <a:cxn ang="0">
                  <a:pos x="11" y="36"/>
                </a:cxn>
                <a:cxn ang="0">
                  <a:pos x="12" y="29"/>
                </a:cxn>
                <a:cxn ang="0">
                  <a:pos x="14" y="24"/>
                </a:cxn>
                <a:cxn ang="0">
                  <a:pos x="25" y="16"/>
                </a:cxn>
                <a:cxn ang="0">
                  <a:pos x="16" y="2"/>
                </a:cxn>
                <a:cxn ang="0">
                  <a:pos x="1" y="10"/>
                </a:cxn>
                <a:cxn ang="0">
                  <a:pos x="5" y="21"/>
                </a:cxn>
                <a:cxn ang="0">
                  <a:pos x="4" y="24"/>
                </a:cxn>
                <a:cxn ang="0">
                  <a:pos x="3" y="33"/>
                </a:cxn>
                <a:cxn ang="0">
                  <a:pos x="6" y="34"/>
                </a:cxn>
                <a:cxn ang="0">
                  <a:pos x="7" y="25"/>
                </a:cxn>
              </a:cxnLst>
              <a:rect l="0" t="0" r="r" b="b"/>
              <a:pathLst>
                <a:path w="27" h="36">
                  <a:moveTo>
                    <a:pt x="7" y="25"/>
                  </a:moveTo>
                  <a:cubicBezTo>
                    <a:pt x="7" y="24"/>
                    <a:pt x="7" y="23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4"/>
                    <a:pt x="11" y="24"/>
                    <a:pt x="12" y="24"/>
                  </a:cubicBezTo>
                  <a:cubicBezTo>
                    <a:pt x="11" y="25"/>
                    <a:pt x="10" y="26"/>
                    <a:pt x="10" y="28"/>
                  </a:cubicBezTo>
                  <a:cubicBezTo>
                    <a:pt x="9" y="30"/>
                    <a:pt x="9" y="32"/>
                    <a:pt x="9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3"/>
                    <a:pt x="12" y="31"/>
                    <a:pt x="12" y="29"/>
                  </a:cubicBezTo>
                  <a:cubicBezTo>
                    <a:pt x="13" y="27"/>
                    <a:pt x="13" y="25"/>
                    <a:pt x="14" y="24"/>
                  </a:cubicBezTo>
                  <a:cubicBezTo>
                    <a:pt x="19" y="24"/>
                    <a:pt x="24" y="21"/>
                    <a:pt x="25" y="16"/>
                  </a:cubicBezTo>
                  <a:cubicBezTo>
                    <a:pt x="27" y="10"/>
                    <a:pt x="23" y="3"/>
                    <a:pt x="16" y="2"/>
                  </a:cubicBezTo>
                  <a:cubicBezTo>
                    <a:pt x="9" y="0"/>
                    <a:pt x="2" y="4"/>
                    <a:pt x="1" y="10"/>
                  </a:cubicBezTo>
                  <a:cubicBezTo>
                    <a:pt x="0" y="14"/>
                    <a:pt x="2" y="18"/>
                    <a:pt x="5" y="21"/>
                  </a:cubicBezTo>
                  <a:cubicBezTo>
                    <a:pt x="5" y="22"/>
                    <a:pt x="4" y="23"/>
                    <a:pt x="4" y="24"/>
                  </a:cubicBezTo>
                  <a:cubicBezTo>
                    <a:pt x="4" y="27"/>
                    <a:pt x="3" y="31"/>
                    <a:pt x="3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1"/>
                    <a:pt x="6" y="28"/>
                    <a:pt x="7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393"/>
            <p:cNvSpPr>
              <a:spLocks noChangeAspect="1"/>
            </p:cNvSpPr>
            <p:nvPr/>
          </p:nvSpPr>
          <p:spPr bwMode="auto">
            <a:xfrm flipV="1">
              <a:off x="3758" y="1437"/>
              <a:ext cx="52" cy="69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2" y="13"/>
                </a:cxn>
                <a:cxn ang="0">
                  <a:pos x="24" y="3"/>
                </a:cxn>
                <a:cxn ang="0">
                  <a:pos x="21" y="2"/>
                </a:cxn>
                <a:cxn ang="0">
                  <a:pos x="20" y="12"/>
                </a:cxn>
                <a:cxn ang="0">
                  <a:pos x="20" y="13"/>
                </a:cxn>
                <a:cxn ang="0">
                  <a:pos x="17" y="12"/>
                </a:cxn>
                <a:cxn ang="0">
                  <a:pos x="16" y="12"/>
                </a:cxn>
                <a:cxn ang="0">
                  <a:pos x="17" y="9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4" y="8"/>
                </a:cxn>
                <a:cxn ang="0">
                  <a:pos x="13" y="12"/>
                </a:cxn>
                <a:cxn ang="0">
                  <a:pos x="2" y="20"/>
                </a:cxn>
                <a:cxn ang="0">
                  <a:pos x="11" y="34"/>
                </a:cxn>
                <a:cxn ang="0">
                  <a:pos x="26" y="26"/>
                </a:cxn>
                <a:cxn ang="0">
                  <a:pos x="22" y="15"/>
                </a:cxn>
              </a:cxnLst>
              <a:rect l="0" t="0" r="r" b="b"/>
              <a:pathLst>
                <a:path w="27" h="36">
                  <a:moveTo>
                    <a:pt x="22" y="15"/>
                  </a:moveTo>
                  <a:cubicBezTo>
                    <a:pt x="22" y="14"/>
                    <a:pt x="22" y="14"/>
                    <a:pt x="22" y="13"/>
                  </a:cubicBezTo>
                  <a:cubicBezTo>
                    <a:pt x="23" y="10"/>
                    <a:pt x="23" y="6"/>
                    <a:pt x="24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6"/>
                    <a:pt x="21" y="9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8" y="12"/>
                    <a:pt x="17" y="12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1"/>
                    <a:pt x="17" y="10"/>
                    <a:pt x="17" y="9"/>
                  </a:cubicBezTo>
                  <a:cubicBezTo>
                    <a:pt x="18" y="7"/>
                    <a:pt x="18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3"/>
                    <a:pt x="15" y="6"/>
                    <a:pt x="14" y="8"/>
                  </a:cubicBezTo>
                  <a:cubicBezTo>
                    <a:pt x="14" y="10"/>
                    <a:pt x="14" y="11"/>
                    <a:pt x="13" y="12"/>
                  </a:cubicBezTo>
                  <a:cubicBezTo>
                    <a:pt x="8" y="12"/>
                    <a:pt x="3" y="15"/>
                    <a:pt x="2" y="20"/>
                  </a:cubicBezTo>
                  <a:cubicBezTo>
                    <a:pt x="0" y="26"/>
                    <a:pt x="4" y="32"/>
                    <a:pt x="11" y="34"/>
                  </a:cubicBezTo>
                  <a:cubicBezTo>
                    <a:pt x="18" y="36"/>
                    <a:pt x="24" y="32"/>
                    <a:pt x="26" y="26"/>
                  </a:cubicBezTo>
                  <a:cubicBezTo>
                    <a:pt x="27" y="22"/>
                    <a:pt x="25" y="18"/>
                    <a:pt x="22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394"/>
            <p:cNvSpPr>
              <a:spLocks noChangeAspect="1"/>
            </p:cNvSpPr>
            <p:nvPr/>
          </p:nvSpPr>
          <p:spPr bwMode="auto">
            <a:xfrm flipV="1">
              <a:off x="3831" y="1491"/>
              <a:ext cx="54" cy="69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8" y="22"/>
                </a:cxn>
                <a:cxn ang="0">
                  <a:pos x="11" y="23"/>
                </a:cxn>
                <a:cxn ang="0">
                  <a:pos x="12" y="24"/>
                </a:cxn>
                <a:cxn ang="0">
                  <a:pos x="11" y="28"/>
                </a:cxn>
                <a:cxn ang="0">
                  <a:pos x="9" y="35"/>
                </a:cxn>
                <a:cxn ang="0">
                  <a:pos x="12" y="36"/>
                </a:cxn>
                <a:cxn ang="0">
                  <a:pos x="13" y="29"/>
                </a:cxn>
                <a:cxn ang="0">
                  <a:pos x="15" y="24"/>
                </a:cxn>
                <a:cxn ang="0">
                  <a:pos x="26" y="16"/>
                </a:cxn>
                <a:cxn ang="0">
                  <a:pos x="17" y="2"/>
                </a:cxn>
                <a:cxn ang="0">
                  <a:pos x="1" y="9"/>
                </a:cxn>
                <a:cxn ang="0">
                  <a:pos x="6" y="21"/>
                </a:cxn>
                <a:cxn ang="0">
                  <a:pos x="5" y="24"/>
                </a:cxn>
                <a:cxn ang="0">
                  <a:pos x="3" y="33"/>
                </a:cxn>
                <a:cxn ang="0">
                  <a:pos x="6" y="34"/>
                </a:cxn>
                <a:cxn ang="0">
                  <a:pos x="7" y="25"/>
                </a:cxn>
              </a:cxnLst>
              <a:rect l="0" t="0" r="r" b="b"/>
              <a:pathLst>
                <a:path w="28" h="36">
                  <a:moveTo>
                    <a:pt x="7" y="25"/>
                  </a:moveTo>
                  <a:cubicBezTo>
                    <a:pt x="7" y="24"/>
                    <a:pt x="8" y="23"/>
                    <a:pt x="8" y="22"/>
                  </a:cubicBezTo>
                  <a:cubicBezTo>
                    <a:pt x="9" y="23"/>
                    <a:pt x="10" y="23"/>
                    <a:pt x="11" y="23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1" y="25"/>
                    <a:pt x="11" y="26"/>
                    <a:pt x="11" y="28"/>
                  </a:cubicBezTo>
                  <a:cubicBezTo>
                    <a:pt x="10" y="30"/>
                    <a:pt x="9" y="32"/>
                    <a:pt x="9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3"/>
                    <a:pt x="12" y="31"/>
                    <a:pt x="13" y="29"/>
                  </a:cubicBezTo>
                  <a:cubicBezTo>
                    <a:pt x="13" y="27"/>
                    <a:pt x="14" y="26"/>
                    <a:pt x="15" y="24"/>
                  </a:cubicBezTo>
                  <a:cubicBezTo>
                    <a:pt x="20" y="24"/>
                    <a:pt x="25" y="21"/>
                    <a:pt x="26" y="16"/>
                  </a:cubicBezTo>
                  <a:cubicBezTo>
                    <a:pt x="28" y="10"/>
                    <a:pt x="24" y="4"/>
                    <a:pt x="17" y="2"/>
                  </a:cubicBezTo>
                  <a:cubicBezTo>
                    <a:pt x="10" y="0"/>
                    <a:pt x="3" y="3"/>
                    <a:pt x="1" y="9"/>
                  </a:cubicBezTo>
                  <a:cubicBezTo>
                    <a:pt x="0" y="14"/>
                    <a:pt x="2" y="18"/>
                    <a:pt x="6" y="21"/>
                  </a:cubicBezTo>
                  <a:cubicBezTo>
                    <a:pt x="6" y="22"/>
                    <a:pt x="5" y="23"/>
                    <a:pt x="5" y="24"/>
                  </a:cubicBezTo>
                  <a:cubicBezTo>
                    <a:pt x="4" y="27"/>
                    <a:pt x="4" y="30"/>
                    <a:pt x="3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1"/>
                    <a:pt x="6" y="28"/>
                    <a:pt x="7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395"/>
            <p:cNvSpPr>
              <a:spLocks noChangeAspect="1"/>
            </p:cNvSpPr>
            <p:nvPr/>
          </p:nvSpPr>
          <p:spPr bwMode="auto">
            <a:xfrm flipV="1">
              <a:off x="3806" y="1426"/>
              <a:ext cx="52" cy="66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3" y="13"/>
                </a:cxn>
                <a:cxn ang="0">
                  <a:pos x="24" y="3"/>
                </a:cxn>
                <a:cxn ang="0">
                  <a:pos x="22" y="2"/>
                </a:cxn>
                <a:cxn ang="0">
                  <a:pos x="20" y="12"/>
                </a:cxn>
                <a:cxn ang="0">
                  <a:pos x="20" y="13"/>
                </a:cxn>
                <a:cxn ang="0">
                  <a:pos x="17" y="12"/>
                </a:cxn>
                <a:cxn ang="0">
                  <a:pos x="16" y="12"/>
                </a:cxn>
                <a:cxn ang="0">
                  <a:pos x="17" y="9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5" y="8"/>
                </a:cxn>
                <a:cxn ang="0">
                  <a:pos x="14" y="12"/>
                </a:cxn>
                <a:cxn ang="0">
                  <a:pos x="2" y="20"/>
                </a:cxn>
                <a:cxn ang="0">
                  <a:pos x="11" y="34"/>
                </a:cxn>
                <a:cxn ang="0">
                  <a:pos x="26" y="26"/>
                </a:cxn>
                <a:cxn ang="0">
                  <a:pos x="22" y="15"/>
                </a:cxn>
              </a:cxnLst>
              <a:rect l="0" t="0" r="r" b="b"/>
              <a:pathLst>
                <a:path w="27" h="35">
                  <a:moveTo>
                    <a:pt x="22" y="15"/>
                  </a:moveTo>
                  <a:cubicBezTo>
                    <a:pt x="22" y="14"/>
                    <a:pt x="22" y="13"/>
                    <a:pt x="23" y="13"/>
                  </a:cubicBezTo>
                  <a:cubicBezTo>
                    <a:pt x="24" y="10"/>
                    <a:pt x="24" y="6"/>
                    <a:pt x="24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6"/>
                    <a:pt x="21" y="9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8" y="12"/>
                    <a:pt x="17" y="12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7" y="11"/>
                    <a:pt x="17" y="10"/>
                    <a:pt x="17" y="9"/>
                  </a:cubicBezTo>
                  <a:cubicBezTo>
                    <a:pt x="18" y="7"/>
                    <a:pt x="18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3"/>
                    <a:pt x="16" y="6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8" y="12"/>
                    <a:pt x="3" y="15"/>
                    <a:pt x="2" y="20"/>
                  </a:cubicBezTo>
                  <a:cubicBezTo>
                    <a:pt x="0" y="26"/>
                    <a:pt x="5" y="32"/>
                    <a:pt x="11" y="34"/>
                  </a:cubicBezTo>
                  <a:cubicBezTo>
                    <a:pt x="18" y="35"/>
                    <a:pt x="24" y="32"/>
                    <a:pt x="26" y="26"/>
                  </a:cubicBezTo>
                  <a:cubicBezTo>
                    <a:pt x="27" y="22"/>
                    <a:pt x="26" y="18"/>
                    <a:pt x="22" y="1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396"/>
            <p:cNvSpPr>
              <a:spLocks noChangeAspect="1"/>
            </p:cNvSpPr>
            <p:nvPr/>
          </p:nvSpPr>
          <p:spPr bwMode="auto">
            <a:xfrm flipV="1">
              <a:off x="3583" y="1550"/>
              <a:ext cx="51" cy="70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3"/>
                </a:cxn>
                <a:cxn ang="0">
                  <a:pos x="11" y="24"/>
                </a:cxn>
                <a:cxn ang="0">
                  <a:pos x="13" y="24"/>
                </a:cxn>
                <a:cxn ang="0">
                  <a:pos x="11" y="28"/>
                </a:cxn>
                <a:cxn ang="0">
                  <a:pos x="10" y="35"/>
                </a:cxn>
                <a:cxn ang="0">
                  <a:pos x="13" y="36"/>
                </a:cxn>
                <a:cxn ang="0">
                  <a:pos x="14" y="29"/>
                </a:cxn>
                <a:cxn ang="0">
                  <a:pos x="15" y="24"/>
                </a:cxn>
                <a:cxn ang="0">
                  <a:pos x="25" y="15"/>
                </a:cxn>
                <a:cxn ang="0">
                  <a:pos x="16" y="2"/>
                </a:cxn>
                <a:cxn ang="0">
                  <a:pos x="1" y="10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5" y="34"/>
                </a:cxn>
                <a:cxn ang="0">
                  <a:pos x="7" y="35"/>
                </a:cxn>
                <a:cxn ang="0">
                  <a:pos x="8" y="25"/>
                </a:cxn>
              </a:cxnLst>
              <a:rect l="0" t="0" r="r" b="b"/>
              <a:pathLst>
                <a:path w="27" h="36">
                  <a:moveTo>
                    <a:pt x="8" y="25"/>
                  </a:moveTo>
                  <a:cubicBezTo>
                    <a:pt x="8" y="24"/>
                    <a:pt x="8" y="23"/>
                    <a:pt x="9" y="23"/>
                  </a:cubicBezTo>
                  <a:cubicBezTo>
                    <a:pt x="10" y="23"/>
                    <a:pt x="10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2" y="25"/>
                    <a:pt x="12" y="27"/>
                    <a:pt x="11" y="28"/>
                  </a:cubicBezTo>
                  <a:cubicBezTo>
                    <a:pt x="11" y="30"/>
                    <a:pt x="10" y="33"/>
                    <a:pt x="10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3"/>
                    <a:pt x="13" y="31"/>
                    <a:pt x="14" y="29"/>
                  </a:cubicBezTo>
                  <a:cubicBezTo>
                    <a:pt x="14" y="27"/>
                    <a:pt x="15" y="26"/>
                    <a:pt x="15" y="24"/>
                  </a:cubicBezTo>
                  <a:cubicBezTo>
                    <a:pt x="21" y="23"/>
                    <a:pt x="24" y="20"/>
                    <a:pt x="25" y="15"/>
                  </a:cubicBezTo>
                  <a:cubicBezTo>
                    <a:pt x="27" y="9"/>
                    <a:pt x="22" y="3"/>
                    <a:pt x="16" y="2"/>
                  </a:cubicBezTo>
                  <a:cubicBezTo>
                    <a:pt x="9" y="0"/>
                    <a:pt x="2" y="4"/>
                    <a:pt x="1" y="10"/>
                  </a:cubicBezTo>
                  <a:cubicBezTo>
                    <a:pt x="0" y="15"/>
                    <a:pt x="3" y="19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1"/>
                    <a:pt x="7" y="28"/>
                    <a:pt x="8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397"/>
            <p:cNvSpPr>
              <a:spLocks noChangeAspect="1"/>
            </p:cNvSpPr>
            <p:nvPr/>
          </p:nvSpPr>
          <p:spPr bwMode="auto">
            <a:xfrm flipV="1">
              <a:off x="3565" y="1484"/>
              <a:ext cx="51" cy="66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1" y="12"/>
                </a:cxn>
                <a:cxn ang="0">
                  <a:pos x="22" y="2"/>
                </a:cxn>
                <a:cxn ang="0">
                  <a:pos x="19" y="1"/>
                </a:cxn>
                <a:cxn ang="0">
                  <a:pos x="19" y="12"/>
                </a:cxn>
                <a:cxn ang="0">
                  <a:pos x="18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5" y="9"/>
                </a:cxn>
                <a:cxn ang="0">
                  <a:pos x="16" y="1"/>
                </a:cxn>
                <a:cxn ang="0">
                  <a:pos x="13" y="0"/>
                </a:cxn>
                <a:cxn ang="0">
                  <a:pos x="13" y="8"/>
                </a:cxn>
                <a:cxn ang="0">
                  <a:pos x="12" y="12"/>
                </a:cxn>
                <a:cxn ang="0">
                  <a:pos x="1" y="21"/>
                </a:cxn>
                <a:cxn ang="0">
                  <a:pos x="11" y="34"/>
                </a:cxn>
                <a:cxn ang="0">
                  <a:pos x="25" y="25"/>
                </a:cxn>
                <a:cxn ang="0">
                  <a:pos x="21" y="14"/>
                </a:cxn>
              </a:cxnLst>
              <a:rect l="0" t="0" r="r" b="b"/>
              <a:pathLst>
                <a:path w="26" h="35">
                  <a:moveTo>
                    <a:pt x="21" y="14"/>
                  </a:moveTo>
                  <a:cubicBezTo>
                    <a:pt x="21" y="14"/>
                    <a:pt x="21" y="13"/>
                    <a:pt x="21" y="12"/>
                  </a:cubicBezTo>
                  <a:cubicBezTo>
                    <a:pt x="22" y="9"/>
                    <a:pt x="21" y="5"/>
                    <a:pt x="22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8"/>
                    <a:pt x="19" y="12"/>
                  </a:cubicBezTo>
                  <a:cubicBezTo>
                    <a:pt x="19" y="12"/>
                    <a:pt x="18" y="13"/>
                    <a:pt x="18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0"/>
                    <a:pt x="15" y="9"/>
                  </a:cubicBezTo>
                  <a:cubicBezTo>
                    <a:pt x="16" y="6"/>
                    <a:pt x="16" y="3"/>
                    <a:pt x="16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4" y="6"/>
                    <a:pt x="13" y="8"/>
                  </a:cubicBezTo>
                  <a:cubicBezTo>
                    <a:pt x="13" y="10"/>
                    <a:pt x="12" y="11"/>
                    <a:pt x="12" y="12"/>
                  </a:cubicBezTo>
                  <a:cubicBezTo>
                    <a:pt x="7" y="12"/>
                    <a:pt x="2" y="16"/>
                    <a:pt x="1" y="21"/>
                  </a:cubicBezTo>
                  <a:cubicBezTo>
                    <a:pt x="0" y="27"/>
                    <a:pt x="5" y="32"/>
                    <a:pt x="11" y="34"/>
                  </a:cubicBezTo>
                  <a:cubicBezTo>
                    <a:pt x="18" y="35"/>
                    <a:pt x="24" y="31"/>
                    <a:pt x="25" y="25"/>
                  </a:cubicBezTo>
                  <a:cubicBezTo>
                    <a:pt x="26" y="21"/>
                    <a:pt x="24" y="17"/>
                    <a:pt x="21" y="1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398"/>
            <p:cNvSpPr>
              <a:spLocks noChangeAspect="1"/>
            </p:cNvSpPr>
            <p:nvPr/>
          </p:nvSpPr>
          <p:spPr bwMode="auto">
            <a:xfrm flipV="1">
              <a:off x="3633" y="1541"/>
              <a:ext cx="52" cy="70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8" y="23"/>
                </a:cxn>
                <a:cxn ang="0">
                  <a:pos x="11" y="24"/>
                </a:cxn>
                <a:cxn ang="0">
                  <a:pos x="12" y="24"/>
                </a:cxn>
                <a:cxn ang="0">
                  <a:pos x="11" y="29"/>
                </a:cxn>
                <a:cxn ang="0">
                  <a:pos x="10" y="36"/>
                </a:cxn>
                <a:cxn ang="0">
                  <a:pos x="13" y="36"/>
                </a:cxn>
                <a:cxn ang="0">
                  <a:pos x="13" y="29"/>
                </a:cxn>
                <a:cxn ang="0">
                  <a:pos x="15" y="24"/>
                </a:cxn>
                <a:cxn ang="0">
                  <a:pos x="25" y="16"/>
                </a:cxn>
                <a:cxn ang="0">
                  <a:pos x="16" y="2"/>
                </a:cxn>
                <a:cxn ang="0">
                  <a:pos x="1" y="11"/>
                </a:cxn>
                <a:cxn ang="0">
                  <a:pos x="6" y="22"/>
                </a:cxn>
                <a:cxn ang="0">
                  <a:pos x="5" y="25"/>
                </a:cxn>
                <a:cxn ang="0">
                  <a:pos x="4" y="34"/>
                </a:cxn>
                <a:cxn ang="0">
                  <a:pos x="7" y="35"/>
                </a:cxn>
                <a:cxn ang="0">
                  <a:pos x="7" y="25"/>
                </a:cxn>
              </a:cxnLst>
              <a:rect l="0" t="0" r="r" b="b"/>
              <a:pathLst>
                <a:path w="27" h="36">
                  <a:moveTo>
                    <a:pt x="7" y="25"/>
                  </a:moveTo>
                  <a:cubicBezTo>
                    <a:pt x="8" y="25"/>
                    <a:pt x="8" y="24"/>
                    <a:pt x="8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6"/>
                    <a:pt x="11" y="27"/>
                    <a:pt x="11" y="29"/>
                  </a:cubicBezTo>
                  <a:cubicBezTo>
                    <a:pt x="10" y="31"/>
                    <a:pt x="10" y="33"/>
                    <a:pt x="10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4"/>
                    <a:pt x="13" y="31"/>
                    <a:pt x="13" y="29"/>
                  </a:cubicBezTo>
                  <a:cubicBezTo>
                    <a:pt x="13" y="27"/>
                    <a:pt x="14" y="26"/>
                    <a:pt x="15" y="24"/>
                  </a:cubicBezTo>
                  <a:cubicBezTo>
                    <a:pt x="20" y="24"/>
                    <a:pt x="24" y="21"/>
                    <a:pt x="25" y="16"/>
                  </a:cubicBezTo>
                  <a:cubicBezTo>
                    <a:pt x="27" y="10"/>
                    <a:pt x="22" y="3"/>
                    <a:pt x="16" y="2"/>
                  </a:cubicBezTo>
                  <a:cubicBezTo>
                    <a:pt x="9" y="0"/>
                    <a:pt x="2" y="5"/>
                    <a:pt x="1" y="11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3"/>
                    <a:pt x="5" y="24"/>
                    <a:pt x="5" y="25"/>
                  </a:cubicBezTo>
                  <a:cubicBezTo>
                    <a:pt x="5" y="28"/>
                    <a:pt x="4" y="31"/>
                    <a:pt x="4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1"/>
                    <a:pt x="7" y="28"/>
                    <a:pt x="7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399"/>
            <p:cNvSpPr>
              <a:spLocks noChangeAspect="1"/>
            </p:cNvSpPr>
            <p:nvPr/>
          </p:nvSpPr>
          <p:spPr bwMode="auto">
            <a:xfrm flipV="1">
              <a:off x="3613" y="1474"/>
              <a:ext cx="51" cy="67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1" y="13"/>
                </a:cxn>
                <a:cxn ang="0">
                  <a:pos x="22" y="2"/>
                </a:cxn>
                <a:cxn ang="0">
                  <a:pos x="20" y="2"/>
                </a:cxn>
                <a:cxn ang="0">
                  <a:pos x="19" y="12"/>
                </a:cxn>
                <a:cxn ang="0">
                  <a:pos x="19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6" y="9"/>
                </a:cxn>
                <a:cxn ang="0">
                  <a:pos x="16" y="1"/>
                </a:cxn>
                <a:cxn ang="0">
                  <a:pos x="14" y="0"/>
                </a:cxn>
                <a:cxn ang="0">
                  <a:pos x="13" y="8"/>
                </a:cxn>
                <a:cxn ang="0">
                  <a:pos x="12" y="12"/>
                </a:cxn>
                <a:cxn ang="0">
                  <a:pos x="2" y="21"/>
                </a:cxn>
                <a:cxn ang="0">
                  <a:pos x="11" y="34"/>
                </a:cxn>
                <a:cxn ang="0">
                  <a:pos x="25" y="26"/>
                </a:cxn>
                <a:cxn ang="0">
                  <a:pos x="21" y="14"/>
                </a:cxn>
              </a:cxnLst>
              <a:rect l="0" t="0" r="r" b="b"/>
              <a:pathLst>
                <a:path w="26" h="35">
                  <a:moveTo>
                    <a:pt x="21" y="14"/>
                  </a:moveTo>
                  <a:cubicBezTo>
                    <a:pt x="21" y="14"/>
                    <a:pt x="21" y="13"/>
                    <a:pt x="21" y="13"/>
                  </a:cubicBezTo>
                  <a:cubicBezTo>
                    <a:pt x="22" y="9"/>
                    <a:pt x="22" y="5"/>
                    <a:pt x="22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20" y="9"/>
                    <a:pt x="19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0"/>
                    <a:pt x="16" y="9"/>
                  </a:cubicBezTo>
                  <a:cubicBezTo>
                    <a:pt x="16" y="7"/>
                    <a:pt x="16" y="4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3"/>
                    <a:pt x="14" y="6"/>
                    <a:pt x="13" y="8"/>
                  </a:cubicBezTo>
                  <a:cubicBezTo>
                    <a:pt x="13" y="10"/>
                    <a:pt x="13" y="11"/>
                    <a:pt x="12" y="12"/>
                  </a:cubicBezTo>
                  <a:cubicBezTo>
                    <a:pt x="7" y="12"/>
                    <a:pt x="3" y="16"/>
                    <a:pt x="2" y="21"/>
                  </a:cubicBezTo>
                  <a:cubicBezTo>
                    <a:pt x="0" y="27"/>
                    <a:pt x="5" y="32"/>
                    <a:pt x="11" y="34"/>
                  </a:cubicBezTo>
                  <a:cubicBezTo>
                    <a:pt x="18" y="35"/>
                    <a:pt x="24" y="32"/>
                    <a:pt x="25" y="26"/>
                  </a:cubicBezTo>
                  <a:cubicBezTo>
                    <a:pt x="26" y="21"/>
                    <a:pt x="24" y="17"/>
                    <a:pt x="21" y="1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400"/>
            <p:cNvSpPr>
              <a:spLocks noChangeAspect="1"/>
            </p:cNvSpPr>
            <p:nvPr/>
          </p:nvSpPr>
          <p:spPr bwMode="auto">
            <a:xfrm flipV="1">
              <a:off x="3682" y="1529"/>
              <a:ext cx="53" cy="69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8" y="23"/>
                </a:cxn>
                <a:cxn ang="0">
                  <a:pos x="11" y="24"/>
                </a:cxn>
                <a:cxn ang="0">
                  <a:pos x="12" y="24"/>
                </a:cxn>
                <a:cxn ang="0">
                  <a:pos x="11" y="28"/>
                </a:cxn>
                <a:cxn ang="0">
                  <a:pos x="10" y="35"/>
                </a:cxn>
                <a:cxn ang="0">
                  <a:pos x="12" y="36"/>
                </a:cxn>
                <a:cxn ang="0">
                  <a:pos x="13" y="29"/>
                </a:cxn>
                <a:cxn ang="0">
                  <a:pos x="15" y="24"/>
                </a:cxn>
                <a:cxn ang="0">
                  <a:pos x="26" y="16"/>
                </a:cxn>
                <a:cxn ang="0">
                  <a:pos x="16" y="2"/>
                </a:cxn>
                <a:cxn ang="0">
                  <a:pos x="1" y="10"/>
                </a:cxn>
                <a:cxn ang="0">
                  <a:pos x="6" y="22"/>
                </a:cxn>
                <a:cxn ang="0">
                  <a:pos x="5" y="24"/>
                </a:cxn>
                <a:cxn ang="0">
                  <a:pos x="4" y="34"/>
                </a:cxn>
                <a:cxn ang="0">
                  <a:pos x="6" y="34"/>
                </a:cxn>
                <a:cxn ang="0">
                  <a:pos x="8" y="25"/>
                </a:cxn>
              </a:cxnLst>
              <a:rect l="0" t="0" r="r" b="b"/>
              <a:pathLst>
                <a:path w="27" h="36">
                  <a:moveTo>
                    <a:pt x="8" y="25"/>
                  </a:moveTo>
                  <a:cubicBezTo>
                    <a:pt x="8" y="24"/>
                    <a:pt x="8" y="23"/>
                    <a:pt x="8" y="23"/>
                  </a:cubicBezTo>
                  <a:cubicBezTo>
                    <a:pt x="9" y="23"/>
                    <a:pt x="10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1" y="25"/>
                    <a:pt x="11" y="27"/>
                    <a:pt x="11" y="28"/>
                  </a:cubicBezTo>
                  <a:cubicBezTo>
                    <a:pt x="10" y="30"/>
                    <a:pt x="10" y="33"/>
                    <a:pt x="10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3"/>
                    <a:pt x="12" y="31"/>
                    <a:pt x="13" y="29"/>
                  </a:cubicBezTo>
                  <a:cubicBezTo>
                    <a:pt x="14" y="27"/>
                    <a:pt x="14" y="26"/>
                    <a:pt x="15" y="24"/>
                  </a:cubicBezTo>
                  <a:cubicBezTo>
                    <a:pt x="20" y="24"/>
                    <a:pt x="25" y="21"/>
                    <a:pt x="26" y="16"/>
                  </a:cubicBezTo>
                  <a:cubicBezTo>
                    <a:pt x="27" y="10"/>
                    <a:pt x="23" y="3"/>
                    <a:pt x="16" y="2"/>
                  </a:cubicBezTo>
                  <a:cubicBezTo>
                    <a:pt x="9" y="0"/>
                    <a:pt x="2" y="4"/>
                    <a:pt x="1" y="10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5" y="22"/>
                    <a:pt x="5" y="24"/>
                    <a:pt x="5" y="24"/>
                  </a:cubicBezTo>
                  <a:cubicBezTo>
                    <a:pt x="4" y="28"/>
                    <a:pt x="4" y="31"/>
                    <a:pt x="4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1"/>
                    <a:pt x="7" y="28"/>
                    <a:pt x="8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Freeform 401"/>
            <p:cNvSpPr>
              <a:spLocks noChangeAspect="1"/>
            </p:cNvSpPr>
            <p:nvPr/>
          </p:nvSpPr>
          <p:spPr bwMode="auto">
            <a:xfrm flipV="1">
              <a:off x="3661" y="1462"/>
              <a:ext cx="52" cy="67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2" y="12"/>
                </a:cxn>
                <a:cxn ang="0">
                  <a:pos x="23" y="2"/>
                </a:cxn>
                <a:cxn ang="0">
                  <a:pos x="20" y="1"/>
                </a:cxn>
                <a:cxn ang="0">
                  <a:pos x="19" y="12"/>
                </a:cxn>
                <a:cxn ang="0">
                  <a:pos x="19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6" y="9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2" y="20"/>
                </a:cxn>
                <a:cxn ang="0">
                  <a:pos x="11" y="33"/>
                </a:cxn>
                <a:cxn ang="0">
                  <a:pos x="26" y="26"/>
                </a:cxn>
                <a:cxn ang="0">
                  <a:pos x="21" y="14"/>
                </a:cxn>
              </a:cxnLst>
              <a:rect l="0" t="0" r="r" b="b"/>
              <a:pathLst>
                <a:path w="27" h="35">
                  <a:moveTo>
                    <a:pt x="21" y="14"/>
                  </a:moveTo>
                  <a:cubicBezTo>
                    <a:pt x="21" y="14"/>
                    <a:pt x="21" y="13"/>
                    <a:pt x="22" y="12"/>
                  </a:cubicBezTo>
                  <a:cubicBezTo>
                    <a:pt x="22" y="9"/>
                    <a:pt x="23" y="5"/>
                    <a:pt x="23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5"/>
                    <a:pt x="20" y="8"/>
                    <a:pt x="19" y="12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8" y="13"/>
                    <a:pt x="18" y="12"/>
                    <a:pt x="16" y="12"/>
                  </a:cubicBezTo>
                  <a:cubicBezTo>
                    <a:pt x="16" y="11"/>
                    <a:pt x="16" y="12"/>
                    <a:pt x="15" y="12"/>
                  </a:cubicBezTo>
                  <a:cubicBezTo>
                    <a:pt x="16" y="11"/>
                    <a:pt x="16" y="10"/>
                    <a:pt x="16" y="9"/>
                  </a:cubicBezTo>
                  <a:cubicBezTo>
                    <a:pt x="17" y="6"/>
                    <a:pt x="17" y="3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3"/>
                    <a:pt x="14" y="6"/>
                    <a:pt x="14" y="8"/>
                  </a:cubicBezTo>
                  <a:cubicBezTo>
                    <a:pt x="13" y="9"/>
                    <a:pt x="13" y="10"/>
                    <a:pt x="12" y="12"/>
                  </a:cubicBezTo>
                  <a:cubicBezTo>
                    <a:pt x="7" y="12"/>
                    <a:pt x="3" y="15"/>
                    <a:pt x="2" y="20"/>
                  </a:cubicBezTo>
                  <a:cubicBezTo>
                    <a:pt x="0" y="26"/>
                    <a:pt x="5" y="32"/>
                    <a:pt x="11" y="33"/>
                  </a:cubicBezTo>
                  <a:cubicBezTo>
                    <a:pt x="18" y="35"/>
                    <a:pt x="24" y="32"/>
                    <a:pt x="26" y="26"/>
                  </a:cubicBezTo>
                  <a:cubicBezTo>
                    <a:pt x="27" y="21"/>
                    <a:pt x="25" y="17"/>
                    <a:pt x="21" y="1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402"/>
            <p:cNvSpPr>
              <a:spLocks noChangeAspect="1"/>
            </p:cNvSpPr>
            <p:nvPr/>
          </p:nvSpPr>
          <p:spPr bwMode="auto">
            <a:xfrm flipV="1">
              <a:off x="3432" y="1577"/>
              <a:ext cx="52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2"/>
                </a:cxn>
                <a:cxn ang="0">
                  <a:pos x="11" y="23"/>
                </a:cxn>
                <a:cxn ang="0">
                  <a:pos x="13" y="23"/>
                </a:cxn>
                <a:cxn ang="0">
                  <a:pos x="12" y="28"/>
                </a:cxn>
                <a:cxn ang="0">
                  <a:pos x="11" y="35"/>
                </a:cxn>
                <a:cxn ang="0">
                  <a:pos x="14" y="35"/>
                </a:cxn>
                <a:cxn ang="0">
                  <a:pos x="14" y="28"/>
                </a:cxn>
                <a:cxn ang="0">
                  <a:pos x="16" y="23"/>
                </a:cxn>
                <a:cxn ang="0">
                  <a:pos x="26" y="14"/>
                </a:cxn>
                <a:cxn ang="0">
                  <a:pos x="15" y="1"/>
                </a:cxn>
                <a:cxn ang="0">
                  <a:pos x="1" y="10"/>
                </a:cxn>
                <a:cxn ang="0">
                  <a:pos x="7" y="22"/>
                </a:cxn>
                <a:cxn ang="0">
                  <a:pos x="6" y="24"/>
                </a:cxn>
                <a:cxn ang="0">
                  <a:pos x="6" y="34"/>
                </a:cxn>
                <a:cxn ang="0">
                  <a:pos x="8" y="34"/>
                </a:cxn>
                <a:cxn ang="0">
                  <a:pos x="8" y="25"/>
                </a:cxn>
              </a:cxnLst>
              <a:rect l="0" t="0" r="r" b="b"/>
              <a:pathLst>
                <a:path w="27" h="35">
                  <a:moveTo>
                    <a:pt x="8" y="25"/>
                  </a:moveTo>
                  <a:cubicBezTo>
                    <a:pt x="9" y="24"/>
                    <a:pt x="9" y="23"/>
                    <a:pt x="9" y="22"/>
                  </a:cubicBezTo>
                  <a:cubicBezTo>
                    <a:pt x="10" y="23"/>
                    <a:pt x="11" y="23"/>
                    <a:pt x="11" y="23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2" y="25"/>
                    <a:pt x="12" y="26"/>
                    <a:pt x="12" y="28"/>
                  </a:cubicBezTo>
                  <a:cubicBezTo>
                    <a:pt x="11" y="30"/>
                    <a:pt x="11" y="32"/>
                    <a:pt x="11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3"/>
                    <a:pt x="14" y="30"/>
                    <a:pt x="14" y="28"/>
                  </a:cubicBezTo>
                  <a:cubicBezTo>
                    <a:pt x="15" y="27"/>
                    <a:pt x="15" y="25"/>
                    <a:pt x="16" y="23"/>
                  </a:cubicBezTo>
                  <a:cubicBezTo>
                    <a:pt x="21" y="23"/>
                    <a:pt x="25" y="19"/>
                    <a:pt x="26" y="14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2" y="4"/>
                    <a:pt x="1" y="10"/>
                  </a:cubicBezTo>
                  <a:cubicBezTo>
                    <a:pt x="0" y="15"/>
                    <a:pt x="2" y="19"/>
                    <a:pt x="7" y="22"/>
                  </a:cubicBezTo>
                  <a:cubicBezTo>
                    <a:pt x="6" y="22"/>
                    <a:pt x="6" y="24"/>
                    <a:pt x="6" y="24"/>
                  </a:cubicBezTo>
                  <a:cubicBezTo>
                    <a:pt x="5" y="28"/>
                    <a:pt x="5" y="31"/>
                    <a:pt x="6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1"/>
                    <a:pt x="8" y="28"/>
                    <a:pt x="8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403"/>
            <p:cNvSpPr>
              <a:spLocks noChangeAspect="1"/>
            </p:cNvSpPr>
            <p:nvPr/>
          </p:nvSpPr>
          <p:spPr bwMode="auto">
            <a:xfrm flipV="1">
              <a:off x="3419" y="1508"/>
              <a:ext cx="50" cy="68"/>
            </a:xfrm>
            <a:custGeom>
              <a:avLst/>
              <a:gdLst/>
              <a:ahLst/>
              <a:cxnLst>
                <a:cxn ang="0">
                  <a:pos x="20" y="13"/>
                </a:cxn>
                <a:cxn ang="0">
                  <a:pos x="20" y="12"/>
                </a:cxn>
                <a:cxn ang="0">
                  <a:pos x="21" y="1"/>
                </a:cxn>
                <a:cxn ang="0">
                  <a:pos x="18" y="1"/>
                </a:cxn>
                <a:cxn ang="0">
                  <a:pos x="18" y="11"/>
                </a:cxn>
                <a:cxn ang="0">
                  <a:pos x="18" y="12"/>
                </a:cxn>
                <a:cxn ang="0">
                  <a:pos x="15" y="11"/>
                </a:cxn>
                <a:cxn ang="0">
                  <a:pos x="14" y="12"/>
                </a:cxn>
                <a:cxn ang="0">
                  <a:pos x="14" y="8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2" y="8"/>
                </a:cxn>
                <a:cxn ang="0">
                  <a:pos x="11" y="12"/>
                </a:cxn>
                <a:cxn ang="0">
                  <a:pos x="1" y="21"/>
                </a:cxn>
                <a:cxn ang="0">
                  <a:pos x="11" y="34"/>
                </a:cxn>
                <a:cxn ang="0">
                  <a:pos x="25" y="25"/>
                </a:cxn>
                <a:cxn ang="0">
                  <a:pos x="20" y="13"/>
                </a:cxn>
              </a:cxnLst>
              <a:rect l="0" t="0" r="r" b="b"/>
              <a:pathLst>
                <a:path w="26" h="35">
                  <a:moveTo>
                    <a:pt x="20" y="13"/>
                  </a:moveTo>
                  <a:cubicBezTo>
                    <a:pt x="20" y="13"/>
                    <a:pt x="20" y="12"/>
                    <a:pt x="20" y="12"/>
                  </a:cubicBezTo>
                  <a:cubicBezTo>
                    <a:pt x="21" y="8"/>
                    <a:pt x="21" y="5"/>
                    <a:pt x="21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4"/>
                    <a:pt x="19" y="8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6" y="12"/>
                    <a:pt x="15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0"/>
                    <a:pt x="14" y="10"/>
                    <a:pt x="14" y="8"/>
                  </a:cubicBezTo>
                  <a:cubicBezTo>
                    <a:pt x="15" y="6"/>
                    <a:pt x="15" y="3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6"/>
                    <a:pt x="12" y="8"/>
                  </a:cubicBezTo>
                  <a:cubicBezTo>
                    <a:pt x="12" y="9"/>
                    <a:pt x="12" y="11"/>
                    <a:pt x="11" y="12"/>
                  </a:cubicBezTo>
                  <a:cubicBezTo>
                    <a:pt x="6" y="12"/>
                    <a:pt x="2" y="16"/>
                    <a:pt x="1" y="21"/>
                  </a:cubicBezTo>
                  <a:cubicBezTo>
                    <a:pt x="0" y="27"/>
                    <a:pt x="5" y="33"/>
                    <a:pt x="11" y="34"/>
                  </a:cubicBezTo>
                  <a:cubicBezTo>
                    <a:pt x="18" y="35"/>
                    <a:pt x="25" y="31"/>
                    <a:pt x="25" y="25"/>
                  </a:cubicBezTo>
                  <a:cubicBezTo>
                    <a:pt x="26" y="20"/>
                    <a:pt x="24" y="16"/>
                    <a:pt x="20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404"/>
            <p:cNvSpPr>
              <a:spLocks noChangeAspect="1"/>
            </p:cNvSpPr>
            <p:nvPr/>
          </p:nvSpPr>
          <p:spPr bwMode="auto">
            <a:xfrm flipV="1">
              <a:off x="3483" y="1570"/>
              <a:ext cx="52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8" y="22"/>
                </a:cxn>
                <a:cxn ang="0">
                  <a:pos x="11" y="23"/>
                </a:cxn>
                <a:cxn ang="0">
                  <a:pos x="13" y="23"/>
                </a:cxn>
                <a:cxn ang="0">
                  <a:pos x="11" y="28"/>
                </a:cxn>
                <a:cxn ang="0">
                  <a:pos x="11" y="35"/>
                </a:cxn>
                <a:cxn ang="0">
                  <a:pos x="14" y="35"/>
                </a:cxn>
                <a:cxn ang="0">
                  <a:pos x="14" y="28"/>
                </a:cxn>
                <a:cxn ang="0">
                  <a:pos x="16" y="24"/>
                </a:cxn>
                <a:cxn ang="0">
                  <a:pos x="26" y="15"/>
                </a:cxn>
                <a:cxn ang="0">
                  <a:pos x="15" y="1"/>
                </a:cxn>
                <a:cxn ang="0">
                  <a:pos x="0" y="10"/>
                </a:cxn>
                <a:cxn ang="0">
                  <a:pos x="6" y="22"/>
                </a:cxn>
                <a:cxn ang="0">
                  <a:pos x="5" y="24"/>
                </a:cxn>
                <a:cxn ang="0">
                  <a:pos x="5" y="34"/>
                </a:cxn>
                <a:cxn ang="0">
                  <a:pos x="7" y="34"/>
                </a:cxn>
                <a:cxn ang="0">
                  <a:pos x="8" y="25"/>
                </a:cxn>
              </a:cxnLst>
              <a:rect l="0" t="0" r="r" b="b"/>
              <a:pathLst>
                <a:path w="27" h="35">
                  <a:moveTo>
                    <a:pt x="8" y="25"/>
                  </a:moveTo>
                  <a:cubicBezTo>
                    <a:pt x="8" y="24"/>
                    <a:pt x="8" y="23"/>
                    <a:pt x="8" y="22"/>
                  </a:cubicBezTo>
                  <a:cubicBezTo>
                    <a:pt x="9" y="23"/>
                    <a:pt x="10" y="23"/>
                    <a:pt x="11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2" y="25"/>
                    <a:pt x="12" y="26"/>
                    <a:pt x="11" y="28"/>
                  </a:cubicBezTo>
                  <a:cubicBezTo>
                    <a:pt x="11" y="30"/>
                    <a:pt x="11" y="32"/>
                    <a:pt x="11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3"/>
                    <a:pt x="14" y="30"/>
                    <a:pt x="14" y="28"/>
                  </a:cubicBezTo>
                  <a:cubicBezTo>
                    <a:pt x="14" y="27"/>
                    <a:pt x="15" y="25"/>
                    <a:pt x="16" y="24"/>
                  </a:cubicBezTo>
                  <a:cubicBezTo>
                    <a:pt x="21" y="23"/>
                    <a:pt x="25" y="19"/>
                    <a:pt x="26" y="15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1" y="4"/>
                    <a:pt x="0" y="10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1"/>
                    <a:pt x="8" y="28"/>
                    <a:pt x="8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405"/>
            <p:cNvSpPr>
              <a:spLocks noChangeAspect="1"/>
            </p:cNvSpPr>
            <p:nvPr/>
          </p:nvSpPr>
          <p:spPr bwMode="auto">
            <a:xfrm flipV="1">
              <a:off x="3467" y="1501"/>
              <a:ext cx="52" cy="67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21" y="12"/>
                </a:cxn>
                <a:cxn ang="0">
                  <a:pos x="21" y="1"/>
                </a:cxn>
                <a:cxn ang="0">
                  <a:pos x="19" y="1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5" y="11"/>
                </a:cxn>
                <a:cxn ang="0">
                  <a:pos x="14" y="12"/>
                </a:cxn>
                <a:cxn ang="0">
                  <a:pos x="15" y="8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8"/>
                </a:cxn>
                <a:cxn ang="0">
                  <a:pos x="11" y="12"/>
                </a:cxn>
                <a:cxn ang="0">
                  <a:pos x="1" y="21"/>
                </a:cxn>
                <a:cxn ang="0">
                  <a:pos x="11" y="34"/>
                </a:cxn>
                <a:cxn ang="0">
                  <a:pos x="26" y="25"/>
                </a:cxn>
                <a:cxn ang="0">
                  <a:pos x="20" y="14"/>
                </a:cxn>
              </a:cxnLst>
              <a:rect l="0" t="0" r="r" b="b"/>
              <a:pathLst>
                <a:path w="27" h="35">
                  <a:moveTo>
                    <a:pt x="20" y="14"/>
                  </a:moveTo>
                  <a:cubicBezTo>
                    <a:pt x="21" y="13"/>
                    <a:pt x="21" y="12"/>
                    <a:pt x="21" y="12"/>
                  </a:cubicBezTo>
                  <a:cubicBezTo>
                    <a:pt x="22" y="8"/>
                    <a:pt x="21" y="5"/>
                    <a:pt x="21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8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5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5" y="11"/>
                    <a:pt x="15" y="10"/>
                    <a:pt x="15" y="8"/>
                  </a:cubicBezTo>
                  <a:cubicBezTo>
                    <a:pt x="16" y="6"/>
                    <a:pt x="16" y="3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3" y="6"/>
                    <a:pt x="12" y="8"/>
                  </a:cubicBezTo>
                  <a:cubicBezTo>
                    <a:pt x="12" y="9"/>
                    <a:pt x="12" y="10"/>
                    <a:pt x="11" y="12"/>
                  </a:cubicBezTo>
                  <a:cubicBezTo>
                    <a:pt x="6" y="12"/>
                    <a:pt x="2" y="16"/>
                    <a:pt x="1" y="21"/>
                  </a:cubicBezTo>
                  <a:cubicBezTo>
                    <a:pt x="0" y="27"/>
                    <a:pt x="5" y="32"/>
                    <a:pt x="11" y="34"/>
                  </a:cubicBezTo>
                  <a:cubicBezTo>
                    <a:pt x="19" y="35"/>
                    <a:pt x="25" y="31"/>
                    <a:pt x="26" y="25"/>
                  </a:cubicBezTo>
                  <a:cubicBezTo>
                    <a:pt x="27" y="20"/>
                    <a:pt x="25" y="16"/>
                    <a:pt x="20" y="1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406"/>
            <p:cNvSpPr>
              <a:spLocks noChangeAspect="1"/>
            </p:cNvSpPr>
            <p:nvPr/>
          </p:nvSpPr>
          <p:spPr bwMode="auto">
            <a:xfrm flipV="1">
              <a:off x="3533" y="1560"/>
              <a:ext cx="52" cy="69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8" y="23"/>
                </a:cxn>
                <a:cxn ang="0">
                  <a:pos x="11" y="24"/>
                </a:cxn>
                <a:cxn ang="0">
                  <a:pos x="13" y="24"/>
                </a:cxn>
                <a:cxn ang="0">
                  <a:pos x="11" y="28"/>
                </a:cxn>
                <a:cxn ang="0">
                  <a:pos x="11" y="35"/>
                </a:cxn>
                <a:cxn ang="0">
                  <a:pos x="14" y="36"/>
                </a:cxn>
                <a:cxn ang="0">
                  <a:pos x="14" y="29"/>
                </a:cxn>
                <a:cxn ang="0">
                  <a:pos x="16" y="24"/>
                </a:cxn>
                <a:cxn ang="0">
                  <a:pos x="26" y="15"/>
                </a:cxn>
                <a:cxn ang="0">
                  <a:pos x="16" y="2"/>
                </a:cxn>
                <a:cxn ang="0">
                  <a:pos x="0" y="11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5" y="34"/>
                </a:cxn>
                <a:cxn ang="0">
                  <a:pos x="8" y="35"/>
                </a:cxn>
                <a:cxn ang="0">
                  <a:pos x="8" y="25"/>
                </a:cxn>
              </a:cxnLst>
              <a:rect l="0" t="0" r="r" b="b"/>
              <a:pathLst>
                <a:path w="27" h="36">
                  <a:moveTo>
                    <a:pt x="8" y="25"/>
                  </a:moveTo>
                  <a:cubicBezTo>
                    <a:pt x="8" y="24"/>
                    <a:pt x="8" y="24"/>
                    <a:pt x="8" y="23"/>
                  </a:cubicBezTo>
                  <a:cubicBezTo>
                    <a:pt x="9" y="23"/>
                    <a:pt x="10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2" y="26"/>
                    <a:pt x="11" y="27"/>
                    <a:pt x="11" y="28"/>
                  </a:cubicBezTo>
                  <a:cubicBezTo>
                    <a:pt x="11" y="30"/>
                    <a:pt x="11" y="33"/>
                    <a:pt x="11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3"/>
                    <a:pt x="14" y="31"/>
                    <a:pt x="14" y="29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21" y="23"/>
                    <a:pt x="25" y="20"/>
                    <a:pt x="26" y="15"/>
                  </a:cubicBezTo>
                  <a:cubicBezTo>
                    <a:pt x="27" y="9"/>
                    <a:pt x="23" y="3"/>
                    <a:pt x="16" y="2"/>
                  </a:cubicBezTo>
                  <a:cubicBezTo>
                    <a:pt x="9" y="0"/>
                    <a:pt x="2" y="5"/>
                    <a:pt x="0" y="11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1"/>
                    <a:pt x="7" y="28"/>
                    <a:pt x="8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407"/>
            <p:cNvSpPr>
              <a:spLocks noChangeAspect="1"/>
            </p:cNvSpPr>
            <p:nvPr/>
          </p:nvSpPr>
          <p:spPr bwMode="auto">
            <a:xfrm flipV="1">
              <a:off x="3515" y="1492"/>
              <a:ext cx="53" cy="68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2" y="13"/>
                </a:cxn>
                <a:cxn ang="0">
                  <a:pos x="22" y="2"/>
                </a:cxn>
                <a:cxn ang="0">
                  <a:pos x="19" y="1"/>
                </a:cxn>
                <a:cxn ang="0">
                  <a:pos x="19" y="12"/>
                </a:cxn>
                <a:cxn ang="0">
                  <a:pos x="19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6" y="9"/>
                </a:cxn>
                <a:cxn ang="0">
                  <a:pos x="16" y="1"/>
                </a:cxn>
                <a:cxn ang="0">
                  <a:pos x="14" y="0"/>
                </a:cxn>
                <a:cxn ang="0">
                  <a:pos x="13" y="8"/>
                </a:cxn>
                <a:cxn ang="0">
                  <a:pos x="12" y="12"/>
                </a:cxn>
                <a:cxn ang="0">
                  <a:pos x="1" y="21"/>
                </a:cxn>
                <a:cxn ang="0">
                  <a:pos x="12" y="34"/>
                </a:cxn>
                <a:cxn ang="0">
                  <a:pos x="26" y="25"/>
                </a:cxn>
                <a:cxn ang="0">
                  <a:pos x="21" y="14"/>
                </a:cxn>
              </a:cxnLst>
              <a:rect l="0" t="0" r="r" b="b"/>
              <a:pathLst>
                <a:path w="27" h="35">
                  <a:moveTo>
                    <a:pt x="21" y="14"/>
                  </a:moveTo>
                  <a:cubicBezTo>
                    <a:pt x="21" y="14"/>
                    <a:pt x="22" y="13"/>
                    <a:pt x="22" y="13"/>
                  </a:cubicBezTo>
                  <a:cubicBezTo>
                    <a:pt x="22" y="9"/>
                    <a:pt x="22" y="5"/>
                    <a:pt x="22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5"/>
                    <a:pt x="20" y="8"/>
                    <a:pt x="19" y="12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8" y="13"/>
                    <a:pt x="17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1"/>
                    <a:pt x="15" y="10"/>
                    <a:pt x="16" y="9"/>
                  </a:cubicBezTo>
                  <a:cubicBezTo>
                    <a:pt x="16" y="6"/>
                    <a:pt x="16" y="4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3"/>
                    <a:pt x="13" y="6"/>
                    <a:pt x="13" y="8"/>
                  </a:cubicBezTo>
                  <a:cubicBezTo>
                    <a:pt x="13" y="10"/>
                    <a:pt x="13" y="11"/>
                    <a:pt x="12" y="12"/>
                  </a:cubicBezTo>
                  <a:cubicBezTo>
                    <a:pt x="7" y="12"/>
                    <a:pt x="2" y="16"/>
                    <a:pt x="1" y="21"/>
                  </a:cubicBezTo>
                  <a:cubicBezTo>
                    <a:pt x="0" y="27"/>
                    <a:pt x="5" y="33"/>
                    <a:pt x="12" y="34"/>
                  </a:cubicBezTo>
                  <a:cubicBezTo>
                    <a:pt x="19" y="35"/>
                    <a:pt x="25" y="31"/>
                    <a:pt x="26" y="25"/>
                  </a:cubicBezTo>
                  <a:cubicBezTo>
                    <a:pt x="27" y="21"/>
                    <a:pt x="25" y="17"/>
                    <a:pt x="21" y="1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408"/>
            <p:cNvSpPr>
              <a:spLocks noChangeAspect="1"/>
            </p:cNvSpPr>
            <p:nvPr/>
          </p:nvSpPr>
          <p:spPr bwMode="auto">
            <a:xfrm flipV="1">
              <a:off x="3281" y="1597"/>
              <a:ext cx="52" cy="68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9" y="23"/>
                </a:cxn>
                <a:cxn ang="0">
                  <a:pos x="12" y="23"/>
                </a:cxn>
                <a:cxn ang="0">
                  <a:pos x="14" y="24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7" y="23"/>
                </a:cxn>
                <a:cxn ang="0">
                  <a:pos x="26" y="14"/>
                </a:cxn>
                <a:cxn ang="0">
                  <a:pos x="15" y="1"/>
                </a:cxn>
                <a:cxn ang="0">
                  <a:pos x="0" y="11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7" y="34"/>
                </a:cxn>
                <a:cxn ang="0">
                  <a:pos x="9" y="35"/>
                </a:cxn>
                <a:cxn ang="0">
                  <a:pos x="9" y="25"/>
                </a:cxn>
              </a:cxnLst>
              <a:rect l="0" t="0" r="r" b="b"/>
              <a:pathLst>
                <a:path w="27" h="35">
                  <a:moveTo>
                    <a:pt x="9" y="25"/>
                  </a:moveTo>
                  <a:cubicBezTo>
                    <a:pt x="9" y="24"/>
                    <a:pt x="9" y="23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4"/>
                    <a:pt x="14" y="24"/>
                  </a:cubicBezTo>
                  <a:cubicBezTo>
                    <a:pt x="13" y="25"/>
                    <a:pt x="13" y="26"/>
                    <a:pt x="12" y="28"/>
                  </a:cubicBezTo>
                  <a:cubicBezTo>
                    <a:pt x="13" y="30"/>
                    <a:pt x="12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3"/>
                    <a:pt x="15" y="30"/>
                    <a:pt x="15" y="28"/>
                  </a:cubicBezTo>
                  <a:cubicBezTo>
                    <a:pt x="15" y="27"/>
                    <a:pt x="16" y="25"/>
                    <a:pt x="17" y="23"/>
                  </a:cubicBezTo>
                  <a:cubicBezTo>
                    <a:pt x="21" y="22"/>
                    <a:pt x="26" y="19"/>
                    <a:pt x="26" y="14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1" y="5"/>
                    <a:pt x="0" y="11"/>
                  </a:cubicBezTo>
                  <a:cubicBezTo>
                    <a:pt x="0" y="16"/>
                    <a:pt x="3" y="20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6" y="28"/>
                    <a:pt x="6" y="31"/>
                    <a:pt x="7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1"/>
                    <a:pt x="9" y="28"/>
                    <a:pt x="9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409"/>
            <p:cNvSpPr>
              <a:spLocks noChangeAspect="1"/>
            </p:cNvSpPr>
            <p:nvPr/>
          </p:nvSpPr>
          <p:spPr bwMode="auto">
            <a:xfrm flipV="1">
              <a:off x="3271" y="1528"/>
              <a:ext cx="52" cy="67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20" y="12"/>
                </a:cxn>
                <a:cxn ang="0">
                  <a:pos x="20" y="1"/>
                </a:cxn>
                <a:cxn ang="0">
                  <a:pos x="17" y="1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5" y="12"/>
                </a:cxn>
                <a:cxn ang="0">
                  <a:pos x="14" y="12"/>
                </a:cxn>
                <a:cxn ang="0">
                  <a:pos x="14" y="9"/>
                </a:cxn>
                <a:cxn ang="0">
                  <a:pos x="14" y="1"/>
                </a:cxn>
                <a:cxn ang="0">
                  <a:pos x="11" y="0"/>
                </a:cxn>
                <a:cxn ang="0">
                  <a:pos x="12" y="9"/>
                </a:cxn>
                <a:cxn ang="0">
                  <a:pos x="11" y="12"/>
                </a:cxn>
                <a:cxn ang="0">
                  <a:pos x="1" y="22"/>
                </a:cxn>
                <a:cxn ang="0">
                  <a:pos x="13" y="34"/>
                </a:cxn>
                <a:cxn ang="0">
                  <a:pos x="26" y="24"/>
                </a:cxn>
                <a:cxn ang="0">
                  <a:pos x="20" y="14"/>
                </a:cxn>
              </a:cxnLst>
              <a:rect l="0" t="0" r="r" b="b"/>
              <a:pathLst>
                <a:path w="27" h="35">
                  <a:moveTo>
                    <a:pt x="20" y="14"/>
                  </a:moveTo>
                  <a:cubicBezTo>
                    <a:pt x="20" y="13"/>
                    <a:pt x="20" y="12"/>
                    <a:pt x="20" y="12"/>
                  </a:cubicBezTo>
                  <a:cubicBezTo>
                    <a:pt x="21" y="8"/>
                    <a:pt x="20" y="5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5"/>
                    <a:pt x="18" y="8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1"/>
                    <a:pt x="14" y="10"/>
                    <a:pt x="14" y="9"/>
                  </a:cubicBezTo>
                  <a:cubicBezTo>
                    <a:pt x="15" y="6"/>
                    <a:pt x="14" y="4"/>
                    <a:pt x="14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3"/>
                    <a:pt x="12" y="6"/>
                    <a:pt x="12" y="9"/>
                  </a:cubicBezTo>
                  <a:cubicBezTo>
                    <a:pt x="11" y="10"/>
                    <a:pt x="11" y="11"/>
                    <a:pt x="11" y="12"/>
                  </a:cubicBezTo>
                  <a:cubicBezTo>
                    <a:pt x="6" y="13"/>
                    <a:pt x="1" y="17"/>
                    <a:pt x="1" y="22"/>
                  </a:cubicBezTo>
                  <a:cubicBezTo>
                    <a:pt x="0" y="28"/>
                    <a:pt x="6" y="33"/>
                    <a:pt x="13" y="34"/>
                  </a:cubicBezTo>
                  <a:cubicBezTo>
                    <a:pt x="19" y="35"/>
                    <a:pt x="25" y="31"/>
                    <a:pt x="26" y="24"/>
                  </a:cubicBezTo>
                  <a:cubicBezTo>
                    <a:pt x="27" y="20"/>
                    <a:pt x="24" y="16"/>
                    <a:pt x="20" y="1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410"/>
            <p:cNvSpPr>
              <a:spLocks noChangeAspect="1"/>
            </p:cNvSpPr>
            <p:nvPr/>
          </p:nvSpPr>
          <p:spPr bwMode="auto">
            <a:xfrm flipV="1">
              <a:off x="3330" y="1591"/>
              <a:ext cx="53" cy="68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10" y="23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3" y="28"/>
                </a:cxn>
                <a:cxn ang="0">
                  <a:pos x="12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6" y="23"/>
                </a:cxn>
                <a:cxn ang="0">
                  <a:pos x="26" y="14"/>
                </a:cxn>
                <a:cxn ang="0">
                  <a:pos x="15" y="1"/>
                </a:cxn>
                <a:cxn ang="0">
                  <a:pos x="1" y="11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6" y="34"/>
                </a:cxn>
                <a:cxn ang="0">
                  <a:pos x="9" y="34"/>
                </a:cxn>
                <a:cxn ang="0">
                  <a:pos x="9" y="25"/>
                </a:cxn>
              </a:cxnLst>
              <a:rect l="0" t="0" r="r" b="b"/>
              <a:pathLst>
                <a:path w="27" h="35">
                  <a:moveTo>
                    <a:pt x="9" y="25"/>
                  </a:moveTo>
                  <a:cubicBezTo>
                    <a:pt x="9" y="24"/>
                    <a:pt x="9" y="23"/>
                    <a:pt x="10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3" y="26"/>
                    <a:pt x="13" y="28"/>
                  </a:cubicBezTo>
                  <a:cubicBezTo>
                    <a:pt x="12" y="30"/>
                    <a:pt x="12" y="32"/>
                    <a:pt x="12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3"/>
                    <a:pt x="15" y="30"/>
                    <a:pt x="15" y="28"/>
                  </a:cubicBezTo>
                  <a:cubicBezTo>
                    <a:pt x="15" y="26"/>
                    <a:pt x="16" y="25"/>
                    <a:pt x="16" y="23"/>
                  </a:cubicBezTo>
                  <a:cubicBezTo>
                    <a:pt x="22" y="22"/>
                    <a:pt x="25" y="19"/>
                    <a:pt x="26" y="14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1" y="5"/>
                    <a:pt x="1" y="11"/>
                  </a:cubicBezTo>
                  <a:cubicBezTo>
                    <a:pt x="0" y="15"/>
                    <a:pt x="3" y="19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6" y="28"/>
                    <a:pt x="6" y="31"/>
                    <a:pt x="6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1"/>
                    <a:pt x="8" y="28"/>
                    <a:pt x="9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411"/>
            <p:cNvSpPr>
              <a:spLocks noChangeAspect="1"/>
            </p:cNvSpPr>
            <p:nvPr/>
          </p:nvSpPr>
          <p:spPr bwMode="auto">
            <a:xfrm flipV="1">
              <a:off x="3321" y="1522"/>
              <a:ext cx="50" cy="68"/>
            </a:xfrm>
            <a:custGeom>
              <a:avLst/>
              <a:gdLst/>
              <a:ahLst/>
              <a:cxnLst>
                <a:cxn ang="0">
                  <a:pos x="20" y="13"/>
                </a:cxn>
                <a:cxn ang="0">
                  <a:pos x="20" y="12"/>
                </a:cxn>
                <a:cxn ang="0">
                  <a:pos x="20" y="1"/>
                </a:cxn>
                <a:cxn ang="0">
                  <a:pos x="17" y="1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4" y="12"/>
                </a:cxn>
                <a:cxn ang="0">
                  <a:pos x="13" y="12"/>
                </a:cxn>
                <a:cxn ang="0">
                  <a:pos x="14" y="9"/>
                </a:cxn>
                <a:cxn ang="0">
                  <a:pos x="14" y="0"/>
                </a:cxn>
                <a:cxn ang="0">
                  <a:pos x="11" y="0"/>
                </a:cxn>
                <a:cxn ang="0">
                  <a:pos x="12" y="8"/>
                </a:cxn>
                <a:cxn ang="0">
                  <a:pos x="11" y="12"/>
                </a:cxn>
                <a:cxn ang="0">
                  <a:pos x="1" y="22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20" y="13"/>
                </a:cxn>
              </a:cxnLst>
              <a:rect l="0" t="0" r="r" b="b"/>
              <a:pathLst>
                <a:path w="26" h="35">
                  <a:moveTo>
                    <a:pt x="20" y="13"/>
                  </a:moveTo>
                  <a:cubicBezTo>
                    <a:pt x="20" y="13"/>
                    <a:pt x="20" y="12"/>
                    <a:pt x="20" y="12"/>
                  </a:cubicBezTo>
                  <a:cubicBezTo>
                    <a:pt x="20" y="8"/>
                    <a:pt x="20" y="4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5"/>
                    <a:pt x="18" y="8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5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4" y="11"/>
                    <a:pt x="14" y="10"/>
                    <a:pt x="14" y="9"/>
                  </a:cubicBezTo>
                  <a:cubicBezTo>
                    <a:pt x="14" y="6"/>
                    <a:pt x="14" y="3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"/>
                    <a:pt x="12" y="6"/>
                    <a:pt x="12" y="8"/>
                  </a:cubicBezTo>
                  <a:cubicBezTo>
                    <a:pt x="11" y="10"/>
                    <a:pt x="11" y="11"/>
                    <a:pt x="11" y="12"/>
                  </a:cubicBezTo>
                  <a:cubicBezTo>
                    <a:pt x="6" y="13"/>
                    <a:pt x="1" y="17"/>
                    <a:pt x="1" y="22"/>
                  </a:cubicBezTo>
                  <a:cubicBezTo>
                    <a:pt x="0" y="28"/>
                    <a:pt x="5" y="33"/>
                    <a:pt x="12" y="34"/>
                  </a:cubicBezTo>
                  <a:cubicBezTo>
                    <a:pt x="18" y="35"/>
                    <a:pt x="24" y="30"/>
                    <a:pt x="25" y="24"/>
                  </a:cubicBezTo>
                  <a:cubicBezTo>
                    <a:pt x="26" y="20"/>
                    <a:pt x="23" y="16"/>
                    <a:pt x="20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412"/>
            <p:cNvSpPr>
              <a:spLocks noChangeAspect="1"/>
            </p:cNvSpPr>
            <p:nvPr/>
          </p:nvSpPr>
          <p:spPr bwMode="auto">
            <a:xfrm flipV="1">
              <a:off x="3383" y="1585"/>
              <a:ext cx="49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3"/>
                </a:cxn>
                <a:cxn ang="0">
                  <a:pos x="11" y="24"/>
                </a:cxn>
                <a:cxn ang="0">
                  <a:pos x="13" y="24"/>
                </a:cxn>
                <a:cxn ang="0">
                  <a:pos x="12" y="28"/>
                </a:cxn>
                <a:cxn ang="0">
                  <a:pos x="12" y="35"/>
                </a:cxn>
                <a:cxn ang="0">
                  <a:pos x="14" y="35"/>
                </a:cxn>
                <a:cxn ang="0">
                  <a:pos x="14" y="28"/>
                </a:cxn>
                <a:cxn ang="0">
                  <a:pos x="16" y="24"/>
                </a:cxn>
                <a:cxn ang="0">
                  <a:pos x="26" y="14"/>
                </a:cxn>
                <a:cxn ang="0">
                  <a:pos x="14" y="1"/>
                </a:cxn>
                <a:cxn ang="0">
                  <a:pos x="1" y="11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5" y="34"/>
                </a:cxn>
                <a:cxn ang="0">
                  <a:pos x="8" y="35"/>
                </a:cxn>
                <a:cxn ang="0">
                  <a:pos x="8" y="25"/>
                </a:cxn>
              </a:cxnLst>
              <a:rect l="0" t="0" r="r" b="b"/>
              <a:pathLst>
                <a:path w="26" h="35">
                  <a:moveTo>
                    <a:pt x="8" y="25"/>
                  </a:moveTo>
                  <a:cubicBezTo>
                    <a:pt x="8" y="24"/>
                    <a:pt x="9" y="24"/>
                    <a:pt x="9" y="23"/>
                  </a:cubicBezTo>
                  <a:cubicBezTo>
                    <a:pt x="10" y="23"/>
                    <a:pt x="11" y="23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2" y="25"/>
                    <a:pt x="12" y="26"/>
                    <a:pt x="12" y="28"/>
                  </a:cubicBezTo>
                  <a:cubicBezTo>
                    <a:pt x="11" y="30"/>
                    <a:pt x="12" y="33"/>
                    <a:pt x="1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3"/>
                    <a:pt x="14" y="30"/>
                    <a:pt x="14" y="28"/>
                  </a:cubicBezTo>
                  <a:cubicBezTo>
                    <a:pt x="14" y="27"/>
                    <a:pt x="15" y="25"/>
                    <a:pt x="16" y="24"/>
                  </a:cubicBezTo>
                  <a:cubicBezTo>
                    <a:pt x="21" y="23"/>
                    <a:pt x="25" y="19"/>
                    <a:pt x="26" y="14"/>
                  </a:cubicBezTo>
                  <a:cubicBezTo>
                    <a:pt x="26" y="8"/>
                    <a:pt x="21" y="2"/>
                    <a:pt x="14" y="1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1"/>
                    <a:pt x="8" y="28"/>
                    <a:pt x="8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413"/>
            <p:cNvSpPr>
              <a:spLocks noChangeAspect="1"/>
            </p:cNvSpPr>
            <p:nvPr/>
          </p:nvSpPr>
          <p:spPr bwMode="auto">
            <a:xfrm flipV="1">
              <a:off x="3371" y="1516"/>
              <a:ext cx="50" cy="68"/>
            </a:xfrm>
            <a:custGeom>
              <a:avLst/>
              <a:gdLst/>
              <a:ahLst/>
              <a:cxnLst>
                <a:cxn ang="0">
                  <a:pos x="19" y="14"/>
                </a:cxn>
                <a:cxn ang="0">
                  <a:pos x="20" y="12"/>
                </a:cxn>
                <a:cxn ang="0">
                  <a:pos x="20" y="1"/>
                </a:cxn>
                <a:cxn ang="0">
                  <a:pos x="17" y="1"/>
                </a:cxn>
                <a:cxn ang="0">
                  <a:pos x="17" y="12"/>
                </a:cxn>
                <a:cxn ang="0">
                  <a:pos x="17" y="13"/>
                </a:cxn>
                <a:cxn ang="0">
                  <a:pos x="14" y="12"/>
                </a:cxn>
                <a:cxn ang="0">
                  <a:pos x="13" y="12"/>
                </a:cxn>
                <a:cxn ang="0">
                  <a:pos x="14" y="9"/>
                </a:cxn>
                <a:cxn ang="0">
                  <a:pos x="14" y="1"/>
                </a:cxn>
                <a:cxn ang="0">
                  <a:pos x="11" y="0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1" y="22"/>
                </a:cxn>
                <a:cxn ang="0">
                  <a:pos x="11" y="34"/>
                </a:cxn>
                <a:cxn ang="0">
                  <a:pos x="25" y="25"/>
                </a:cxn>
                <a:cxn ang="0">
                  <a:pos x="19" y="14"/>
                </a:cxn>
              </a:cxnLst>
              <a:rect l="0" t="0" r="r" b="b"/>
              <a:pathLst>
                <a:path w="26" h="35">
                  <a:moveTo>
                    <a:pt x="19" y="14"/>
                  </a:moveTo>
                  <a:cubicBezTo>
                    <a:pt x="19" y="13"/>
                    <a:pt x="19" y="13"/>
                    <a:pt x="20" y="12"/>
                  </a:cubicBezTo>
                  <a:cubicBezTo>
                    <a:pt x="20" y="8"/>
                    <a:pt x="20" y="5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5"/>
                    <a:pt x="18" y="8"/>
                    <a:pt x="17" y="12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6" y="13"/>
                    <a:pt x="15" y="12"/>
                    <a:pt x="14" y="12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13" y="11"/>
                    <a:pt x="13" y="10"/>
                    <a:pt x="14" y="9"/>
                  </a:cubicBezTo>
                  <a:cubicBezTo>
                    <a:pt x="14" y="6"/>
                    <a:pt x="14" y="4"/>
                    <a:pt x="14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3"/>
                    <a:pt x="12" y="6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5" y="13"/>
                    <a:pt x="1" y="17"/>
                    <a:pt x="1" y="22"/>
                  </a:cubicBezTo>
                  <a:cubicBezTo>
                    <a:pt x="0" y="28"/>
                    <a:pt x="5" y="33"/>
                    <a:pt x="11" y="34"/>
                  </a:cubicBezTo>
                  <a:cubicBezTo>
                    <a:pt x="18" y="35"/>
                    <a:pt x="24" y="31"/>
                    <a:pt x="25" y="25"/>
                  </a:cubicBezTo>
                  <a:cubicBezTo>
                    <a:pt x="26" y="20"/>
                    <a:pt x="23" y="16"/>
                    <a:pt x="19" y="1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414"/>
            <p:cNvSpPr>
              <a:spLocks noChangeAspect="1"/>
            </p:cNvSpPr>
            <p:nvPr/>
          </p:nvSpPr>
          <p:spPr bwMode="auto">
            <a:xfrm flipV="1">
              <a:off x="3130" y="1608"/>
              <a:ext cx="50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3"/>
                </a:cxn>
                <a:cxn ang="0">
                  <a:pos x="12" y="23"/>
                </a:cxn>
                <a:cxn ang="0">
                  <a:pos x="13" y="23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6" y="23"/>
                </a:cxn>
                <a:cxn ang="0">
                  <a:pos x="25" y="13"/>
                </a:cxn>
                <a:cxn ang="0">
                  <a:pos x="13" y="1"/>
                </a:cxn>
                <a:cxn ang="0">
                  <a:pos x="0" y="12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7" y="34"/>
                </a:cxn>
                <a:cxn ang="0">
                  <a:pos x="9" y="35"/>
                </a:cxn>
                <a:cxn ang="0">
                  <a:pos x="8" y="25"/>
                </a:cxn>
              </a:cxnLst>
              <a:rect l="0" t="0" r="r" b="b"/>
              <a:pathLst>
                <a:path w="26" h="35">
                  <a:moveTo>
                    <a:pt x="8" y="25"/>
                  </a:moveTo>
                  <a:cubicBezTo>
                    <a:pt x="8" y="24"/>
                    <a:pt x="9" y="23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3" y="25"/>
                    <a:pt x="12" y="26"/>
                    <a:pt x="12" y="28"/>
                  </a:cubicBezTo>
                  <a:cubicBezTo>
                    <a:pt x="12" y="30"/>
                    <a:pt x="13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5"/>
                    <a:pt x="16" y="23"/>
                  </a:cubicBezTo>
                  <a:cubicBezTo>
                    <a:pt x="21" y="22"/>
                    <a:pt x="25" y="18"/>
                    <a:pt x="25" y="13"/>
                  </a:cubicBezTo>
                  <a:cubicBezTo>
                    <a:pt x="26" y="7"/>
                    <a:pt x="20" y="1"/>
                    <a:pt x="13" y="1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6"/>
                    <a:pt x="2" y="20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6" y="28"/>
                    <a:pt x="6" y="32"/>
                    <a:pt x="7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1"/>
                    <a:pt x="8" y="28"/>
                    <a:pt x="8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415"/>
            <p:cNvSpPr>
              <a:spLocks noChangeAspect="1"/>
            </p:cNvSpPr>
            <p:nvPr/>
          </p:nvSpPr>
          <p:spPr bwMode="auto">
            <a:xfrm flipV="1">
              <a:off x="3124" y="1539"/>
              <a:ext cx="51" cy="68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2"/>
                </a:cxn>
                <a:cxn ang="0">
                  <a:pos x="18" y="1"/>
                </a:cxn>
                <a:cxn ang="0">
                  <a:pos x="16" y="1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3" y="12"/>
                </a:cxn>
                <a:cxn ang="0">
                  <a:pos x="12" y="12"/>
                </a:cxn>
                <a:cxn ang="0">
                  <a:pos x="13" y="9"/>
                </a:cxn>
                <a:cxn ang="0">
                  <a:pos x="12" y="1"/>
                </a:cxn>
                <a:cxn ang="0">
                  <a:pos x="9" y="0"/>
                </a:cxn>
                <a:cxn ang="0">
                  <a:pos x="10" y="9"/>
                </a:cxn>
                <a:cxn ang="0">
                  <a:pos x="10" y="12"/>
                </a:cxn>
                <a:cxn ang="0">
                  <a:pos x="1" y="23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19" y="13"/>
                </a:cxn>
              </a:cxnLst>
              <a:rect l="0" t="0" r="r" b="b"/>
              <a:pathLst>
                <a:path w="26" h="35">
                  <a:moveTo>
                    <a:pt x="19" y="13"/>
                  </a:moveTo>
                  <a:cubicBezTo>
                    <a:pt x="19" y="13"/>
                    <a:pt x="19" y="12"/>
                    <a:pt x="19" y="12"/>
                  </a:cubicBezTo>
                  <a:cubicBezTo>
                    <a:pt x="19" y="8"/>
                    <a:pt x="19" y="4"/>
                    <a:pt x="18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4"/>
                    <a:pt x="17" y="8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3" y="11"/>
                    <a:pt x="13" y="10"/>
                    <a:pt x="13" y="9"/>
                  </a:cubicBezTo>
                  <a:cubicBezTo>
                    <a:pt x="13" y="6"/>
                    <a:pt x="12" y="4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5" y="13"/>
                    <a:pt x="1" y="18"/>
                    <a:pt x="1" y="23"/>
                  </a:cubicBezTo>
                  <a:cubicBezTo>
                    <a:pt x="0" y="29"/>
                    <a:pt x="6" y="34"/>
                    <a:pt x="12" y="34"/>
                  </a:cubicBezTo>
                  <a:cubicBezTo>
                    <a:pt x="19" y="35"/>
                    <a:pt x="25" y="30"/>
                    <a:pt x="25" y="24"/>
                  </a:cubicBezTo>
                  <a:cubicBezTo>
                    <a:pt x="26" y="19"/>
                    <a:pt x="23" y="16"/>
                    <a:pt x="19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416"/>
            <p:cNvSpPr>
              <a:spLocks noChangeAspect="1"/>
            </p:cNvSpPr>
            <p:nvPr/>
          </p:nvSpPr>
          <p:spPr bwMode="auto">
            <a:xfrm flipV="1">
              <a:off x="3179" y="1605"/>
              <a:ext cx="50" cy="67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10" y="22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3" y="27"/>
                </a:cxn>
                <a:cxn ang="0">
                  <a:pos x="13" y="34"/>
                </a:cxn>
                <a:cxn ang="0">
                  <a:pos x="16" y="35"/>
                </a:cxn>
                <a:cxn ang="0">
                  <a:pos x="16" y="28"/>
                </a:cxn>
                <a:cxn ang="0">
                  <a:pos x="16" y="23"/>
                </a:cxn>
                <a:cxn ang="0">
                  <a:pos x="26" y="13"/>
                </a:cxn>
                <a:cxn ang="0">
                  <a:pos x="14" y="0"/>
                </a:cxn>
                <a:cxn ang="0">
                  <a:pos x="1" y="11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7" y="34"/>
                </a:cxn>
                <a:cxn ang="0">
                  <a:pos x="10" y="34"/>
                </a:cxn>
                <a:cxn ang="0">
                  <a:pos x="10" y="25"/>
                </a:cxn>
              </a:cxnLst>
              <a:rect l="0" t="0" r="r" b="b"/>
              <a:pathLst>
                <a:path w="26" h="35">
                  <a:moveTo>
                    <a:pt x="10" y="25"/>
                  </a:moveTo>
                  <a:cubicBezTo>
                    <a:pt x="10" y="24"/>
                    <a:pt x="10" y="23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3" y="29"/>
                    <a:pt x="13" y="32"/>
                    <a:pt x="13" y="3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2"/>
                    <a:pt x="16" y="30"/>
                    <a:pt x="16" y="28"/>
                  </a:cubicBezTo>
                  <a:cubicBezTo>
                    <a:pt x="16" y="26"/>
                    <a:pt x="16" y="24"/>
                    <a:pt x="16" y="23"/>
                  </a:cubicBezTo>
                  <a:cubicBezTo>
                    <a:pt x="22" y="22"/>
                    <a:pt x="26" y="18"/>
                    <a:pt x="26" y="13"/>
                  </a:cubicBezTo>
                  <a:cubicBezTo>
                    <a:pt x="26" y="7"/>
                    <a:pt x="21" y="1"/>
                    <a:pt x="14" y="0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3" y="19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7" y="28"/>
                    <a:pt x="7" y="31"/>
                    <a:pt x="7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1"/>
                    <a:pt x="9" y="28"/>
                    <a:pt x="10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417"/>
            <p:cNvSpPr>
              <a:spLocks noChangeAspect="1"/>
            </p:cNvSpPr>
            <p:nvPr/>
          </p:nvSpPr>
          <p:spPr bwMode="auto">
            <a:xfrm flipV="1">
              <a:off x="3172" y="1537"/>
              <a:ext cx="51" cy="66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1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4" y="11"/>
                </a:cxn>
                <a:cxn ang="0">
                  <a:pos x="13" y="12"/>
                </a:cxn>
                <a:cxn ang="0">
                  <a:pos x="13" y="8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1" y="22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19" y="13"/>
                </a:cxn>
              </a:cxnLst>
              <a:rect l="0" t="0" r="r" b="b"/>
              <a:pathLst>
                <a:path w="26" h="34">
                  <a:moveTo>
                    <a:pt x="19" y="13"/>
                  </a:moveTo>
                  <a:cubicBezTo>
                    <a:pt x="19" y="13"/>
                    <a:pt x="19" y="12"/>
                    <a:pt x="19" y="11"/>
                  </a:cubicBezTo>
                  <a:cubicBezTo>
                    <a:pt x="19" y="8"/>
                    <a:pt x="19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4"/>
                    <a:pt x="17" y="7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5" y="11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3" y="10"/>
                    <a:pt x="13" y="10"/>
                    <a:pt x="13" y="8"/>
                  </a:cubicBezTo>
                  <a:cubicBezTo>
                    <a:pt x="14" y="6"/>
                    <a:pt x="13" y="3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3"/>
                    <a:pt x="11" y="6"/>
                    <a:pt x="11" y="8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5" y="13"/>
                    <a:pt x="1" y="17"/>
                    <a:pt x="1" y="22"/>
                  </a:cubicBezTo>
                  <a:cubicBezTo>
                    <a:pt x="0" y="28"/>
                    <a:pt x="5" y="33"/>
                    <a:pt x="12" y="34"/>
                  </a:cubicBezTo>
                  <a:cubicBezTo>
                    <a:pt x="19" y="34"/>
                    <a:pt x="25" y="30"/>
                    <a:pt x="25" y="24"/>
                  </a:cubicBezTo>
                  <a:cubicBezTo>
                    <a:pt x="26" y="19"/>
                    <a:pt x="23" y="15"/>
                    <a:pt x="19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418"/>
            <p:cNvSpPr>
              <a:spLocks noChangeAspect="1"/>
            </p:cNvSpPr>
            <p:nvPr/>
          </p:nvSpPr>
          <p:spPr bwMode="auto">
            <a:xfrm flipV="1">
              <a:off x="3230" y="1601"/>
              <a:ext cx="51" cy="67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9" y="22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6" y="23"/>
                </a:cxn>
                <a:cxn ang="0">
                  <a:pos x="26" y="13"/>
                </a:cxn>
                <a:cxn ang="0">
                  <a:pos x="14" y="0"/>
                </a:cxn>
                <a:cxn ang="0">
                  <a:pos x="0" y="11"/>
                </a:cxn>
                <a:cxn ang="0">
                  <a:pos x="7" y="22"/>
                </a:cxn>
                <a:cxn ang="0">
                  <a:pos x="6" y="25"/>
                </a:cxn>
                <a:cxn ang="0">
                  <a:pos x="7" y="34"/>
                </a:cxn>
                <a:cxn ang="0">
                  <a:pos x="9" y="34"/>
                </a:cxn>
                <a:cxn ang="0">
                  <a:pos x="9" y="25"/>
                </a:cxn>
              </a:cxnLst>
              <a:rect l="0" t="0" r="r" b="b"/>
              <a:pathLst>
                <a:path w="26" h="35">
                  <a:moveTo>
                    <a:pt x="9" y="25"/>
                  </a:moveTo>
                  <a:cubicBezTo>
                    <a:pt x="9" y="24"/>
                    <a:pt x="9" y="23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2" y="26"/>
                    <a:pt x="12" y="28"/>
                  </a:cubicBezTo>
                  <a:cubicBezTo>
                    <a:pt x="12" y="30"/>
                    <a:pt x="12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3"/>
                  </a:cubicBezTo>
                  <a:cubicBezTo>
                    <a:pt x="21" y="22"/>
                    <a:pt x="25" y="18"/>
                    <a:pt x="26" y="13"/>
                  </a:cubicBezTo>
                  <a:cubicBezTo>
                    <a:pt x="26" y="7"/>
                    <a:pt x="21" y="1"/>
                    <a:pt x="14" y="0"/>
                  </a:cubicBezTo>
                  <a:cubicBezTo>
                    <a:pt x="7" y="0"/>
                    <a:pt x="1" y="5"/>
                    <a:pt x="0" y="11"/>
                  </a:cubicBezTo>
                  <a:cubicBezTo>
                    <a:pt x="0" y="15"/>
                    <a:pt x="3" y="19"/>
                    <a:pt x="7" y="22"/>
                  </a:cubicBezTo>
                  <a:cubicBezTo>
                    <a:pt x="7" y="23"/>
                    <a:pt x="6" y="24"/>
                    <a:pt x="6" y="25"/>
                  </a:cubicBezTo>
                  <a:cubicBezTo>
                    <a:pt x="6" y="28"/>
                    <a:pt x="6" y="31"/>
                    <a:pt x="7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1"/>
                    <a:pt x="9" y="28"/>
                    <a:pt x="9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419"/>
            <p:cNvSpPr>
              <a:spLocks noChangeAspect="1"/>
            </p:cNvSpPr>
            <p:nvPr/>
          </p:nvSpPr>
          <p:spPr bwMode="auto">
            <a:xfrm flipV="1">
              <a:off x="3223" y="1533"/>
              <a:ext cx="50" cy="65"/>
            </a:xfrm>
            <a:custGeom>
              <a:avLst/>
              <a:gdLst/>
              <a:ahLst/>
              <a:cxnLst>
                <a:cxn ang="0">
                  <a:pos x="20" y="13"/>
                </a:cxn>
                <a:cxn ang="0">
                  <a:pos x="20" y="11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4" y="11"/>
                </a:cxn>
                <a:cxn ang="0">
                  <a:pos x="13" y="12"/>
                </a:cxn>
                <a:cxn ang="0">
                  <a:pos x="13" y="8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20" y="13"/>
                </a:cxn>
              </a:cxnLst>
              <a:rect l="0" t="0" r="r" b="b"/>
              <a:pathLst>
                <a:path w="26" h="34">
                  <a:moveTo>
                    <a:pt x="20" y="13"/>
                  </a:move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4"/>
                    <a:pt x="19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4"/>
                    <a:pt x="17" y="8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5" y="11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3" y="10"/>
                    <a:pt x="13" y="10"/>
                    <a:pt x="13" y="8"/>
                  </a:cubicBezTo>
                  <a:cubicBezTo>
                    <a:pt x="14" y="6"/>
                    <a:pt x="13" y="3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"/>
                    <a:pt x="11" y="6"/>
                    <a:pt x="11" y="8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5" y="13"/>
                    <a:pt x="1" y="17"/>
                    <a:pt x="0" y="22"/>
                  </a:cubicBezTo>
                  <a:cubicBezTo>
                    <a:pt x="0" y="28"/>
                    <a:pt x="5" y="33"/>
                    <a:pt x="12" y="34"/>
                  </a:cubicBezTo>
                  <a:cubicBezTo>
                    <a:pt x="19" y="34"/>
                    <a:pt x="25" y="30"/>
                    <a:pt x="25" y="24"/>
                  </a:cubicBezTo>
                  <a:cubicBezTo>
                    <a:pt x="26" y="19"/>
                    <a:pt x="24" y="15"/>
                    <a:pt x="20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420"/>
            <p:cNvSpPr>
              <a:spLocks noChangeAspect="1"/>
            </p:cNvSpPr>
            <p:nvPr/>
          </p:nvSpPr>
          <p:spPr bwMode="auto">
            <a:xfrm flipV="1">
              <a:off x="2977" y="1614"/>
              <a:ext cx="49" cy="66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10" y="22"/>
                </a:cxn>
                <a:cxn ang="0">
                  <a:pos x="13" y="23"/>
                </a:cxn>
                <a:cxn ang="0">
                  <a:pos x="15" y="23"/>
                </a:cxn>
                <a:cxn ang="0">
                  <a:pos x="14" y="27"/>
                </a:cxn>
                <a:cxn ang="0">
                  <a:pos x="15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6" y="12"/>
                </a:cxn>
                <a:cxn ang="0">
                  <a:pos x="13" y="0"/>
                </a:cxn>
                <a:cxn ang="0">
                  <a:pos x="0" y="12"/>
                </a:cxn>
                <a:cxn ang="0">
                  <a:pos x="8" y="22"/>
                </a:cxn>
                <a:cxn ang="0">
                  <a:pos x="7" y="25"/>
                </a:cxn>
                <a:cxn ang="0">
                  <a:pos x="9" y="34"/>
                </a:cxn>
                <a:cxn ang="0">
                  <a:pos x="11" y="34"/>
                </a:cxn>
                <a:cxn ang="0">
                  <a:pos x="10" y="25"/>
                </a:cxn>
              </a:cxnLst>
              <a:rect l="0" t="0" r="r" b="b"/>
              <a:pathLst>
                <a:path w="26" h="34">
                  <a:moveTo>
                    <a:pt x="10" y="25"/>
                  </a:moveTo>
                  <a:cubicBezTo>
                    <a:pt x="10" y="24"/>
                    <a:pt x="10" y="23"/>
                    <a:pt x="10" y="22"/>
                  </a:cubicBezTo>
                  <a:cubicBezTo>
                    <a:pt x="11" y="23"/>
                    <a:pt x="12" y="23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4" y="24"/>
                    <a:pt x="14" y="26"/>
                    <a:pt x="14" y="27"/>
                  </a:cubicBezTo>
                  <a:cubicBezTo>
                    <a:pt x="14" y="29"/>
                    <a:pt x="14" y="32"/>
                    <a:pt x="15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2"/>
                    <a:pt x="16" y="29"/>
                    <a:pt x="16" y="27"/>
                  </a:cubicBezTo>
                  <a:cubicBezTo>
                    <a:pt x="17" y="26"/>
                    <a:pt x="17" y="24"/>
                    <a:pt x="17" y="22"/>
                  </a:cubicBezTo>
                  <a:cubicBezTo>
                    <a:pt x="22" y="21"/>
                    <a:pt x="26" y="17"/>
                    <a:pt x="26" y="12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16"/>
                    <a:pt x="3" y="20"/>
                    <a:pt x="8" y="22"/>
                  </a:cubicBezTo>
                  <a:cubicBezTo>
                    <a:pt x="8" y="23"/>
                    <a:pt x="7" y="24"/>
                    <a:pt x="7" y="25"/>
                  </a:cubicBezTo>
                  <a:cubicBezTo>
                    <a:pt x="7" y="28"/>
                    <a:pt x="8" y="31"/>
                    <a:pt x="9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1"/>
                    <a:pt x="10" y="28"/>
                    <a:pt x="10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421"/>
            <p:cNvSpPr>
              <a:spLocks noChangeAspect="1"/>
            </p:cNvSpPr>
            <p:nvPr/>
          </p:nvSpPr>
          <p:spPr bwMode="auto">
            <a:xfrm flipV="1">
              <a:off x="2977" y="1545"/>
              <a:ext cx="48" cy="66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1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6" y="11"/>
                </a:cxn>
                <a:cxn ang="0">
                  <a:pos x="16" y="12"/>
                </a:cxn>
                <a:cxn ang="0">
                  <a:pos x="13" y="11"/>
                </a:cxn>
                <a:cxn ang="0">
                  <a:pos x="12" y="12"/>
                </a:cxn>
                <a:cxn ang="0">
                  <a:pos x="12" y="8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8"/>
                </a:cxn>
                <a:cxn ang="0">
                  <a:pos x="9" y="12"/>
                </a:cxn>
                <a:cxn ang="0">
                  <a:pos x="0" y="23"/>
                </a:cxn>
                <a:cxn ang="0">
                  <a:pos x="13" y="34"/>
                </a:cxn>
                <a:cxn ang="0">
                  <a:pos x="25" y="23"/>
                </a:cxn>
                <a:cxn ang="0">
                  <a:pos x="19" y="13"/>
                </a:cxn>
              </a:cxnLst>
              <a:rect l="0" t="0" r="r" b="b"/>
              <a:pathLst>
                <a:path w="25" h="34">
                  <a:moveTo>
                    <a:pt x="19" y="13"/>
                  </a:moveTo>
                  <a:cubicBezTo>
                    <a:pt x="19" y="12"/>
                    <a:pt x="19" y="11"/>
                    <a:pt x="19" y="11"/>
                  </a:cubicBezTo>
                  <a:cubicBezTo>
                    <a:pt x="19" y="7"/>
                    <a:pt x="18" y="4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4"/>
                    <a:pt x="16" y="7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3" y="11"/>
                    <a:pt x="12" y="12"/>
                    <a:pt x="12" y="12"/>
                  </a:cubicBezTo>
                  <a:cubicBezTo>
                    <a:pt x="12" y="10"/>
                    <a:pt x="12" y="10"/>
                    <a:pt x="12" y="8"/>
                  </a:cubicBezTo>
                  <a:cubicBezTo>
                    <a:pt x="12" y="6"/>
                    <a:pt x="12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3"/>
                    <a:pt x="9" y="6"/>
                    <a:pt x="9" y="8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4" y="13"/>
                    <a:pt x="0" y="18"/>
                    <a:pt x="0" y="23"/>
                  </a:cubicBezTo>
                  <a:cubicBezTo>
                    <a:pt x="0" y="29"/>
                    <a:pt x="6" y="34"/>
                    <a:pt x="13" y="34"/>
                  </a:cubicBezTo>
                  <a:cubicBezTo>
                    <a:pt x="20" y="34"/>
                    <a:pt x="25" y="29"/>
                    <a:pt x="25" y="23"/>
                  </a:cubicBezTo>
                  <a:cubicBezTo>
                    <a:pt x="25" y="18"/>
                    <a:pt x="23" y="15"/>
                    <a:pt x="19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422"/>
            <p:cNvSpPr>
              <a:spLocks noChangeAspect="1"/>
            </p:cNvSpPr>
            <p:nvPr/>
          </p:nvSpPr>
          <p:spPr bwMode="auto">
            <a:xfrm flipV="1">
              <a:off x="3026" y="1612"/>
              <a:ext cx="50" cy="66"/>
            </a:xfrm>
            <a:custGeom>
              <a:avLst/>
              <a:gdLst/>
              <a:ahLst/>
              <a:cxnLst>
                <a:cxn ang="0">
                  <a:pos x="10" y="24"/>
                </a:cxn>
                <a:cxn ang="0">
                  <a:pos x="10" y="22"/>
                </a:cxn>
                <a:cxn ang="0">
                  <a:pos x="13" y="22"/>
                </a:cxn>
                <a:cxn ang="0">
                  <a:pos x="15" y="22"/>
                </a:cxn>
                <a:cxn ang="0">
                  <a:pos x="14" y="27"/>
                </a:cxn>
                <a:cxn ang="0">
                  <a:pos x="14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6" y="11"/>
                </a:cxn>
                <a:cxn ang="0">
                  <a:pos x="14" y="0"/>
                </a:cxn>
                <a:cxn ang="0">
                  <a:pos x="1" y="11"/>
                </a:cxn>
                <a:cxn ang="0">
                  <a:pos x="8" y="21"/>
                </a:cxn>
                <a:cxn ang="0">
                  <a:pos x="8" y="24"/>
                </a:cxn>
                <a:cxn ang="0">
                  <a:pos x="8" y="34"/>
                </a:cxn>
                <a:cxn ang="0">
                  <a:pos x="11" y="34"/>
                </a:cxn>
                <a:cxn ang="0">
                  <a:pos x="10" y="24"/>
                </a:cxn>
              </a:cxnLst>
              <a:rect l="0" t="0" r="r" b="b"/>
              <a:pathLst>
                <a:path w="26" h="34">
                  <a:moveTo>
                    <a:pt x="10" y="24"/>
                  </a:moveTo>
                  <a:cubicBezTo>
                    <a:pt x="10" y="23"/>
                    <a:pt x="10" y="23"/>
                    <a:pt x="10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4" y="24"/>
                    <a:pt x="14" y="25"/>
                    <a:pt x="14" y="27"/>
                  </a:cubicBezTo>
                  <a:cubicBezTo>
                    <a:pt x="14" y="29"/>
                    <a:pt x="14" y="31"/>
                    <a:pt x="1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1"/>
                    <a:pt x="16" y="29"/>
                    <a:pt x="16" y="27"/>
                  </a:cubicBezTo>
                  <a:cubicBezTo>
                    <a:pt x="16" y="25"/>
                    <a:pt x="17" y="24"/>
                    <a:pt x="17" y="22"/>
                  </a:cubicBezTo>
                  <a:cubicBezTo>
                    <a:pt x="22" y="20"/>
                    <a:pt x="26" y="16"/>
                    <a:pt x="26" y="11"/>
                  </a:cubicBezTo>
                  <a:cubicBezTo>
                    <a:pt x="26" y="5"/>
                    <a:pt x="21" y="0"/>
                    <a:pt x="14" y="0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4" y="19"/>
                    <a:pt x="8" y="21"/>
                  </a:cubicBezTo>
                  <a:cubicBezTo>
                    <a:pt x="8" y="22"/>
                    <a:pt x="8" y="23"/>
                    <a:pt x="8" y="24"/>
                  </a:cubicBezTo>
                  <a:cubicBezTo>
                    <a:pt x="8" y="27"/>
                    <a:pt x="8" y="31"/>
                    <a:pt x="8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0"/>
                    <a:pt x="10" y="27"/>
                    <a:pt x="10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423"/>
            <p:cNvSpPr>
              <a:spLocks noChangeAspect="1"/>
            </p:cNvSpPr>
            <p:nvPr/>
          </p:nvSpPr>
          <p:spPr bwMode="auto">
            <a:xfrm flipV="1">
              <a:off x="3026" y="1545"/>
              <a:ext cx="49" cy="63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0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5" y="10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11"/>
                </a:cxn>
                <a:cxn ang="0">
                  <a:pos x="12" y="8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8"/>
                </a:cxn>
                <a:cxn ang="0">
                  <a:pos x="9" y="11"/>
                </a:cxn>
                <a:cxn ang="0">
                  <a:pos x="0" y="22"/>
                </a:cxn>
                <a:cxn ang="0">
                  <a:pos x="12" y="33"/>
                </a:cxn>
                <a:cxn ang="0">
                  <a:pos x="24" y="23"/>
                </a:cxn>
                <a:cxn ang="0">
                  <a:pos x="18" y="12"/>
                </a:cxn>
              </a:cxnLst>
              <a:rect l="0" t="0" r="r" b="b"/>
              <a:pathLst>
                <a:path w="25" h="33">
                  <a:moveTo>
                    <a:pt x="18" y="12"/>
                  </a:moveTo>
                  <a:cubicBezTo>
                    <a:pt x="18" y="12"/>
                    <a:pt x="18" y="11"/>
                    <a:pt x="18" y="10"/>
                  </a:cubicBezTo>
                  <a:cubicBezTo>
                    <a:pt x="18" y="7"/>
                    <a:pt x="17" y="3"/>
                    <a:pt x="1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3"/>
                    <a:pt x="15" y="7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ubicBezTo>
                    <a:pt x="12" y="10"/>
                    <a:pt x="12" y="9"/>
                    <a:pt x="12" y="8"/>
                  </a:cubicBezTo>
                  <a:cubicBezTo>
                    <a:pt x="12" y="5"/>
                    <a:pt x="11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10" y="5"/>
                    <a:pt x="9" y="8"/>
                  </a:cubicBezTo>
                  <a:cubicBezTo>
                    <a:pt x="9" y="9"/>
                    <a:pt x="9" y="10"/>
                    <a:pt x="9" y="11"/>
                  </a:cubicBezTo>
                  <a:cubicBezTo>
                    <a:pt x="4" y="13"/>
                    <a:pt x="0" y="17"/>
                    <a:pt x="0" y="22"/>
                  </a:cubicBezTo>
                  <a:cubicBezTo>
                    <a:pt x="0" y="28"/>
                    <a:pt x="5" y="33"/>
                    <a:pt x="12" y="33"/>
                  </a:cubicBezTo>
                  <a:cubicBezTo>
                    <a:pt x="19" y="33"/>
                    <a:pt x="24" y="29"/>
                    <a:pt x="24" y="23"/>
                  </a:cubicBezTo>
                  <a:cubicBezTo>
                    <a:pt x="25" y="18"/>
                    <a:pt x="22" y="14"/>
                    <a:pt x="18" y="12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424"/>
            <p:cNvSpPr>
              <a:spLocks noChangeAspect="1"/>
            </p:cNvSpPr>
            <p:nvPr/>
          </p:nvSpPr>
          <p:spPr bwMode="auto">
            <a:xfrm flipV="1">
              <a:off x="3079" y="1611"/>
              <a:ext cx="49" cy="67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10" y="23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3" y="28"/>
                </a:cxn>
                <a:cxn ang="0">
                  <a:pos x="13" y="35"/>
                </a:cxn>
                <a:cxn ang="0">
                  <a:pos x="16" y="35"/>
                </a:cxn>
                <a:cxn ang="0">
                  <a:pos x="15" y="28"/>
                </a:cxn>
                <a:cxn ang="0">
                  <a:pos x="17" y="23"/>
                </a:cxn>
                <a:cxn ang="0">
                  <a:pos x="25" y="12"/>
                </a:cxn>
                <a:cxn ang="0">
                  <a:pos x="13" y="1"/>
                </a:cxn>
                <a:cxn ang="0">
                  <a:pos x="1" y="12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8" y="34"/>
                </a:cxn>
                <a:cxn ang="0">
                  <a:pos x="10" y="34"/>
                </a:cxn>
                <a:cxn ang="0">
                  <a:pos x="9" y="25"/>
                </a:cxn>
              </a:cxnLst>
              <a:rect l="0" t="0" r="r" b="b"/>
              <a:pathLst>
                <a:path w="26" h="35">
                  <a:moveTo>
                    <a:pt x="9" y="25"/>
                  </a:moveTo>
                  <a:cubicBezTo>
                    <a:pt x="9" y="24"/>
                    <a:pt x="9" y="23"/>
                    <a:pt x="10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3" y="26"/>
                    <a:pt x="13" y="28"/>
                  </a:cubicBezTo>
                  <a:cubicBezTo>
                    <a:pt x="13" y="30"/>
                    <a:pt x="13" y="32"/>
                    <a:pt x="13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2"/>
                    <a:pt x="15" y="30"/>
                    <a:pt x="15" y="28"/>
                  </a:cubicBezTo>
                  <a:cubicBezTo>
                    <a:pt x="16" y="26"/>
                    <a:pt x="16" y="24"/>
                    <a:pt x="17" y="23"/>
                  </a:cubicBezTo>
                  <a:cubicBezTo>
                    <a:pt x="22" y="21"/>
                    <a:pt x="25" y="17"/>
                    <a:pt x="25" y="12"/>
                  </a:cubicBezTo>
                  <a:cubicBezTo>
                    <a:pt x="26" y="6"/>
                    <a:pt x="20" y="1"/>
                    <a:pt x="13" y="1"/>
                  </a:cubicBezTo>
                  <a:cubicBezTo>
                    <a:pt x="6" y="0"/>
                    <a:pt x="1" y="5"/>
                    <a:pt x="1" y="12"/>
                  </a:cubicBezTo>
                  <a:cubicBezTo>
                    <a:pt x="0" y="16"/>
                    <a:pt x="3" y="20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7" y="28"/>
                    <a:pt x="7" y="31"/>
                    <a:pt x="8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1"/>
                    <a:pt x="9" y="28"/>
                    <a:pt x="9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425"/>
            <p:cNvSpPr>
              <a:spLocks noChangeAspect="1"/>
            </p:cNvSpPr>
            <p:nvPr/>
          </p:nvSpPr>
          <p:spPr bwMode="auto">
            <a:xfrm flipV="1">
              <a:off x="3076" y="1543"/>
              <a:ext cx="47" cy="65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1"/>
                </a:cxn>
                <a:cxn ang="0">
                  <a:pos x="17" y="1"/>
                </a:cxn>
                <a:cxn ang="0">
                  <a:pos x="14" y="1"/>
                </a:cxn>
                <a:cxn ang="0">
                  <a:pos x="16" y="11"/>
                </a:cxn>
                <a:cxn ang="0">
                  <a:pos x="16" y="12"/>
                </a:cxn>
                <a:cxn ang="0">
                  <a:pos x="13" y="12"/>
                </a:cxn>
                <a:cxn ang="0">
                  <a:pos x="12" y="12"/>
                </a:cxn>
                <a:cxn ang="0">
                  <a:pos x="12" y="9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9"/>
                </a:cxn>
                <a:cxn ang="0">
                  <a:pos x="9" y="12"/>
                </a:cxn>
                <a:cxn ang="0">
                  <a:pos x="0" y="23"/>
                </a:cxn>
                <a:cxn ang="0">
                  <a:pos x="12" y="34"/>
                </a:cxn>
                <a:cxn ang="0">
                  <a:pos x="24" y="23"/>
                </a:cxn>
                <a:cxn ang="0">
                  <a:pos x="18" y="13"/>
                </a:cxn>
              </a:cxnLst>
              <a:rect l="0" t="0" r="r" b="b"/>
              <a:pathLst>
                <a:path w="24" h="34">
                  <a:moveTo>
                    <a:pt x="18" y="13"/>
                  </a:moveTo>
                  <a:cubicBezTo>
                    <a:pt x="18" y="13"/>
                    <a:pt x="18" y="12"/>
                    <a:pt x="18" y="11"/>
                  </a:cubicBezTo>
                  <a:cubicBezTo>
                    <a:pt x="18" y="8"/>
                    <a:pt x="17" y="4"/>
                    <a:pt x="17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4"/>
                    <a:pt x="16" y="8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0"/>
                    <a:pt x="12" y="9"/>
                  </a:cubicBezTo>
                  <a:cubicBezTo>
                    <a:pt x="12" y="6"/>
                    <a:pt x="11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3"/>
                    <a:pt x="10" y="6"/>
                    <a:pt x="9" y="9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4" y="13"/>
                    <a:pt x="0" y="18"/>
                    <a:pt x="0" y="23"/>
                  </a:cubicBezTo>
                  <a:cubicBezTo>
                    <a:pt x="0" y="29"/>
                    <a:pt x="5" y="34"/>
                    <a:pt x="12" y="34"/>
                  </a:cubicBezTo>
                  <a:cubicBezTo>
                    <a:pt x="18" y="34"/>
                    <a:pt x="24" y="30"/>
                    <a:pt x="24" y="23"/>
                  </a:cubicBezTo>
                  <a:cubicBezTo>
                    <a:pt x="24" y="19"/>
                    <a:pt x="22" y="15"/>
                    <a:pt x="18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426"/>
            <p:cNvSpPr>
              <a:spLocks noChangeAspect="1"/>
            </p:cNvSpPr>
            <p:nvPr/>
          </p:nvSpPr>
          <p:spPr bwMode="auto">
            <a:xfrm flipV="1">
              <a:off x="3281" y="1597"/>
              <a:ext cx="52" cy="68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9" y="23"/>
                </a:cxn>
                <a:cxn ang="0">
                  <a:pos x="12" y="23"/>
                </a:cxn>
                <a:cxn ang="0">
                  <a:pos x="14" y="24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7" y="23"/>
                </a:cxn>
                <a:cxn ang="0">
                  <a:pos x="26" y="14"/>
                </a:cxn>
                <a:cxn ang="0">
                  <a:pos x="15" y="1"/>
                </a:cxn>
                <a:cxn ang="0">
                  <a:pos x="0" y="11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7" y="34"/>
                </a:cxn>
                <a:cxn ang="0">
                  <a:pos x="9" y="35"/>
                </a:cxn>
                <a:cxn ang="0">
                  <a:pos x="9" y="25"/>
                </a:cxn>
              </a:cxnLst>
              <a:rect l="0" t="0" r="r" b="b"/>
              <a:pathLst>
                <a:path w="27" h="35">
                  <a:moveTo>
                    <a:pt x="9" y="25"/>
                  </a:moveTo>
                  <a:cubicBezTo>
                    <a:pt x="9" y="24"/>
                    <a:pt x="9" y="23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4"/>
                    <a:pt x="14" y="24"/>
                  </a:cubicBezTo>
                  <a:cubicBezTo>
                    <a:pt x="13" y="25"/>
                    <a:pt x="13" y="26"/>
                    <a:pt x="12" y="28"/>
                  </a:cubicBezTo>
                  <a:cubicBezTo>
                    <a:pt x="13" y="30"/>
                    <a:pt x="12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3"/>
                    <a:pt x="15" y="30"/>
                    <a:pt x="15" y="28"/>
                  </a:cubicBezTo>
                  <a:cubicBezTo>
                    <a:pt x="15" y="27"/>
                    <a:pt x="16" y="25"/>
                    <a:pt x="17" y="23"/>
                  </a:cubicBezTo>
                  <a:cubicBezTo>
                    <a:pt x="21" y="22"/>
                    <a:pt x="26" y="19"/>
                    <a:pt x="26" y="14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1" y="5"/>
                    <a:pt x="0" y="11"/>
                  </a:cubicBezTo>
                  <a:cubicBezTo>
                    <a:pt x="0" y="16"/>
                    <a:pt x="3" y="20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6" y="28"/>
                    <a:pt x="6" y="31"/>
                    <a:pt x="7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1"/>
                    <a:pt x="9" y="28"/>
                    <a:pt x="9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427"/>
            <p:cNvSpPr>
              <a:spLocks noChangeAspect="1"/>
            </p:cNvSpPr>
            <p:nvPr/>
          </p:nvSpPr>
          <p:spPr bwMode="auto">
            <a:xfrm flipV="1">
              <a:off x="3383" y="1585"/>
              <a:ext cx="49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3"/>
                </a:cxn>
                <a:cxn ang="0">
                  <a:pos x="11" y="24"/>
                </a:cxn>
                <a:cxn ang="0">
                  <a:pos x="13" y="24"/>
                </a:cxn>
                <a:cxn ang="0">
                  <a:pos x="12" y="28"/>
                </a:cxn>
                <a:cxn ang="0">
                  <a:pos x="12" y="35"/>
                </a:cxn>
                <a:cxn ang="0">
                  <a:pos x="14" y="35"/>
                </a:cxn>
                <a:cxn ang="0">
                  <a:pos x="14" y="28"/>
                </a:cxn>
                <a:cxn ang="0">
                  <a:pos x="16" y="24"/>
                </a:cxn>
                <a:cxn ang="0">
                  <a:pos x="26" y="14"/>
                </a:cxn>
                <a:cxn ang="0">
                  <a:pos x="14" y="1"/>
                </a:cxn>
                <a:cxn ang="0">
                  <a:pos x="1" y="11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5" y="34"/>
                </a:cxn>
                <a:cxn ang="0">
                  <a:pos x="8" y="35"/>
                </a:cxn>
                <a:cxn ang="0">
                  <a:pos x="8" y="25"/>
                </a:cxn>
              </a:cxnLst>
              <a:rect l="0" t="0" r="r" b="b"/>
              <a:pathLst>
                <a:path w="26" h="35">
                  <a:moveTo>
                    <a:pt x="8" y="25"/>
                  </a:moveTo>
                  <a:cubicBezTo>
                    <a:pt x="8" y="24"/>
                    <a:pt x="9" y="24"/>
                    <a:pt x="9" y="23"/>
                  </a:cubicBezTo>
                  <a:cubicBezTo>
                    <a:pt x="10" y="23"/>
                    <a:pt x="11" y="23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2" y="25"/>
                    <a:pt x="12" y="26"/>
                    <a:pt x="12" y="28"/>
                  </a:cubicBezTo>
                  <a:cubicBezTo>
                    <a:pt x="11" y="30"/>
                    <a:pt x="12" y="33"/>
                    <a:pt x="1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3"/>
                    <a:pt x="14" y="30"/>
                    <a:pt x="14" y="28"/>
                  </a:cubicBezTo>
                  <a:cubicBezTo>
                    <a:pt x="14" y="27"/>
                    <a:pt x="15" y="25"/>
                    <a:pt x="16" y="24"/>
                  </a:cubicBezTo>
                  <a:cubicBezTo>
                    <a:pt x="21" y="23"/>
                    <a:pt x="25" y="19"/>
                    <a:pt x="26" y="14"/>
                  </a:cubicBezTo>
                  <a:cubicBezTo>
                    <a:pt x="26" y="8"/>
                    <a:pt x="21" y="2"/>
                    <a:pt x="14" y="1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1"/>
                    <a:pt x="8" y="28"/>
                    <a:pt x="8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Freeform 428"/>
            <p:cNvSpPr>
              <a:spLocks noChangeAspect="1"/>
            </p:cNvSpPr>
            <p:nvPr/>
          </p:nvSpPr>
          <p:spPr bwMode="auto">
            <a:xfrm flipV="1">
              <a:off x="3124" y="1539"/>
              <a:ext cx="51" cy="68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2"/>
                </a:cxn>
                <a:cxn ang="0">
                  <a:pos x="18" y="1"/>
                </a:cxn>
                <a:cxn ang="0">
                  <a:pos x="16" y="1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3" y="12"/>
                </a:cxn>
                <a:cxn ang="0">
                  <a:pos x="12" y="12"/>
                </a:cxn>
                <a:cxn ang="0">
                  <a:pos x="13" y="9"/>
                </a:cxn>
                <a:cxn ang="0">
                  <a:pos x="12" y="1"/>
                </a:cxn>
                <a:cxn ang="0">
                  <a:pos x="9" y="0"/>
                </a:cxn>
                <a:cxn ang="0">
                  <a:pos x="10" y="9"/>
                </a:cxn>
                <a:cxn ang="0">
                  <a:pos x="10" y="12"/>
                </a:cxn>
                <a:cxn ang="0">
                  <a:pos x="1" y="23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19" y="13"/>
                </a:cxn>
              </a:cxnLst>
              <a:rect l="0" t="0" r="r" b="b"/>
              <a:pathLst>
                <a:path w="26" h="35">
                  <a:moveTo>
                    <a:pt x="19" y="13"/>
                  </a:moveTo>
                  <a:cubicBezTo>
                    <a:pt x="19" y="13"/>
                    <a:pt x="19" y="12"/>
                    <a:pt x="19" y="12"/>
                  </a:cubicBezTo>
                  <a:cubicBezTo>
                    <a:pt x="19" y="8"/>
                    <a:pt x="19" y="4"/>
                    <a:pt x="18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4"/>
                    <a:pt x="17" y="8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3" y="11"/>
                    <a:pt x="13" y="10"/>
                    <a:pt x="13" y="9"/>
                  </a:cubicBezTo>
                  <a:cubicBezTo>
                    <a:pt x="13" y="6"/>
                    <a:pt x="12" y="4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5" y="13"/>
                    <a:pt x="1" y="18"/>
                    <a:pt x="1" y="23"/>
                  </a:cubicBezTo>
                  <a:cubicBezTo>
                    <a:pt x="0" y="29"/>
                    <a:pt x="6" y="34"/>
                    <a:pt x="12" y="34"/>
                  </a:cubicBezTo>
                  <a:cubicBezTo>
                    <a:pt x="19" y="35"/>
                    <a:pt x="25" y="30"/>
                    <a:pt x="25" y="24"/>
                  </a:cubicBezTo>
                  <a:cubicBezTo>
                    <a:pt x="26" y="19"/>
                    <a:pt x="23" y="16"/>
                    <a:pt x="19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 429"/>
            <p:cNvSpPr>
              <a:spLocks noChangeAspect="1"/>
            </p:cNvSpPr>
            <p:nvPr/>
          </p:nvSpPr>
          <p:spPr bwMode="auto">
            <a:xfrm flipV="1">
              <a:off x="3172" y="1537"/>
              <a:ext cx="51" cy="66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1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4" y="11"/>
                </a:cxn>
                <a:cxn ang="0">
                  <a:pos x="13" y="12"/>
                </a:cxn>
                <a:cxn ang="0">
                  <a:pos x="13" y="8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1" y="22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19" y="13"/>
                </a:cxn>
              </a:cxnLst>
              <a:rect l="0" t="0" r="r" b="b"/>
              <a:pathLst>
                <a:path w="26" h="34">
                  <a:moveTo>
                    <a:pt x="19" y="13"/>
                  </a:moveTo>
                  <a:cubicBezTo>
                    <a:pt x="19" y="13"/>
                    <a:pt x="19" y="12"/>
                    <a:pt x="19" y="11"/>
                  </a:cubicBezTo>
                  <a:cubicBezTo>
                    <a:pt x="19" y="8"/>
                    <a:pt x="19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4"/>
                    <a:pt x="17" y="7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5" y="11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3" y="10"/>
                    <a:pt x="13" y="10"/>
                    <a:pt x="13" y="8"/>
                  </a:cubicBezTo>
                  <a:cubicBezTo>
                    <a:pt x="14" y="6"/>
                    <a:pt x="13" y="3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3"/>
                    <a:pt x="11" y="6"/>
                    <a:pt x="11" y="8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5" y="13"/>
                    <a:pt x="1" y="17"/>
                    <a:pt x="1" y="22"/>
                  </a:cubicBezTo>
                  <a:cubicBezTo>
                    <a:pt x="0" y="28"/>
                    <a:pt x="5" y="33"/>
                    <a:pt x="12" y="34"/>
                  </a:cubicBezTo>
                  <a:cubicBezTo>
                    <a:pt x="19" y="34"/>
                    <a:pt x="25" y="30"/>
                    <a:pt x="25" y="24"/>
                  </a:cubicBezTo>
                  <a:cubicBezTo>
                    <a:pt x="26" y="19"/>
                    <a:pt x="23" y="15"/>
                    <a:pt x="19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 430"/>
            <p:cNvSpPr>
              <a:spLocks noChangeAspect="1"/>
            </p:cNvSpPr>
            <p:nvPr/>
          </p:nvSpPr>
          <p:spPr bwMode="auto">
            <a:xfrm flipV="1">
              <a:off x="3230" y="1601"/>
              <a:ext cx="51" cy="67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9" y="22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6" y="23"/>
                </a:cxn>
                <a:cxn ang="0">
                  <a:pos x="26" y="13"/>
                </a:cxn>
                <a:cxn ang="0">
                  <a:pos x="14" y="0"/>
                </a:cxn>
                <a:cxn ang="0">
                  <a:pos x="0" y="11"/>
                </a:cxn>
                <a:cxn ang="0">
                  <a:pos x="7" y="22"/>
                </a:cxn>
                <a:cxn ang="0">
                  <a:pos x="6" y="25"/>
                </a:cxn>
                <a:cxn ang="0">
                  <a:pos x="7" y="34"/>
                </a:cxn>
                <a:cxn ang="0">
                  <a:pos x="9" y="34"/>
                </a:cxn>
                <a:cxn ang="0">
                  <a:pos x="9" y="25"/>
                </a:cxn>
              </a:cxnLst>
              <a:rect l="0" t="0" r="r" b="b"/>
              <a:pathLst>
                <a:path w="26" h="35">
                  <a:moveTo>
                    <a:pt x="9" y="25"/>
                  </a:moveTo>
                  <a:cubicBezTo>
                    <a:pt x="9" y="24"/>
                    <a:pt x="9" y="23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2" y="26"/>
                    <a:pt x="12" y="28"/>
                  </a:cubicBezTo>
                  <a:cubicBezTo>
                    <a:pt x="12" y="30"/>
                    <a:pt x="12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3"/>
                  </a:cubicBezTo>
                  <a:cubicBezTo>
                    <a:pt x="21" y="22"/>
                    <a:pt x="25" y="18"/>
                    <a:pt x="26" y="13"/>
                  </a:cubicBezTo>
                  <a:cubicBezTo>
                    <a:pt x="26" y="7"/>
                    <a:pt x="21" y="1"/>
                    <a:pt x="14" y="0"/>
                  </a:cubicBezTo>
                  <a:cubicBezTo>
                    <a:pt x="7" y="0"/>
                    <a:pt x="1" y="5"/>
                    <a:pt x="0" y="11"/>
                  </a:cubicBezTo>
                  <a:cubicBezTo>
                    <a:pt x="0" y="15"/>
                    <a:pt x="3" y="19"/>
                    <a:pt x="7" y="22"/>
                  </a:cubicBezTo>
                  <a:cubicBezTo>
                    <a:pt x="7" y="23"/>
                    <a:pt x="6" y="24"/>
                    <a:pt x="6" y="25"/>
                  </a:cubicBezTo>
                  <a:cubicBezTo>
                    <a:pt x="6" y="28"/>
                    <a:pt x="6" y="31"/>
                    <a:pt x="7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1"/>
                    <a:pt x="9" y="28"/>
                    <a:pt x="9" y="25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431"/>
            <p:cNvSpPr>
              <a:spLocks noChangeAspect="1"/>
            </p:cNvSpPr>
            <p:nvPr/>
          </p:nvSpPr>
          <p:spPr bwMode="auto">
            <a:xfrm flipV="1">
              <a:off x="3026" y="1612"/>
              <a:ext cx="50" cy="66"/>
            </a:xfrm>
            <a:custGeom>
              <a:avLst/>
              <a:gdLst/>
              <a:ahLst/>
              <a:cxnLst>
                <a:cxn ang="0">
                  <a:pos x="10" y="24"/>
                </a:cxn>
                <a:cxn ang="0">
                  <a:pos x="10" y="22"/>
                </a:cxn>
                <a:cxn ang="0">
                  <a:pos x="13" y="22"/>
                </a:cxn>
                <a:cxn ang="0">
                  <a:pos x="15" y="22"/>
                </a:cxn>
                <a:cxn ang="0">
                  <a:pos x="14" y="27"/>
                </a:cxn>
                <a:cxn ang="0">
                  <a:pos x="14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6" y="11"/>
                </a:cxn>
                <a:cxn ang="0">
                  <a:pos x="14" y="0"/>
                </a:cxn>
                <a:cxn ang="0">
                  <a:pos x="1" y="11"/>
                </a:cxn>
                <a:cxn ang="0">
                  <a:pos x="8" y="21"/>
                </a:cxn>
                <a:cxn ang="0">
                  <a:pos x="8" y="24"/>
                </a:cxn>
                <a:cxn ang="0">
                  <a:pos x="8" y="34"/>
                </a:cxn>
                <a:cxn ang="0">
                  <a:pos x="11" y="34"/>
                </a:cxn>
                <a:cxn ang="0">
                  <a:pos x="10" y="24"/>
                </a:cxn>
              </a:cxnLst>
              <a:rect l="0" t="0" r="r" b="b"/>
              <a:pathLst>
                <a:path w="26" h="34">
                  <a:moveTo>
                    <a:pt x="10" y="24"/>
                  </a:moveTo>
                  <a:cubicBezTo>
                    <a:pt x="10" y="23"/>
                    <a:pt x="10" y="23"/>
                    <a:pt x="10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4" y="24"/>
                    <a:pt x="14" y="25"/>
                    <a:pt x="14" y="27"/>
                  </a:cubicBezTo>
                  <a:cubicBezTo>
                    <a:pt x="14" y="29"/>
                    <a:pt x="14" y="31"/>
                    <a:pt x="1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1"/>
                    <a:pt x="16" y="29"/>
                    <a:pt x="16" y="27"/>
                  </a:cubicBezTo>
                  <a:cubicBezTo>
                    <a:pt x="16" y="25"/>
                    <a:pt x="17" y="24"/>
                    <a:pt x="17" y="22"/>
                  </a:cubicBezTo>
                  <a:cubicBezTo>
                    <a:pt x="22" y="20"/>
                    <a:pt x="26" y="16"/>
                    <a:pt x="26" y="11"/>
                  </a:cubicBezTo>
                  <a:cubicBezTo>
                    <a:pt x="26" y="5"/>
                    <a:pt x="21" y="0"/>
                    <a:pt x="14" y="0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4" y="19"/>
                    <a:pt x="8" y="21"/>
                  </a:cubicBezTo>
                  <a:cubicBezTo>
                    <a:pt x="8" y="22"/>
                    <a:pt x="8" y="23"/>
                    <a:pt x="8" y="24"/>
                  </a:cubicBezTo>
                  <a:cubicBezTo>
                    <a:pt x="8" y="27"/>
                    <a:pt x="8" y="31"/>
                    <a:pt x="8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0"/>
                    <a:pt x="10" y="27"/>
                    <a:pt x="10" y="24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432"/>
            <p:cNvSpPr>
              <a:spLocks noChangeAspect="1"/>
            </p:cNvSpPr>
            <p:nvPr/>
          </p:nvSpPr>
          <p:spPr bwMode="auto">
            <a:xfrm flipV="1">
              <a:off x="3076" y="1543"/>
              <a:ext cx="47" cy="65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1"/>
                </a:cxn>
                <a:cxn ang="0">
                  <a:pos x="17" y="1"/>
                </a:cxn>
                <a:cxn ang="0">
                  <a:pos x="14" y="1"/>
                </a:cxn>
                <a:cxn ang="0">
                  <a:pos x="16" y="11"/>
                </a:cxn>
                <a:cxn ang="0">
                  <a:pos x="16" y="12"/>
                </a:cxn>
                <a:cxn ang="0">
                  <a:pos x="13" y="12"/>
                </a:cxn>
                <a:cxn ang="0">
                  <a:pos x="12" y="12"/>
                </a:cxn>
                <a:cxn ang="0">
                  <a:pos x="12" y="9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9"/>
                </a:cxn>
                <a:cxn ang="0">
                  <a:pos x="9" y="12"/>
                </a:cxn>
                <a:cxn ang="0">
                  <a:pos x="0" y="23"/>
                </a:cxn>
                <a:cxn ang="0">
                  <a:pos x="12" y="34"/>
                </a:cxn>
                <a:cxn ang="0">
                  <a:pos x="24" y="23"/>
                </a:cxn>
                <a:cxn ang="0">
                  <a:pos x="18" y="13"/>
                </a:cxn>
              </a:cxnLst>
              <a:rect l="0" t="0" r="r" b="b"/>
              <a:pathLst>
                <a:path w="24" h="34">
                  <a:moveTo>
                    <a:pt x="18" y="13"/>
                  </a:moveTo>
                  <a:cubicBezTo>
                    <a:pt x="18" y="13"/>
                    <a:pt x="18" y="12"/>
                    <a:pt x="18" y="11"/>
                  </a:cubicBezTo>
                  <a:cubicBezTo>
                    <a:pt x="18" y="8"/>
                    <a:pt x="17" y="4"/>
                    <a:pt x="17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4"/>
                    <a:pt x="16" y="8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0"/>
                    <a:pt x="12" y="9"/>
                  </a:cubicBezTo>
                  <a:cubicBezTo>
                    <a:pt x="12" y="6"/>
                    <a:pt x="11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3"/>
                    <a:pt x="10" y="6"/>
                    <a:pt x="9" y="9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4" y="13"/>
                    <a:pt x="0" y="18"/>
                    <a:pt x="0" y="23"/>
                  </a:cubicBezTo>
                  <a:cubicBezTo>
                    <a:pt x="0" y="29"/>
                    <a:pt x="5" y="34"/>
                    <a:pt x="12" y="34"/>
                  </a:cubicBezTo>
                  <a:cubicBezTo>
                    <a:pt x="18" y="34"/>
                    <a:pt x="24" y="30"/>
                    <a:pt x="24" y="23"/>
                  </a:cubicBezTo>
                  <a:cubicBezTo>
                    <a:pt x="24" y="19"/>
                    <a:pt x="22" y="15"/>
                    <a:pt x="18" y="13"/>
                  </a:cubicBezTo>
                </a:path>
              </a:pathLst>
            </a:custGeom>
            <a:grpFill/>
            <a:ln w="317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97"/>
          <p:cNvGrpSpPr>
            <a:grpSpLocks noChangeAspect="1"/>
          </p:cNvGrpSpPr>
          <p:nvPr/>
        </p:nvGrpSpPr>
        <p:grpSpPr bwMode="auto">
          <a:xfrm flipV="1">
            <a:off x="1671313" y="5153929"/>
            <a:ext cx="3306558" cy="524827"/>
            <a:chOff x="1398" y="1160"/>
            <a:chExt cx="3155" cy="520"/>
          </a:xfrm>
        </p:grpSpPr>
        <p:sp>
          <p:nvSpPr>
            <p:cNvPr id="139" name="Freeform 298"/>
            <p:cNvSpPr>
              <a:spLocks noChangeAspect="1"/>
            </p:cNvSpPr>
            <p:nvPr/>
          </p:nvSpPr>
          <p:spPr bwMode="auto">
            <a:xfrm flipV="1">
              <a:off x="2167" y="1520"/>
              <a:ext cx="53" cy="67"/>
            </a:xfrm>
            <a:custGeom>
              <a:avLst/>
              <a:gdLst/>
              <a:ahLst/>
              <a:cxnLst>
                <a:cxn ang="0">
                  <a:pos x="14" y="26"/>
                </a:cxn>
                <a:cxn ang="0">
                  <a:pos x="14" y="24"/>
                </a:cxn>
                <a:cxn ang="0">
                  <a:pos x="17" y="23"/>
                </a:cxn>
                <a:cxn ang="0">
                  <a:pos x="18" y="23"/>
                </a:cxn>
                <a:cxn ang="0">
                  <a:pos x="19" y="27"/>
                </a:cxn>
                <a:cxn ang="0">
                  <a:pos x="21" y="34"/>
                </a:cxn>
                <a:cxn ang="0">
                  <a:pos x="23" y="33"/>
                </a:cxn>
                <a:cxn ang="0">
                  <a:pos x="21" y="27"/>
                </a:cxn>
                <a:cxn ang="0">
                  <a:pos x="21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6"/>
                </a:cxn>
                <a:cxn ang="0">
                  <a:pos x="11" y="24"/>
                </a:cxn>
                <a:cxn ang="0">
                  <a:pos x="12" y="27"/>
                </a:cxn>
                <a:cxn ang="0">
                  <a:pos x="15" y="35"/>
                </a:cxn>
                <a:cxn ang="0">
                  <a:pos x="17" y="35"/>
                </a:cxn>
                <a:cxn ang="0">
                  <a:pos x="14" y="26"/>
                </a:cxn>
              </a:cxnLst>
              <a:rect l="0" t="0" r="r" b="b"/>
              <a:pathLst>
                <a:path w="27" h="35">
                  <a:moveTo>
                    <a:pt x="14" y="26"/>
                  </a:moveTo>
                  <a:cubicBezTo>
                    <a:pt x="14" y="25"/>
                    <a:pt x="13" y="24"/>
                    <a:pt x="14" y="24"/>
                  </a:cubicBezTo>
                  <a:cubicBezTo>
                    <a:pt x="15" y="24"/>
                    <a:pt x="16" y="23"/>
                    <a:pt x="17" y="23"/>
                  </a:cubicBezTo>
                  <a:cubicBezTo>
                    <a:pt x="17" y="23"/>
                    <a:pt x="17" y="23"/>
                    <a:pt x="18" y="23"/>
                  </a:cubicBezTo>
                  <a:cubicBezTo>
                    <a:pt x="18" y="25"/>
                    <a:pt x="18" y="26"/>
                    <a:pt x="19" y="27"/>
                  </a:cubicBezTo>
                  <a:cubicBezTo>
                    <a:pt x="19" y="29"/>
                    <a:pt x="20" y="32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1"/>
                    <a:pt x="21" y="29"/>
                    <a:pt x="21" y="27"/>
                  </a:cubicBezTo>
                  <a:cubicBezTo>
                    <a:pt x="20" y="25"/>
                    <a:pt x="21" y="24"/>
                    <a:pt x="21" y="22"/>
                  </a:cubicBezTo>
                  <a:cubicBezTo>
                    <a:pt x="25" y="19"/>
                    <a:pt x="27" y="14"/>
                    <a:pt x="26" y="10"/>
                  </a:cubicBezTo>
                  <a:cubicBezTo>
                    <a:pt x="25" y="4"/>
                    <a:pt x="18" y="0"/>
                    <a:pt x="11" y="1"/>
                  </a:cubicBezTo>
                  <a:cubicBezTo>
                    <a:pt x="4" y="3"/>
                    <a:pt x="0" y="10"/>
                    <a:pt x="1" y="16"/>
                  </a:cubicBezTo>
                  <a:cubicBezTo>
                    <a:pt x="2" y="20"/>
                    <a:pt x="6" y="23"/>
                    <a:pt x="11" y="24"/>
                  </a:cubicBezTo>
                  <a:cubicBezTo>
                    <a:pt x="11" y="25"/>
                    <a:pt x="11" y="26"/>
                    <a:pt x="12" y="27"/>
                  </a:cubicBezTo>
                  <a:cubicBezTo>
                    <a:pt x="12" y="30"/>
                    <a:pt x="14" y="33"/>
                    <a:pt x="15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2"/>
                    <a:pt x="15" y="29"/>
                    <a:pt x="14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99"/>
            <p:cNvSpPr>
              <a:spLocks noChangeAspect="1"/>
            </p:cNvSpPr>
            <p:nvPr/>
          </p:nvSpPr>
          <p:spPr bwMode="auto">
            <a:xfrm flipV="1">
              <a:off x="2191" y="1453"/>
              <a:ext cx="52" cy="67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0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14" y="11"/>
                </a:cxn>
                <a:cxn ang="0">
                  <a:pos x="13" y="12"/>
                </a:cxn>
                <a:cxn ang="0">
                  <a:pos x="11" y="12"/>
                </a:cxn>
                <a:cxn ang="0">
                  <a:pos x="10" y="13"/>
                </a:cxn>
                <a:cxn ang="0">
                  <a:pos x="9" y="9"/>
                </a:cxn>
                <a:cxn ang="0">
                  <a:pos x="6" y="2"/>
                </a:cxn>
                <a:cxn ang="0">
                  <a:pos x="3" y="2"/>
                </a:cxn>
                <a:cxn ang="0">
                  <a:pos x="7" y="10"/>
                </a:cxn>
                <a:cxn ang="0">
                  <a:pos x="7" y="14"/>
                </a:cxn>
                <a:cxn ang="0">
                  <a:pos x="1" y="26"/>
                </a:cxn>
                <a:cxn ang="0">
                  <a:pos x="16" y="34"/>
                </a:cxn>
                <a:cxn ang="0">
                  <a:pos x="25" y="20"/>
                </a:cxn>
                <a:cxn ang="0">
                  <a:pos x="16" y="12"/>
                </a:cxn>
              </a:cxnLst>
              <a:rect l="0" t="0" r="r" b="b"/>
              <a:pathLst>
                <a:path w="27" h="35">
                  <a:moveTo>
                    <a:pt x="16" y="12"/>
                  </a:moveTo>
                  <a:cubicBezTo>
                    <a:pt x="16" y="11"/>
                    <a:pt x="16" y="11"/>
                    <a:pt x="16" y="10"/>
                  </a:cubicBezTo>
                  <a:cubicBezTo>
                    <a:pt x="15" y="7"/>
                    <a:pt x="13" y="3"/>
                    <a:pt x="12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1" y="4"/>
                    <a:pt x="13" y="7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1"/>
                    <a:pt x="9" y="11"/>
                    <a:pt x="9" y="9"/>
                  </a:cubicBezTo>
                  <a:cubicBezTo>
                    <a:pt x="8" y="7"/>
                    <a:pt x="7" y="4"/>
                    <a:pt x="6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5"/>
                    <a:pt x="6" y="8"/>
                    <a:pt x="7" y="10"/>
                  </a:cubicBezTo>
                  <a:cubicBezTo>
                    <a:pt x="7" y="11"/>
                    <a:pt x="7" y="13"/>
                    <a:pt x="7" y="14"/>
                  </a:cubicBezTo>
                  <a:cubicBezTo>
                    <a:pt x="2" y="16"/>
                    <a:pt x="0" y="22"/>
                    <a:pt x="1" y="26"/>
                  </a:cubicBezTo>
                  <a:cubicBezTo>
                    <a:pt x="2" y="32"/>
                    <a:pt x="9" y="35"/>
                    <a:pt x="16" y="34"/>
                  </a:cubicBezTo>
                  <a:cubicBezTo>
                    <a:pt x="23" y="32"/>
                    <a:pt x="27" y="26"/>
                    <a:pt x="25" y="20"/>
                  </a:cubicBezTo>
                  <a:cubicBezTo>
                    <a:pt x="24" y="16"/>
                    <a:pt x="21" y="13"/>
                    <a:pt x="16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300"/>
            <p:cNvSpPr>
              <a:spLocks noChangeAspect="1"/>
            </p:cNvSpPr>
            <p:nvPr/>
          </p:nvSpPr>
          <p:spPr bwMode="auto">
            <a:xfrm flipV="1">
              <a:off x="2218" y="1532"/>
              <a:ext cx="52" cy="66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13" y="23"/>
                </a:cxn>
                <a:cxn ang="0">
                  <a:pos x="16" y="23"/>
                </a:cxn>
                <a:cxn ang="0">
                  <a:pos x="17" y="23"/>
                </a:cxn>
                <a:cxn ang="0">
                  <a:pos x="18" y="27"/>
                </a:cxn>
                <a:cxn ang="0">
                  <a:pos x="20" y="34"/>
                </a:cxn>
                <a:cxn ang="0">
                  <a:pos x="23" y="33"/>
                </a:cxn>
                <a:cxn ang="0">
                  <a:pos x="20" y="27"/>
                </a:cxn>
                <a:cxn ang="0">
                  <a:pos x="20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5"/>
                </a:cxn>
                <a:cxn ang="0">
                  <a:pos x="10" y="24"/>
                </a:cxn>
                <a:cxn ang="0">
                  <a:pos x="11" y="26"/>
                </a:cxn>
                <a:cxn ang="0">
                  <a:pos x="14" y="35"/>
                </a:cxn>
                <a:cxn ang="0">
                  <a:pos x="17" y="35"/>
                </a:cxn>
                <a:cxn ang="0">
                  <a:pos x="13" y="26"/>
                </a:cxn>
              </a:cxnLst>
              <a:rect l="0" t="0" r="r" b="b"/>
              <a:pathLst>
                <a:path w="27" h="35">
                  <a:moveTo>
                    <a:pt x="13" y="26"/>
                  </a:moveTo>
                  <a:cubicBezTo>
                    <a:pt x="13" y="25"/>
                    <a:pt x="13" y="24"/>
                    <a:pt x="13" y="23"/>
                  </a:cubicBezTo>
                  <a:cubicBezTo>
                    <a:pt x="14" y="24"/>
                    <a:pt x="15" y="23"/>
                    <a:pt x="16" y="23"/>
                  </a:cubicBezTo>
                  <a:cubicBezTo>
                    <a:pt x="16" y="23"/>
                    <a:pt x="17" y="23"/>
                    <a:pt x="17" y="23"/>
                  </a:cubicBezTo>
                  <a:cubicBezTo>
                    <a:pt x="17" y="25"/>
                    <a:pt x="18" y="26"/>
                    <a:pt x="18" y="27"/>
                  </a:cubicBezTo>
                  <a:cubicBezTo>
                    <a:pt x="18" y="29"/>
                    <a:pt x="19" y="32"/>
                    <a:pt x="20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1"/>
                    <a:pt x="21" y="29"/>
                    <a:pt x="20" y="27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4" y="19"/>
                    <a:pt x="27" y="14"/>
                    <a:pt x="26" y="10"/>
                  </a:cubicBezTo>
                  <a:cubicBezTo>
                    <a:pt x="24" y="4"/>
                    <a:pt x="18" y="0"/>
                    <a:pt x="11" y="1"/>
                  </a:cubicBezTo>
                  <a:cubicBezTo>
                    <a:pt x="4" y="3"/>
                    <a:pt x="0" y="9"/>
                    <a:pt x="1" y="15"/>
                  </a:cubicBezTo>
                  <a:cubicBezTo>
                    <a:pt x="2" y="20"/>
                    <a:pt x="6" y="23"/>
                    <a:pt x="10" y="24"/>
                  </a:cubicBezTo>
                  <a:cubicBezTo>
                    <a:pt x="11" y="24"/>
                    <a:pt x="11" y="26"/>
                    <a:pt x="11" y="26"/>
                  </a:cubicBezTo>
                  <a:cubicBezTo>
                    <a:pt x="12" y="30"/>
                    <a:pt x="13" y="33"/>
                    <a:pt x="14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2"/>
                    <a:pt x="14" y="29"/>
                    <a:pt x="13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301"/>
            <p:cNvSpPr>
              <a:spLocks noChangeAspect="1"/>
            </p:cNvSpPr>
            <p:nvPr/>
          </p:nvSpPr>
          <p:spPr bwMode="auto">
            <a:xfrm flipV="1">
              <a:off x="2239" y="1464"/>
              <a:ext cx="50" cy="68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14" y="11"/>
                </a:cxn>
                <a:cxn ang="0">
                  <a:pos x="14" y="12"/>
                </a:cxn>
                <a:cxn ang="0">
                  <a:pos x="11" y="12"/>
                </a:cxn>
                <a:cxn ang="0">
                  <a:pos x="10" y="13"/>
                </a:cxn>
                <a:cxn ang="0">
                  <a:pos x="9" y="9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7" y="10"/>
                </a:cxn>
                <a:cxn ang="0">
                  <a:pos x="7" y="14"/>
                </a:cxn>
                <a:cxn ang="0">
                  <a:pos x="1" y="26"/>
                </a:cxn>
                <a:cxn ang="0">
                  <a:pos x="16" y="34"/>
                </a:cxn>
                <a:cxn ang="0">
                  <a:pos x="25" y="21"/>
                </a:cxn>
                <a:cxn ang="0">
                  <a:pos x="16" y="12"/>
                </a:cxn>
              </a:cxnLst>
              <a:rect l="0" t="0" r="r" b="b"/>
              <a:pathLst>
                <a:path w="26" h="35">
                  <a:moveTo>
                    <a:pt x="16" y="12"/>
                  </a:moveTo>
                  <a:cubicBezTo>
                    <a:pt x="16" y="12"/>
                    <a:pt x="16" y="11"/>
                    <a:pt x="16" y="10"/>
                  </a:cubicBezTo>
                  <a:cubicBezTo>
                    <a:pt x="15" y="7"/>
                    <a:pt x="14" y="3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4"/>
                    <a:pt x="13" y="7"/>
                    <a:pt x="14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3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1"/>
                    <a:pt x="9" y="11"/>
                    <a:pt x="9" y="9"/>
                  </a:cubicBezTo>
                  <a:cubicBezTo>
                    <a:pt x="8" y="7"/>
                    <a:pt x="7" y="4"/>
                    <a:pt x="6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5"/>
                    <a:pt x="6" y="8"/>
                    <a:pt x="7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3" y="16"/>
                    <a:pt x="0" y="21"/>
                    <a:pt x="1" y="26"/>
                  </a:cubicBezTo>
                  <a:cubicBezTo>
                    <a:pt x="3" y="32"/>
                    <a:pt x="9" y="35"/>
                    <a:pt x="16" y="34"/>
                  </a:cubicBezTo>
                  <a:cubicBezTo>
                    <a:pt x="22" y="32"/>
                    <a:pt x="26" y="26"/>
                    <a:pt x="25" y="21"/>
                  </a:cubicBezTo>
                  <a:cubicBezTo>
                    <a:pt x="24" y="16"/>
                    <a:pt x="20" y="13"/>
                    <a:pt x="16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 302"/>
            <p:cNvSpPr>
              <a:spLocks noChangeAspect="1"/>
            </p:cNvSpPr>
            <p:nvPr/>
          </p:nvSpPr>
          <p:spPr bwMode="auto">
            <a:xfrm flipV="1">
              <a:off x="2268" y="1541"/>
              <a:ext cx="52" cy="70"/>
            </a:xfrm>
            <a:custGeom>
              <a:avLst/>
              <a:gdLst/>
              <a:ahLst/>
              <a:cxnLst>
                <a:cxn ang="0">
                  <a:pos x="14" y="26"/>
                </a:cxn>
                <a:cxn ang="0">
                  <a:pos x="13" y="24"/>
                </a:cxn>
                <a:cxn ang="0">
                  <a:pos x="16" y="23"/>
                </a:cxn>
                <a:cxn ang="0">
                  <a:pos x="17" y="23"/>
                </a:cxn>
                <a:cxn ang="0">
                  <a:pos x="18" y="28"/>
                </a:cxn>
                <a:cxn ang="0">
                  <a:pos x="20" y="34"/>
                </a:cxn>
                <a:cxn ang="0">
                  <a:pos x="22" y="34"/>
                </a:cxn>
                <a:cxn ang="0">
                  <a:pos x="20" y="27"/>
                </a:cxn>
                <a:cxn ang="0">
                  <a:pos x="20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5"/>
                </a:cxn>
                <a:cxn ang="0">
                  <a:pos x="11" y="24"/>
                </a:cxn>
                <a:cxn ang="0">
                  <a:pos x="11" y="27"/>
                </a:cxn>
                <a:cxn ang="0">
                  <a:pos x="14" y="36"/>
                </a:cxn>
                <a:cxn ang="0">
                  <a:pos x="16" y="35"/>
                </a:cxn>
                <a:cxn ang="0">
                  <a:pos x="14" y="26"/>
                </a:cxn>
              </a:cxnLst>
              <a:rect l="0" t="0" r="r" b="b"/>
              <a:pathLst>
                <a:path w="27" h="36">
                  <a:moveTo>
                    <a:pt x="14" y="26"/>
                  </a:moveTo>
                  <a:cubicBezTo>
                    <a:pt x="13" y="25"/>
                    <a:pt x="13" y="24"/>
                    <a:pt x="13" y="24"/>
                  </a:cubicBezTo>
                  <a:cubicBezTo>
                    <a:pt x="14" y="24"/>
                    <a:pt x="15" y="24"/>
                    <a:pt x="16" y="23"/>
                  </a:cubicBezTo>
                  <a:cubicBezTo>
                    <a:pt x="16" y="23"/>
                    <a:pt x="17" y="23"/>
                    <a:pt x="17" y="23"/>
                  </a:cubicBezTo>
                  <a:cubicBezTo>
                    <a:pt x="17" y="25"/>
                    <a:pt x="17" y="26"/>
                    <a:pt x="18" y="28"/>
                  </a:cubicBezTo>
                  <a:cubicBezTo>
                    <a:pt x="18" y="30"/>
                    <a:pt x="19" y="32"/>
                    <a:pt x="20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0" y="29"/>
                    <a:pt x="20" y="27"/>
                  </a:cubicBezTo>
                  <a:cubicBezTo>
                    <a:pt x="20" y="25"/>
                    <a:pt x="20" y="24"/>
                    <a:pt x="20" y="22"/>
                  </a:cubicBezTo>
                  <a:cubicBezTo>
                    <a:pt x="24" y="20"/>
                    <a:pt x="27" y="15"/>
                    <a:pt x="26" y="10"/>
                  </a:cubicBezTo>
                  <a:cubicBezTo>
                    <a:pt x="25" y="4"/>
                    <a:pt x="18" y="0"/>
                    <a:pt x="11" y="1"/>
                  </a:cubicBezTo>
                  <a:cubicBezTo>
                    <a:pt x="4" y="3"/>
                    <a:pt x="0" y="9"/>
                    <a:pt x="1" y="15"/>
                  </a:cubicBezTo>
                  <a:cubicBezTo>
                    <a:pt x="2" y="20"/>
                    <a:pt x="6" y="23"/>
                    <a:pt x="11" y="24"/>
                  </a:cubicBezTo>
                  <a:cubicBezTo>
                    <a:pt x="10" y="25"/>
                    <a:pt x="11" y="26"/>
                    <a:pt x="11" y="27"/>
                  </a:cubicBezTo>
                  <a:cubicBezTo>
                    <a:pt x="12" y="30"/>
                    <a:pt x="13" y="33"/>
                    <a:pt x="14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2"/>
                    <a:pt x="14" y="29"/>
                    <a:pt x="14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 303"/>
            <p:cNvSpPr>
              <a:spLocks noChangeAspect="1"/>
            </p:cNvSpPr>
            <p:nvPr/>
          </p:nvSpPr>
          <p:spPr bwMode="auto">
            <a:xfrm flipV="1">
              <a:off x="2287" y="1474"/>
              <a:ext cx="52" cy="67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6" y="1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9" y="9"/>
                </a:cxn>
                <a:cxn ang="0">
                  <a:pos x="7" y="1"/>
                </a:cxn>
                <a:cxn ang="0">
                  <a:pos x="5" y="1"/>
                </a:cxn>
                <a:cxn ang="0">
                  <a:pos x="7" y="9"/>
                </a:cxn>
                <a:cxn ang="0">
                  <a:pos x="8" y="13"/>
                </a:cxn>
                <a:cxn ang="0">
                  <a:pos x="2" y="25"/>
                </a:cxn>
                <a:cxn ang="0">
                  <a:pos x="16" y="33"/>
                </a:cxn>
                <a:cxn ang="0">
                  <a:pos x="26" y="20"/>
                </a:cxn>
                <a:cxn ang="0">
                  <a:pos x="17" y="11"/>
                </a:cxn>
              </a:cxnLst>
              <a:rect l="0" t="0" r="r" b="b"/>
              <a:pathLst>
                <a:path w="27" h="35">
                  <a:moveTo>
                    <a:pt x="17" y="11"/>
                  </a:moveTo>
                  <a:cubicBezTo>
                    <a:pt x="16" y="11"/>
                    <a:pt x="16" y="10"/>
                    <a:pt x="16" y="10"/>
                  </a:cubicBezTo>
                  <a:cubicBezTo>
                    <a:pt x="15" y="6"/>
                    <a:pt x="14" y="3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4"/>
                    <a:pt x="13" y="7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0"/>
                    <a:pt x="9" y="9"/>
                  </a:cubicBezTo>
                  <a:cubicBezTo>
                    <a:pt x="9" y="6"/>
                    <a:pt x="8" y="4"/>
                    <a:pt x="7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4"/>
                    <a:pt x="7" y="7"/>
                    <a:pt x="7" y="9"/>
                  </a:cubicBezTo>
                  <a:cubicBezTo>
                    <a:pt x="7" y="10"/>
                    <a:pt x="8" y="12"/>
                    <a:pt x="8" y="13"/>
                  </a:cubicBezTo>
                  <a:cubicBezTo>
                    <a:pt x="3" y="15"/>
                    <a:pt x="0" y="20"/>
                    <a:pt x="2" y="25"/>
                  </a:cubicBezTo>
                  <a:cubicBezTo>
                    <a:pt x="3" y="31"/>
                    <a:pt x="9" y="35"/>
                    <a:pt x="16" y="33"/>
                  </a:cubicBezTo>
                  <a:cubicBezTo>
                    <a:pt x="22" y="32"/>
                    <a:pt x="27" y="26"/>
                    <a:pt x="26" y="20"/>
                  </a:cubicBezTo>
                  <a:cubicBezTo>
                    <a:pt x="25" y="16"/>
                    <a:pt x="21" y="13"/>
                    <a:pt x="17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304"/>
            <p:cNvSpPr>
              <a:spLocks noChangeAspect="1"/>
            </p:cNvSpPr>
            <p:nvPr/>
          </p:nvSpPr>
          <p:spPr bwMode="auto">
            <a:xfrm flipV="1">
              <a:off x="2019" y="1479"/>
              <a:ext cx="55" cy="68"/>
            </a:xfrm>
            <a:custGeom>
              <a:avLst/>
              <a:gdLst/>
              <a:ahLst/>
              <a:cxnLst>
                <a:cxn ang="0">
                  <a:pos x="15" y="26"/>
                </a:cxn>
                <a:cxn ang="0">
                  <a:pos x="14" y="23"/>
                </a:cxn>
                <a:cxn ang="0">
                  <a:pos x="17" y="23"/>
                </a:cxn>
                <a:cxn ang="0">
                  <a:pos x="18" y="23"/>
                </a:cxn>
                <a:cxn ang="0">
                  <a:pos x="19" y="27"/>
                </a:cxn>
                <a:cxn ang="0">
                  <a:pos x="22" y="34"/>
                </a:cxn>
                <a:cxn ang="0">
                  <a:pos x="24" y="33"/>
                </a:cxn>
                <a:cxn ang="0">
                  <a:pos x="22" y="26"/>
                </a:cxn>
                <a:cxn ang="0">
                  <a:pos x="21" y="22"/>
                </a:cxn>
                <a:cxn ang="0">
                  <a:pos x="26" y="9"/>
                </a:cxn>
                <a:cxn ang="0">
                  <a:pos x="10" y="2"/>
                </a:cxn>
                <a:cxn ang="0">
                  <a:pos x="2" y="16"/>
                </a:cxn>
                <a:cxn ang="0">
                  <a:pos x="12" y="24"/>
                </a:cxn>
                <a:cxn ang="0">
                  <a:pos x="12" y="27"/>
                </a:cxn>
                <a:cxn ang="0">
                  <a:pos x="16" y="35"/>
                </a:cxn>
                <a:cxn ang="0">
                  <a:pos x="18" y="35"/>
                </a:cxn>
                <a:cxn ang="0">
                  <a:pos x="15" y="26"/>
                </a:cxn>
              </a:cxnLst>
              <a:rect l="0" t="0" r="r" b="b"/>
              <a:pathLst>
                <a:path w="28" h="35">
                  <a:moveTo>
                    <a:pt x="15" y="26"/>
                  </a:moveTo>
                  <a:cubicBezTo>
                    <a:pt x="15" y="25"/>
                    <a:pt x="14" y="24"/>
                    <a:pt x="14" y="23"/>
                  </a:cubicBezTo>
                  <a:cubicBezTo>
                    <a:pt x="15" y="24"/>
                    <a:pt x="16" y="23"/>
                    <a:pt x="17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9" y="26"/>
                    <a:pt x="19" y="27"/>
                  </a:cubicBezTo>
                  <a:cubicBezTo>
                    <a:pt x="20" y="29"/>
                    <a:pt x="21" y="31"/>
                    <a:pt x="22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1"/>
                    <a:pt x="22" y="28"/>
                    <a:pt x="22" y="26"/>
                  </a:cubicBezTo>
                  <a:cubicBezTo>
                    <a:pt x="21" y="25"/>
                    <a:pt x="21" y="23"/>
                    <a:pt x="21" y="22"/>
                  </a:cubicBezTo>
                  <a:cubicBezTo>
                    <a:pt x="25" y="19"/>
                    <a:pt x="28" y="14"/>
                    <a:pt x="26" y="9"/>
                  </a:cubicBezTo>
                  <a:cubicBezTo>
                    <a:pt x="24" y="3"/>
                    <a:pt x="17" y="0"/>
                    <a:pt x="10" y="2"/>
                  </a:cubicBezTo>
                  <a:cubicBezTo>
                    <a:pt x="4" y="4"/>
                    <a:pt x="0" y="10"/>
                    <a:pt x="2" y="16"/>
                  </a:cubicBezTo>
                  <a:cubicBezTo>
                    <a:pt x="3" y="20"/>
                    <a:pt x="7" y="23"/>
                    <a:pt x="12" y="24"/>
                  </a:cubicBezTo>
                  <a:cubicBezTo>
                    <a:pt x="12" y="25"/>
                    <a:pt x="12" y="26"/>
                    <a:pt x="12" y="27"/>
                  </a:cubicBezTo>
                  <a:cubicBezTo>
                    <a:pt x="13" y="30"/>
                    <a:pt x="15" y="33"/>
                    <a:pt x="16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2"/>
                    <a:pt x="16" y="29"/>
                    <a:pt x="15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305"/>
            <p:cNvSpPr>
              <a:spLocks noChangeAspect="1"/>
            </p:cNvSpPr>
            <p:nvPr/>
          </p:nvSpPr>
          <p:spPr bwMode="auto">
            <a:xfrm flipV="1">
              <a:off x="2047" y="1412"/>
              <a:ext cx="51" cy="67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5" y="1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13" y="10"/>
                </a:cxn>
                <a:cxn ang="0">
                  <a:pos x="13" y="11"/>
                </a:cxn>
                <a:cxn ang="0">
                  <a:pos x="10" y="12"/>
                </a:cxn>
                <a:cxn ang="0">
                  <a:pos x="9" y="12"/>
                </a:cxn>
                <a:cxn ang="0">
                  <a:pos x="8" y="9"/>
                </a:cxn>
                <a:cxn ang="0">
                  <a:pos x="5" y="2"/>
                </a:cxn>
                <a:cxn ang="0">
                  <a:pos x="3" y="2"/>
                </a:cxn>
                <a:cxn ang="0">
                  <a:pos x="6" y="10"/>
                </a:cxn>
                <a:cxn ang="0">
                  <a:pos x="7" y="13"/>
                </a:cxn>
                <a:cxn ang="0">
                  <a:pos x="2" y="26"/>
                </a:cxn>
                <a:cxn ang="0">
                  <a:pos x="16" y="33"/>
                </a:cxn>
                <a:cxn ang="0">
                  <a:pos x="25" y="19"/>
                </a:cxn>
                <a:cxn ang="0">
                  <a:pos x="15" y="11"/>
                </a:cxn>
              </a:cxnLst>
              <a:rect l="0" t="0" r="r" b="b"/>
              <a:pathLst>
                <a:path w="27" h="35">
                  <a:moveTo>
                    <a:pt x="15" y="11"/>
                  </a:moveTo>
                  <a:cubicBezTo>
                    <a:pt x="15" y="11"/>
                    <a:pt x="15" y="10"/>
                    <a:pt x="15" y="10"/>
                  </a:cubicBezTo>
                  <a:cubicBezTo>
                    <a:pt x="14" y="6"/>
                    <a:pt x="13" y="3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4"/>
                    <a:pt x="12" y="7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1" y="12"/>
                    <a:pt x="10" y="12"/>
                  </a:cubicBezTo>
                  <a:cubicBezTo>
                    <a:pt x="10" y="12"/>
                    <a:pt x="10" y="12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7"/>
                    <a:pt x="6" y="4"/>
                    <a:pt x="5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5"/>
                    <a:pt x="5" y="7"/>
                    <a:pt x="6" y="10"/>
                  </a:cubicBezTo>
                  <a:cubicBezTo>
                    <a:pt x="6" y="11"/>
                    <a:pt x="7" y="12"/>
                    <a:pt x="7" y="13"/>
                  </a:cubicBezTo>
                  <a:cubicBezTo>
                    <a:pt x="2" y="16"/>
                    <a:pt x="0" y="21"/>
                    <a:pt x="2" y="26"/>
                  </a:cubicBezTo>
                  <a:cubicBezTo>
                    <a:pt x="3" y="32"/>
                    <a:pt x="10" y="35"/>
                    <a:pt x="16" y="33"/>
                  </a:cubicBezTo>
                  <a:cubicBezTo>
                    <a:pt x="23" y="31"/>
                    <a:pt x="27" y="25"/>
                    <a:pt x="25" y="19"/>
                  </a:cubicBezTo>
                  <a:cubicBezTo>
                    <a:pt x="24" y="15"/>
                    <a:pt x="20" y="12"/>
                    <a:pt x="15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306"/>
            <p:cNvSpPr>
              <a:spLocks noChangeAspect="1"/>
            </p:cNvSpPr>
            <p:nvPr/>
          </p:nvSpPr>
          <p:spPr bwMode="auto">
            <a:xfrm flipV="1">
              <a:off x="2068" y="1492"/>
              <a:ext cx="54" cy="71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14" y="24"/>
                </a:cxn>
                <a:cxn ang="0">
                  <a:pos x="17" y="24"/>
                </a:cxn>
                <a:cxn ang="0">
                  <a:pos x="18" y="24"/>
                </a:cxn>
                <a:cxn ang="0">
                  <a:pos x="19" y="28"/>
                </a:cxn>
                <a:cxn ang="0">
                  <a:pos x="22" y="34"/>
                </a:cxn>
                <a:cxn ang="0">
                  <a:pos x="24" y="34"/>
                </a:cxn>
                <a:cxn ang="0">
                  <a:pos x="22" y="27"/>
                </a:cxn>
                <a:cxn ang="0">
                  <a:pos x="21" y="22"/>
                </a:cxn>
                <a:cxn ang="0">
                  <a:pos x="26" y="10"/>
                </a:cxn>
                <a:cxn ang="0">
                  <a:pos x="11" y="2"/>
                </a:cxn>
                <a:cxn ang="0">
                  <a:pos x="2" y="17"/>
                </a:cxn>
                <a:cxn ang="0">
                  <a:pos x="12" y="25"/>
                </a:cxn>
                <a:cxn ang="0">
                  <a:pos x="12" y="27"/>
                </a:cxn>
                <a:cxn ang="0">
                  <a:pos x="16" y="36"/>
                </a:cxn>
                <a:cxn ang="0">
                  <a:pos x="18" y="35"/>
                </a:cxn>
                <a:cxn ang="0">
                  <a:pos x="15" y="27"/>
                </a:cxn>
              </a:cxnLst>
              <a:rect l="0" t="0" r="r" b="b"/>
              <a:pathLst>
                <a:path w="28" h="36">
                  <a:moveTo>
                    <a:pt x="15" y="27"/>
                  </a:moveTo>
                  <a:cubicBezTo>
                    <a:pt x="14" y="26"/>
                    <a:pt x="14" y="25"/>
                    <a:pt x="14" y="24"/>
                  </a:cubicBezTo>
                  <a:cubicBezTo>
                    <a:pt x="15" y="24"/>
                    <a:pt x="16" y="24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8" y="26"/>
                    <a:pt x="19" y="28"/>
                  </a:cubicBezTo>
                  <a:cubicBezTo>
                    <a:pt x="19" y="30"/>
                    <a:pt x="21" y="32"/>
                    <a:pt x="22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2"/>
                    <a:pt x="22" y="29"/>
                    <a:pt x="22" y="27"/>
                  </a:cubicBezTo>
                  <a:cubicBezTo>
                    <a:pt x="21" y="26"/>
                    <a:pt x="21" y="24"/>
                    <a:pt x="21" y="22"/>
                  </a:cubicBezTo>
                  <a:cubicBezTo>
                    <a:pt x="25" y="19"/>
                    <a:pt x="28" y="15"/>
                    <a:pt x="26" y="10"/>
                  </a:cubicBezTo>
                  <a:cubicBezTo>
                    <a:pt x="25" y="4"/>
                    <a:pt x="18" y="0"/>
                    <a:pt x="11" y="2"/>
                  </a:cubicBezTo>
                  <a:cubicBezTo>
                    <a:pt x="4" y="4"/>
                    <a:pt x="0" y="11"/>
                    <a:pt x="2" y="17"/>
                  </a:cubicBezTo>
                  <a:cubicBezTo>
                    <a:pt x="3" y="21"/>
                    <a:pt x="7" y="24"/>
                    <a:pt x="12" y="25"/>
                  </a:cubicBezTo>
                  <a:cubicBezTo>
                    <a:pt x="12" y="25"/>
                    <a:pt x="12" y="27"/>
                    <a:pt x="12" y="27"/>
                  </a:cubicBezTo>
                  <a:cubicBezTo>
                    <a:pt x="13" y="31"/>
                    <a:pt x="15" y="33"/>
                    <a:pt x="16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2"/>
                    <a:pt x="16" y="30"/>
                    <a:pt x="15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307"/>
            <p:cNvSpPr>
              <a:spLocks noChangeAspect="1"/>
            </p:cNvSpPr>
            <p:nvPr/>
          </p:nvSpPr>
          <p:spPr bwMode="auto">
            <a:xfrm flipV="1">
              <a:off x="2092" y="1426"/>
              <a:ext cx="53" cy="66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6" y="1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13" y="10"/>
                </a:cxn>
                <a:cxn ang="0">
                  <a:pos x="14" y="11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9" y="9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7" y="10"/>
                </a:cxn>
                <a:cxn ang="0">
                  <a:pos x="7" y="13"/>
                </a:cxn>
                <a:cxn ang="0">
                  <a:pos x="2" y="26"/>
                </a:cxn>
                <a:cxn ang="0">
                  <a:pos x="17" y="33"/>
                </a:cxn>
                <a:cxn ang="0">
                  <a:pos x="26" y="19"/>
                </a:cxn>
                <a:cxn ang="0">
                  <a:pos x="16" y="11"/>
                </a:cxn>
              </a:cxnLst>
              <a:rect l="0" t="0" r="r" b="b"/>
              <a:pathLst>
                <a:path w="27" h="35">
                  <a:moveTo>
                    <a:pt x="16" y="11"/>
                  </a:moveTo>
                  <a:cubicBezTo>
                    <a:pt x="16" y="11"/>
                    <a:pt x="16" y="10"/>
                    <a:pt x="16" y="10"/>
                  </a:cubicBezTo>
                  <a:cubicBezTo>
                    <a:pt x="15" y="6"/>
                    <a:pt x="13" y="3"/>
                    <a:pt x="1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4"/>
                    <a:pt x="12" y="7"/>
                    <a:pt x="13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1"/>
                    <a:pt x="10" y="10"/>
                    <a:pt x="9" y="9"/>
                  </a:cubicBezTo>
                  <a:cubicBezTo>
                    <a:pt x="9" y="7"/>
                    <a:pt x="7" y="4"/>
                    <a:pt x="6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5"/>
                    <a:pt x="6" y="7"/>
                    <a:pt x="7" y="10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3" y="16"/>
                    <a:pt x="0" y="21"/>
                    <a:pt x="2" y="26"/>
                  </a:cubicBezTo>
                  <a:cubicBezTo>
                    <a:pt x="4" y="32"/>
                    <a:pt x="10" y="35"/>
                    <a:pt x="17" y="33"/>
                  </a:cubicBezTo>
                  <a:cubicBezTo>
                    <a:pt x="23" y="31"/>
                    <a:pt x="27" y="25"/>
                    <a:pt x="26" y="19"/>
                  </a:cubicBezTo>
                  <a:cubicBezTo>
                    <a:pt x="25" y="15"/>
                    <a:pt x="21" y="12"/>
                    <a:pt x="16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308"/>
            <p:cNvSpPr>
              <a:spLocks noChangeAspect="1"/>
            </p:cNvSpPr>
            <p:nvPr/>
          </p:nvSpPr>
          <p:spPr bwMode="auto">
            <a:xfrm flipV="1">
              <a:off x="2118" y="1506"/>
              <a:ext cx="54" cy="70"/>
            </a:xfrm>
            <a:custGeom>
              <a:avLst/>
              <a:gdLst/>
              <a:ahLst/>
              <a:cxnLst>
                <a:cxn ang="0">
                  <a:pos x="14" y="27"/>
                </a:cxn>
                <a:cxn ang="0">
                  <a:pos x="14" y="24"/>
                </a:cxn>
                <a:cxn ang="0">
                  <a:pos x="17" y="24"/>
                </a:cxn>
                <a:cxn ang="0">
                  <a:pos x="18" y="23"/>
                </a:cxn>
                <a:cxn ang="0">
                  <a:pos x="19" y="28"/>
                </a:cxn>
                <a:cxn ang="0">
                  <a:pos x="21" y="34"/>
                </a:cxn>
                <a:cxn ang="0">
                  <a:pos x="24" y="34"/>
                </a:cxn>
                <a:cxn ang="0">
                  <a:pos x="21" y="27"/>
                </a:cxn>
                <a:cxn ang="0">
                  <a:pos x="21" y="22"/>
                </a:cxn>
                <a:cxn ang="0">
                  <a:pos x="27" y="10"/>
                </a:cxn>
                <a:cxn ang="0">
                  <a:pos x="11" y="2"/>
                </a:cxn>
                <a:cxn ang="0">
                  <a:pos x="1" y="17"/>
                </a:cxn>
                <a:cxn ang="0">
                  <a:pos x="11" y="24"/>
                </a:cxn>
                <a:cxn ang="0">
                  <a:pos x="12" y="27"/>
                </a:cxn>
                <a:cxn ang="0">
                  <a:pos x="15" y="36"/>
                </a:cxn>
                <a:cxn ang="0">
                  <a:pos x="18" y="35"/>
                </a:cxn>
                <a:cxn ang="0">
                  <a:pos x="14" y="27"/>
                </a:cxn>
              </a:cxnLst>
              <a:rect l="0" t="0" r="r" b="b"/>
              <a:pathLst>
                <a:path w="28" h="36">
                  <a:moveTo>
                    <a:pt x="14" y="27"/>
                  </a:moveTo>
                  <a:cubicBezTo>
                    <a:pt x="14" y="26"/>
                    <a:pt x="14" y="25"/>
                    <a:pt x="14" y="24"/>
                  </a:cubicBezTo>
                  <a:cubicBezTo>
                    <a:pt x="15" y="24"/>
                    <a:pt x="16" y="24"/>
                    <a:pt x="17" y="24"/>
                  </a:cubicBezTo>
                  <a:cubicBezTo>
                    <a:pt x="17" y="24"/>
                    <a:pt x="18" y="24"/>
                    <a:pt x="18" y="23"/>
                  </a:cubicBezTo>
                  <a:cubicBezTo>
                    <a:pt x="18" y="25"/>
                    <a:pt x="18" y="26"/>
                    <a:pt x="19" y="28"/>
                  </a:cubicBezTo>
                  <a:cubicBezTo>
                    <a:pt x="19" y="30"/>
                    <a:pt x="20" y="32"/>
                    <a:pt x="21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2"/>
                    <a:pt x="22" y="29"/>
                    <a:pt x="21" y="27"/>
                  </a:cubicBezTo>
                  <a:cubicBezTo>
                    <a:pt x="21" y="26"/>
                    <a:pt x="20" y="24"/>
                    <a:pt x="21" y="22"/>
                  </a:cubicBezTo>
                  <a:cubicBezTo>
                    <a:pt x="25" y="20"/>
                    <a:pt x="28" y="15"/>
                    <a:pt x="27" y="10"/>
                  </a:cubicBezTo>
                  <a:cubicBezTo>
                    <a:pt x="25" y="4"/>
                    <a:pt x="18" y="0"/>
                    <a:pt x="11" y="2"/>
                  </a:cubicBezTo>
                  <a:cubicBezTo>
                    <a:pt x="4" y="4"/>
                    <a:pt x="0" y="11"/>
                    <a:pt x="1" y="17"/>
                  </a:cubicBezTo>
                  <a:cubicBezTo>
                    <a:pt x="3" y="21"/>
                    <a:pt x="7" y="24"/>
                    <a:pt x="11" y="24"/>
                  </a:cubicBezTo>
                  <a:cubicBezTo>
                    <a:pt x="12" y="25"/>
                    <a:pt x="12" y="26"/>
                    <a:pt x="12" y="27"/>
                  </a:cubicBezTo>
                  <a:cubicBezTo>
                    <a:pt x="13" y="30"/>
                    <a:pt x="14" y="33"/>
                    <a:pt x="15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6" y="32"/>
                    <a:pt x="15" y="30"/>
                    <a:pt x="14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309"/>
            <p:cNvSpPr>
              <a:spLocks noChangeAspect="1"/>
            </p:cNvSpPr>
            <p:nvPr/>
          </p:nvSpPr>
          <p:spPr bwMode="auto">
            <a:xfrm flipV="1">
              <a:off x="2141" y="1439"/>
              <a:ext cx="53" cy="67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7" y="1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10" y="9"/>
                </a:cxn>
                <a:cxn ang="0">
                  <a:pos x="7" y="1"/>
                </a:cxn>
                <a:cxn ang="0">
                  <a:pos x="4" y="2"/>
                </a:cxn>
                <a:cxn ang="0">
                  <a:pos x="7" y="10"/>
                </a:cxn>
                <a:cxn ang="0">
                  <a:pos x="8" y="13"/>
                </a:cxn>
                <a:cxn ang="0">
                  <a:pos x="2" y="26"/>
                </a:cxn>
                <a:cxn ang="0">
                  <a:pos x="17" y="33"/>
                </a:cxn>
                <a:cxn ang="0">
                  <a:pos x="26" y="19"/>
                </a:cxn>
                <a:cxn ang="0">
                  <a:pos x="17" y="11"/>
                </a:cxn>
              </a:cxnLst>
              <a:rect l="0" t="0" r="r" b="b"/>
              <a:pathLst>
                <a:path w="28" h="35">
                  <a:moveTo>
                    <a:pt x="17" y="11"/>
                  </a:moveTo>
                  <a:cubicBezTo>
                    <a:pt x="17" y="11"/>
                    <a:pt x="17" y="10"/>
                    <a:pt x="17" y="10"/>
                  </a:cubicBezTo>
                  <a:cubicBezTo>
                    <a:pt x="16" y="6"/>
                    <a:pt x="14" y="3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4"/>
                    <a:pt x="13" y="7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1"/>
                    <a:pt x="10" y="10"/>
                    <a:pt x="10" y="9"/>
                  </a:cubicBezTo>
                  <a:cubicBezTo>
                    <a:pt x="9" y="7"/>
                    <a:pt x="8" y="4"/>
                    <a:pt x="7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5"/>
                    <a:pt x="6" y="7"/>
                    <a:pt x="7" y="10"/>
                  </a:cubicBezTo>
                  <a:cubicBezTo>
                    <a:pt x="7" y="11"/>
                    <a:pt x="8" y="12"/>
                    <a:pt x="8" y="13"/>
                  </a:cubicBezTo>
                  <a:cubicBezTo>
                    <a:pt x="3" y="16"/>
                    <a:pt x="0" y="21"/>
                    <a:pt x="2" y="26"/>
                  </a:cubicBezTo>
                  <a:cubicBezTo>
                    <a:pt x="3" y="32"/>
                    <a:pt x="10" y="35"/>
                    <a:pt x="17" y="33"/>
                  </a:cubicBezTo>
                  <a:cubicBezTo>
                    <a:pt x="24" y="31"/>
                    <a:pt x="28" y="25"/>
                    <a:pt x="26" y="19"/>
                  </a:cubicBezTo>
                  <a:cubicBezTo>
                    <a:pt x="25" y="15"/>
                    <a:pt x="21" y="12"/>
                    <a:pt x="17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310"/>
            <p:cNvSpPr>
              <a:spLocks noChangeAspect="1"/>
            </p:cNvSpPr>
            <p:nvPr/>
          </p:nvSpPr>
          <p:spPr bwMode="auto">
            <a:xfrm flipV="1">
              <a:off x="1872" y="1431"/>
              <a:ext cx="53" cy="70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15" y="24"/>
                </a:cxn>
                <a:cxn ang="0">
                  <a:pos x="18" y="24"/>
                </a:cxn>
                <a:cxn ang="0">
                  <a:pos x="20" y="23"/>
                </a:cxn>
                <a:cxn ang="0">
                  <a:pos x="21" y="27"/>
                </a:cxn>
                <a:cxn ang="0">
                  <a:pos x="24" y="34"/>
                </a:cxn>
                <a:cxn ang="0">
                  <a:pos x="26" y="33"/>
                </a:cxn>
                <a:cxn ang="0">
                  <a:pos x="23" y="27"/>
                </a:cxn>
                <a:cxn ang="0">
                  <a:pos x="22" y="22"/>
                </a:cxn>
                <a:cxn ang="0">
                  <a:pos x="27" y="9"/>
                </a:cxn>
                <a:cxn ang="0">
                  <a:pos x="11" y="2"/>
                </a:cxn>
                <a:cxn ang="0">
                  <a:pos x="2" y="18"/>
                </a:cxn>
                <a:cxn ang="0">
                  <a:pos x="13" y="25"/>
                </a:cxn>
                <a:cxn ang="0">
                  <a:pos x="14" y="27"/>
                </a:cxn>
                <a:cxn ang="0">
                  <a:pos x="18" y="36"/>
                </a:cxn>
                <a:cxn ang="0">
                  <a:pos x="20" y="35"/>
                </a:cxn>
                <a:cxn ang="0">
                  <a:pos x="16" y="27"/>
                </a:cxn>
              </a:cxnLst>
              <a:rect l="0" t="0" r="r" b="b"/>
              <a:pathLst>
                <a:path w="28" h="36">
                  <a:moveTo>
                    <a:pt x="16" y="27"/>
                  </a:moveTo>
                  <a:cubicBezTo>
                    <a:pt x="16" y="26"/>
                    <a:pt x="15" y="25"/>
                    <a:pt x="15" y="24"/>
                  </a:cubicBezTo>
                  <a:cubicBezTo>
                    <a:pt x="16" y="24"/>
                    <a:pt x="18" y="24"/>
                    <a:pt x="18" y="24"/>
                  </a:cubicBezTo>
                  <a:cubicBezTo>
                    <a:pt x="19" y="23"/>
                    <a:pt x="19" y="23"/>
                    <a:pt x="20" y="23"/>
                  </a:cubicBezTo>
                  <a:cubicBezTo>
                    <a:pt x="20" y="25"/>
                    <a:pt x="20" y="26"/>
                    <a:pt x="21" y="27"/>
                  </a:cubicBezTo>
                  <a:cubicBezTo>
                    <a:pt x="22" y="29"/>
                    <a:pt x="22" y="32"/>
                    <a:pt x="24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1"/>
                    <a:pt x="24" y="29"/>
                    <a:pt x="23" y="27"/>
                  </a:cubicBezTo>
                  <a:cubicBezTo>
                    <a:pt x="23" y="25"/>
                    <a:pt x="22" y="23"/>
                    <a:pt x="22" y="22"/>
                  </a:cubicBezTo>
                  <a:cubicBezTo>
                    <a:pt x="26" y="19"/>
                    <a:pt x="28" y="14"/>
                    <a:pt x="27" y="9"/>
                  </a:cubicBezTo>
                  <a:cubicBezTo>
                    <a:pt x="25" y="3"/>
                    <a:pt x="18" y="0"/>
                    <a:pt x="11" y="2"/>
                  </a:cubicBezTo>
                  <a:cubicBezTo>
                    <a:pt x="4" y="5"/>
                    <a:pt x="0" y="12"/>
                    <a:pt x="2" y="18"/>
                  </a:cubicBezTo>
                  <a:cubicBezTo>
                    <a:pt x="4" y="22"/>
                    <a:pt x="8" y="24"/>
                    <a:pt x="13" y="25"/>
                  </a:cubicBezTo>
                  <a:cubicBezTo>
                    <a:pt x="13" y="25"/>
                    <a:pt x="14" y="27"/>
                    <a:pt x="14" y="27"/>
                  </a:cubicBezTo>
                  <a:cubicBezTo>
                    <a:pt x="15" y="30"/>
                    <a:pt x="16" y="33"/>
                    <a:pt x="18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8" y="32"/>
                    <a:pt x="17" y="30"/>
                    <a:pt x="16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311"/>
            <p:cNvSpPr>
              <a:spLocks noChangeAspect="1"/>
            </p:cNvSpPr>
            <p:nvPr/>
          </p:nvSpPr>
          <p:spPr bwMode="auto">
            <a:xfrm flipV="1">
              <a:off x="1904" y="1366"/>
              <a:ext cx="52" cy="67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5" y="9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10" y="12"/>
                </a:cxn>
                <a:cxn ang="0">
                  <a:pos x="8" y="13"/>
                </a:cxn>
                <a:cxn ang="0">
                  <a:pos x="8" y="9"/>
                </a:cxn>
                <a:cxn ang="0">
                  <a:pos x="4" y="2"/>
                </a:cxn>
                <a:cxn ang="0">
                  <a:pos x="2" y="3"/>
                </a:cxn>
                <a:cxn ang="0">
                  <a:pos x="5" y="10"/>
                </a:cxn>
                <a:cxn ang="0">
                  <a:pos x="6" y="14"/>
                </a:cxn>
                <a:cxn ang="0">
                  <a:pos x="1" y="27"/>
                </a:cxn>
                <a:cxn ang="0">
                  <a:pos x="17" y="33"/>
                </a:cxn>
                <a:cxn ang="0">
                  <a:pos x="25" y="18"/>
                </a:cxn>
                <a:cxn ang="0">
                  <a:pos x="15" y="11"/>
                </a:cxn>
              </a:cxnLst>
              <a:rect l="0" t="0" r="r" b="b"/>
              <a:pathLst>
                <a:path w="27" h="35">
                  <a:moveTo>
                    <a:pt x="15" y="11"/>
                  </a:moveTo>
                  <a:cubicBezTo>
                    <a:pt x="15" y="11"/>
                    <a:pt x="15" y="10"/>
                    <a:pt x="15" y="9"/>
                  </a:cubicBezTo>
                  <a:cubicBezTo>
                    <a:pt x="13" y="6"/>
                    <a:pt x="11" y="3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4"/>
                    <a:pt x="11" y="7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2"/>
                    <a:pt x="10" y="12"/>
                  </a:cubicBezTo>
                  <a:cubicBezTo>
                    <a:pt x="9" y="12"/>
                    <a:pt x="9" y="12"/>
                    <a:pt x="8" y="13"/>
                  </a:cubicBezTo>
                  <a:cubicBezTo>
                    <a:pt x="8" y="11"/>
                    <a:pt x="8" y="10"/>
                    <a:pt x="8" y="9"/>
                  </a:cubicBezTo>
                  <a:cubicBezTo>
                    <a:pt x="7" y="7"/>
                    <a:pt x="6" y="4"/>
                    <a:pt x="4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5"/>
                    <a:pt x="4" y="8"/>
                    <a:pt x="5" y="10"/>
                  </a:cubicBezTo>
                  <a:cubicBezTo>
                    <a:pt x="6" y="11"/>
                    <a:pt x="6" y="13"/>
                    <a:pt x="6" y="14"/>
                  </a:cubicBezTo>
                  <a:cubicBezTo>
                    <a:pt x="1" y="17"/>
                    <a:pt x="0" y="22"/>
                    <a:pt x="1" y="27"/>
                  </a:cubicBezTo>
                  <a:cubicBezTo>
                    <a:pt x="3" y="33"/>
                    <a:pt x="11" y="35"/>
                    <a:pt x="17" y="33"/>
                  </a:cubicBezTo>
                  <a:cubicBezTo>
                    <a:pt x="24" y="31"/>
                    <a:pt x="27" y="24"/>
                    <a:pt x="25" y="18"/>
                  </a:cubicBezTo>
                  <a:cubicBezTo>
                    <a:pt x="24" y="14"/>
                    <a:pt x="20" y="12"/>
                    <a:pt x="15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312"/>
            <p:cNvSpPr>
              <a:spLocks noChangeAspect="1"/>
            </p:cNvSpPr>
            <p:nvPr/>
          </p:nvSpPr>
          <p:spPr bwMode="auto">
            <a:xfrm flipV="1">
              <a:off x="1920" y="1448"/>
              <a:ext cx="53" cy="70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16" y="25"/>
                </a:cxn>
                <a:cxn ang="0">
                  <a:pos x="18" y="24"/>
                </a:cxn>
                <a:cxn ang="0">
                  <a:pos x="20" y="24"/>
                </a:cxn>
                <a:cxn ang="0">
                  <a:pos x="21" y="28"/>
                </a:cxn>
                <a:cxn ang="0">
                  <a:pos x="23" y="35"/>
                </a:cxn>
                <a:cxn ang="0">
                  <a:pos x="26" y="34"/>
                </a:cxn>
                <a:cxn ang="0">
                  <a:pos x="23" y="27"/>
                </a:cxn>
                <a:cxn ang="0">
                  <a:pos x="22" y="22"/>
                </a:cxn>
                <a:cxn ang="0">
                  <a:pos x="27" y="10"/>
                </a:cxn>
                <a:cxn ang="0">
                  <a:pos x="11" y="3"/>
                </a:cxn>
                <a:cxn ang="0">
                  <a:pos x="2" y="18"/>
                </a:cxn>
                <a:cxn ang="0">
                  <a:pos x="13" y="25"/>
                </a:cxn>
                <a:cxn ang="0">
                  <a:pos x="14" y="28"/>
                </a:cxn>
                <a:cxn ang="0">
                  <a:pos x="18" y="36"/>
                </a:cxn>
                <a:cxn ang="0">
                  <a:pos x="20" y="36"/>
                </a:cxn>
                <a:cxn ang="0">
                  <a:pos x="16" y="27"/>
                </a:cxn>
              </a:cxnLst>
              <a:rect l="0" t="0" r="r" b="b"/>
              <a:pathLst>
                <a:path w="28" h="36">
                  <a:moveTo>
                    <a:pt x="16" y="27"/>
                  </a:moveTo>
                  <a:cubicBezTo>
                    <a:pt x="16" y="26"/>
                    <a:pt x="15" y="25"/>
                    <a:pt x="16" y="25"/>
                  </a:cubicBezTo>
                  <a:cubicBezTo>
                    <a:pt x="17" y="25"/>
                    <a:pt x="17" y="24"/>
                    <a:pt x="18" y="24"/>
                  </a:cubicBezTo>
                  <a:cubicBezTo>
                    <a:pt x="19" y="24"/>
                    <a:pt x="19" y="24"/>
                    <a:pt x="20" y="24"/>
                  </a:cubicBezTo>
                  <a:cubicBezTo>
                    <a:pt x="20" y="25"/>
                    <a:pt x="20" y="27"/>
                    <a:pt x="21" y="28"/>
                  </a:cubicBezTo>
                  <a:cubicBezTo>
                    <a:pt x="21" y="30"/>
                    <a:pt x="22" y="32"/>
                    <a:pt x="23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1"/>
                    <a:pt x="23" y="29"/>
                    <a:pt x="23" y="27"/>
                  </a:cubicBezTo>
                  <a:cubicBezTo>
                    <a:pt x="22" y="26"/>
                    <a:pt x="22" y="24"/>
                    <a:pt x="22" y="22"/>
                  </a:cubicBezTo>
                  <a:cubicBezTo>
                    <a:pt x="26" y="19"/>
                    <a:pt x="28" y="14"/>
                    <a:pt x="27" y="10"/>
                  </a:cubicBezTo>
                  <a:cubicBezTo>
                    <a:pt x="25" y="4"/>
                    <a:pt x="18" y="0"/>
                    <a:pt x="11" y="3"/>
                  </a:cubicBezTo>
                  <a:cubicBezTo>
                    <a:pt x="4" y="5"/>
                    <a:pt x="0" y="12"/>
                    <a:pt x="2" y="18"/>
                  </a:cubicBezTo>
                  <a:cubicBezTo>
                    <a:pt x="4" y="22"/>
                    <a:pt x="8" y="24"/>
                    <a:pt x="13" y="25"/>
                  </a:cubicBezTo>
                  <a:cubicBezTo>
                    <a:pt x="13" y="26"/>
                    <a:pt x="13" y="27"/>
                    <a:pt x="14" y="28"/>
                  </a:cubicBezTo>
                  <a:cubicBezTo>
                    <a:pt x="15" y="31"/>
                    <a:pt x="16" y="34"/>
                    <a:pt x="18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3"/>
                    <a:pt x="17" y="30"/>
                    <a:pt x="16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313"/>
            <p:cNvSpPr>
              <a:spLocks noChangeAspect="1"/>
            </p:cNvSpPr>
            <p:nvPr/>
          </p:nvSpPr>
          <p:spPr bwMode="auto">
            <a:xfrm flipV="1">
              <a:off x="1950" y="1381"/>
              <a:ext cx="52" cy="6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5" y="9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13" y="10"/>
                </a:cxn>
                <a:cxn ang="0">
                  <a:pos x="13" y="11"/>
                </a:cxn>
                <a:cxn ang="0">
                  <a:pos x="10" y="12"/>
                </a:cxn>
                <a:cxn ang="0">
                  <a:pos x="9" y="12"/>
                </a:cxn>
                <a:cxn ang="0">
                  <a:pos x="8" y="9"/>
                </a:cxn>
                <a:cxn ang="0">
                  <a:pos x="5" y="1"/>
                </a:cxn>
                <a:cxn ang="0">
                  <a:pos x="2" y="2"/>
                </a:cxn>
                <a:cxn ang="0">
                  <a:pos x="6" y="10"/>
                </a:cxn>
                <a:cxn ang="0">
                  <a:pos x="7" y="13"/>
                </a:cxn>
                <a:cxn ang="0">
                  <a:pos x="2" y="26"/>
                </a:cxn>
                <a:cxn ang="0">
                  <a:pos x="17" y="33"/>
                </a:cxn>
                <a:cxn ang="0">
                  <a:pos x="25" y="18"/>
                </a:cxn>
                <a:cxn ang="0">
                  <a:pos x="16" y="11"/>
                </a:cxn>
              </a:cxnLst>
              <a:rect l="0" t="0" r="r" b="b"/>
              <a:pathLst>
                <a:path w="27" h="35">
                  <a:moveTo>
                    <a:pt x="16" y="11"/>
                  </a:moveTo>
                  <a:cubicBezTo>
                    <a:pt x="15" y="10"/>
                    <a:pt x="15" y="10"/>
                    <a:pt x="15" y="9"/>
                  </a:cubicBezTo>
                  <a:cubicBezTo>
                    <a:pt x="14" y="6"/>
                    <a:pt x="12" y="3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4"/>
                    <a:pt x="12" y="6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2" y="11"/>
                    <a:pt x="11" y="11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7"/>
                    <a:pt x="6" y="4"/>
                    <a:pt x="5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5"/>
                    <a:pt x="5" y="7"/>
                    <a:pt x="6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4" y="32"/>
                    <a:pt x="11" y="35"/>
                    <a:pt x="17" y="33"/>
                  </a:cubicBezTo>
                  <a:cubicBezTo>
                    <a:pt x="24" y="31"/>
                    <a:pt x="27" y="24"/>
                    <a:pt x="25" y="18"/>
                  </a:cubicBezTo>
                  <a:cubicBezTo>
                    <a:pt x="24" y="14"/>
                    <a:pt x="20" y="11"/>
                    <a:pt x="16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314"/>
            <p:cNvSpPr>
              <a:spLocks noChangeAspect="1"/>
            </p:cNvSpPr>
            <p:nvPr/>
          </p:nvSpPr>
          <p:spPr bwMode="auto">
            <a:xfrm flipV="1">
              <a:off x="1969" y="1464"/>
              <a:ext cx="54" cy="69"/>
            </a:xfrm>
            <a:custGeom>
              <a:avLst/>
              <a:gdLst/>
              <a:ahLst/>
              <a:cxnLst>
                <a:cxn ang="0">
                  <a:pos x="15" y="27"/>
                </a:cxn>
                <a:cxn ang="0">
                  <a:pos x="15" y="24"/>
                </a:cxn>
                <a:cxn ang="0">
                  <a:pos x="18" y="24"/>
                </a:cxn>
                <a:cxn ang="0">
                  <a:pos x="19" y="23"/>
                </a:cxn>
                <a:cxn ang="0">
                  <a:pos x="20" y="28"/>
                </a:cxn>
                <a:cxn ang="0">
                  <a:pos x="23" y="34"/>
                </a:cxn>
                <a:cxn ang="0">
                  <a:pos x="25" y="34"/>
                </a:cxn>
                <a:cxn ang="0">
                  <a:pos x="22" y="27"/>
                </a:cxn>
                <a:cxn ang="0">
                  <a:pos x="21" y="22"/>
                </a:cxn>
                <a:cxn ang="0">
                  <a:pos x="27" y="9"/>
                </a:cxn>
                <a:cxn ang="0">
                  <a:pos x="11" y="2"/>
                </a:cxn>
                <a:cxn ang="0">
                  <a:pos x="2" y="17"/>
                </a:cxn>
                <a:cxn ang="0">
                  <a:pos x="12" y="25"/>
                </a:cxn>
                <a:cxn ang="0">
                  <a:pos x="13" y="27"/>
                </a:cxn>
                <a:cxn ang="0">
                  <a:pos x="17" y="36"/>
                </a:cxn>
                <a:cxn ang="0">
                  <a:pos x="19" y="35"/>
                </a:cxn>
                <a:cxn ang="0">
                  <a:pos x="15" y="27"/>
                </a:cxn>
              </a:cxnLst>
              <a:rect l="0" t="0" r="r" b="b"/>
              <a:pathLst>
                <a:path w="28" h="36">
                  <a:moveTo>
                    <a:pt x="15" y="27"/>
                  </a:moveTo>
                  <a:cubicBezTo>
                    <a:pt x="15" y="26"/>
                    <a:pt x="15" y="25"/>
                    <a:pt x="15" y="24"/>
                  </a:cubicBezTo>
                  <a:cubicBezTo>
                    <a:pt x="16" y="24"/>
                    <a:pt x="17" y="24"/>
                    <a:pt x="18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5"/>
                    <a:pt x="19" y="26"/>
                    <a:pt x="20" y="28"/>
                  </a:cubicBezTo>
                  <a:cubicBezTo>
                    <a:pt x="20" y="30"/>
                    <a:pt x="22" y="32"/>
                    <a:pt x="23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1"/>
                    <a:pt x="23" y="29"/>
                    <a:pt x="22" y="27"/>
                  </a:cubicBezTo>
                  <a:cubicBezTo>
                    <a:pt x="22" y="26"/>
                    <a:pt x="21" y="24"/>
                    <a:pt x="21" y="22"/>
                  </a:cubicBezTo>
                  <a:cubicBezTo>
                    <a:pt x="26" y="19"/>
                    <a:pt x="28" y="14"/>
                    <a:pt x="27" y="9"/>
                  </a:cubicBezTo>
                  <a:cubicBezTo>
                    <a:pt x="25" y="4"/>
                    <a:pt x="17" y="0"/>
                    <a:pt x="11" y="2"/>
                  </a:cubicBezTo>
                  <a:cubicBezTo>
                    <a:pt x="4" y="4"/>
                    <a:pt x="0" y="11"/>
                    <a:pt x="2" y="17"/>
                  </a:cubicBezTo>
                  <a:cubicBezTo>
                    <a:pt x="4" y="21"/>
                    <a:pt x="7" y="24"/>
                    <a:pt x="12" y="25"/>
                  </a:cubicBezTo>
                  <a:cubicBezTo>
                    <a:pt x="12" y="26"/>
                    <a:pt x="13" y="27"/>
                    <a:pt x="13" y="27"/>
                  </a:cubicBezTo>
                  <a:cubicBezTo>
                    <a:pt x="14" y="31"/>
                    <a:pt x="15" y="34"/>
                    <a:pt x="17" y="36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2"/>
                    <a:pt x="16" y="30"/>
                    <a:pt x="15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315"/>
            <p:cNvSpPr>
              <a:spLocks noChangeAspect="1"/>
            </p:cNvSpPr>
            <p:nvPr/>
          </p:nvSpPr>
          <p:spPr bwMode="auto">
            <a:xfrm flipV="1">
              <a:off x="1999" y="1396"/>
              <a:ext cx="51" cy="70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5" y="10"/>
                </a:cxn>
                <a:cxn ang="0">
                  <a:pos x="11" y="0"/>
                </a:cxn>
                <a:cxn ang="0">
                  <a:pos x="8" y="1"/>
                </a:cxn>
                <a:cxn ang="0">
                  <a:pos x="13" y="11"/>
                </a:cxn>
                <a:cxn ang="0">
                  <a:pos x="13" y="12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8" y="10"/>
                </a:cxn>
                <a:cxn ang="0">
                  <a:pos x="5" y="2"/>
                </a:cxn>
                <a:cxn ang="0">
                  <a:pos x="2" y="3"/>
                </a:cxn>
                <a:cxn ang="0">
                  <a:pos x="6" y="10"/>
                </a:cxn>
                <a:cxn ang="0">
                  <a:pos x="7" y="14"/>
                </a:cxn>
                <a:cxn ang="0">
                  <a:pos x="2" y="27"/>
                </a:cxn>
                <a:cxn ang="0">
                  <a:pos x="17" y="34"/>
                </a:cxn>
                <a:cxn ang="0">
                  <a:pos x="25" y="19"/>
                </a:cxn>
                <a:cxn ang="0">
                  <a:pos x="16" y="12"/>
                </a:cxn>
              </a:cxnLst>
              <a:rect l="0" t="0" r="r" b="b"/>
              <a:pathLst>
                <a:path w="27" h="36">
                  <a:moveTo>
                    <a:pt x="16" y="12"/>
                  </a:moveTo>
                  <a:cubicBezTo>
                    <a:pt x="15" y="11"/>
                    <a:pt x="15" y="11"/>
                    <a:pt x="15" y="10"/>
                  </a:cubicBezTo>
                  <a:cubicBezTo>
                    <a:pt x="14" y="7"/>
                    <a:pt x="12" y="3"/>
                    <a:pt x="11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5"/>
                    <a:pt x="12" y="7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1" y="12"/>
                    <a:pt x="10" y="13"/>
                  </a:cubicBezTo>
                  <a:cubicBezTo>
                    <a:pt x="10" y="13"/>
                    <a:pt x="10" y="13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7"/>
                    <a:pt x="6" y="5"/>
                    <a:pt x="5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6" y="12"/>
                    <a:pt x="7" y="13"/>
                    <a:pt x="7" y="14"/>
                  </a:cubicBezTo>
                  <a:cubicBezTo>
                    <a:pt x="2" y="17"/>
                    <a:pt x="0" y="22"/>
                    <a:pt x="2" y="27"/>
                  </a:cubicBezTo>
                  <a:cubicBezTo>
                    <a:pt x="4" y="33"/>
                    <a:pt x="10" y="36"/>
                    <a:pt x="17" y="34"/>
                  </a:cubicBezTo>
                  <a:cubicBezTo>
                    <a:pt x="23" y="32"/>
                    <a:pt x="27" y="25"/>
                    <a:pt x="25" y="19"/>
                  </a:cubicBezTo>
                  <a:cubicBezTo>
                    <a:pt x="24" y="15"/>
                    <a:pt x="20" y="13"/>
                    <a:pt x="16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316"/>
            <p:cNvSpPr>
              <a:spLocks noChangeAspect="1"/>
            </p:cNvSpPr>
            <p:nvPr/>
          </p:nvSpPr>
          <p:spPr bwMode="auto">
            <a:xfrm flipV="1">
              <a:off x="1727" y="1378"/>
              <a:ext cx="54" cy="69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16" y="24"/>
                </a:cxn>
                <a:cxn ang="0">
                  <a:pos x="19" y="24"/>
                </a:cxn>
                <a:cxn ang="0">
                  <a:pos x="20" y="23"/>
                </a:cxn>
                <a:cxn ang="0">
                  <a:pos x="21" y="28"/>
                </a:cxn>
                <a:cxn ang="0">
                  <a:pos x="25" y="34"/>
                </a:cxn>
                <a:cxn ang="0">
                  <a:pos x="27" y="33"/>
                </a:cxn>
                <a:cxn ang="0">
                  <a:pos x="23" y="27"/>
                </a:cxn>
                <a:cxn ang="0">
                  <a:pos x="22" y="22"/>
                </a:cxn>
                <a:cxn ang="0">
                  <a:pos x="27" y="9"/>
                </a:cxn>
                <a:cxn ang="0">
                  <a:pos x="10" y="3"/>
                </a:cxn>
                <a:cxn ang="0">
                  <a:pos x="3" y="18"/>
                </a:cxn>
                <a:cxn ang="0">
                  <a:pos x="13" y="25"/>
                </a:cxn>
                <a:cxn ang="0">
                  <a:pos x="14" y="28"/>
                </a:cxn>
                <a:cxn ang="0">
                  <a:pos x="19" y="36"/>
                </a:cxn>
                <a:cxn ang="0">
                  <a:pos x="21" y="35"/>
                </a:cxn>
                <a:cxn ang="0">
                  <a:pos x="16" y="27"/>
                </a:cxn>
              </a:cxnLst>
              <a:rect l="0" t="0" r="r" b="b"/>
              <a:pathLst>
                <a:path w="28" h="36">
                  <a:moveTo>
                    <a:pt x="16" y="27"/>
                  </a:moveTo>
                  <a:cubicBezTo>
                    <a:pt x="16" y="26"/>
                    <a:pt x="16" y="25"/>
                    <a:pt x="16" y="24"/>
                  </a:cubicBezTo>
                  <a:cubicBezTo>
                    <a:pt x="17" y="24"/>
                    <a:pt x="18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5"/>
                    <a:pt x="21" y="26"/>
                    <a:pt x="21" y="28"/>
                  </a:cubicBezTo>
                  <a:cubicBezTo>
                    <a:pt x="22" y="30"/>
                    <a:pt x="23" y="32"/>
                    <a:pt x="25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1"/>
                    <a:pt x="24" y="29"/>
                    <a:pt x="23" y="27"/>
                  </a:cubicBezTo>
                  <a:cubicBezTo>
                    <a:pt x="23" y="25"/>
                    <a:pt x="23" y="24"/>
                    <a:pt x="22" y="22"/>
                  </a:cubicBezTo>
                  <a:cubicBezTo>
                    <a:pt x="26" y="18"/>
                    <a:pt x="28" y="13"/>
                    <a:pt x="27" y="9"/>
                  </a:cubicBezTo>
                  <a:cubicBezTo>
                    <a:pt x="24" y="3"/>
                    <a:pt x="17" y="0"/>
                    <a:pt x="10" y="3"/>
                  </a:cubicBezTo>
                  <a:cubicBezTo>
                    <a:pt x="4" y="6"/>
                    <a:pt x="0" y="13"/>
                    <a:pt x="3" y="18"/>
                  </a:cubicBezTo>
                  <a:cubicBezTo>
                    <a:pt x="5" y="22"/>
                    <a:pt x="9" y="25"/>
                    <a:pt x="13" y="25"/>
                  </a:cubicBezTo>
                  <a:cubicBezTo>
                    <a:pt x="14" y="26"/>
                    <a:pt x="14" y="27"/>
                    <a:pt x="14" y="28"/>
                  </a:cubicBezTo>
                  <a:cubicBezTo>
                    <a:pt x="16" y="31"/>
                    <a:pt x="17" y="34"/>
                    <a:pt x="19" y="36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0" y="32"/>
                    <a:pt x="18" y="30"/>
                    <a:pt x="16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317"/>
            <p:cNvSpPr>
              <a:spLocks noChangeAspect="1"/>
            </p:cNvSpPr>
            <p:nvPr/>
          </p:nvSpPr>
          <p:spPr bwMode="auto">
            <a:xfrm flipV="1">
              <a:off x="1763" y="1311"/>
              <a:ext cx="52" cy="68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4" y="9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9" y="11"/>
                </a:cxn>
                <a:cxn ang="0">
                  <a:pos x="8" y="12"/>
                </a:cxn>
                <a:cxn ang="0">
                  <a:pos x="7" y="9"/>
                </a:cxn>
                <a:cxn ang="0">
                  <a:pos x="3" y="2"/>
                </a:cxn>
                <a:cxn ang="0">
                  <a:pos x="0" y="3"/>
                </a:cxn>
                <a:cxn ang="0">
                  <a:pos x="5" y="10"/>
                </a:cxn>
                <a:cxn ang="0">
                  <a:pos x="6" y="14"/>
                </a:cxn>
                <a:cxn ang="0">
                  <a:pos x="2" y="27"/>
                </a:cxn>
                <a:cxn ang="0">
                  <a:pos x="17" y="32"/>
                </a:cxn>
                <a:cxn ang="0">
                  <a:pos x="25" y="17"/>
                </a:cxn>
                <a:cxn ang="0">
                  <a:pos x="14" y="11"/>
                </a:cxn>
              </a:cxnLst>
              <a:rect l="0" t="0" r="r" b="b"/>
              <a:pathLst>
                <a:path w="27" h="35">
                  <a:moveTo>
                    <a:pt x="14" y="11"/>
                  </a:moveTo>
                  <a:cubicBezTo>
                    <a:pt x="14" y="10"/>
                    <a:pt x="14" y="9"/>
                    <a:pt x="14" y="9"/>
                  </a:cubicBezTo>
                  <a:cubicBezTo>
                    <a:pt x="12" y="6"/>
                    <a:pt x="11" y="2"/>
                    <a:pt x="9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4"/>
                    <a:pt x="10" y="7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1" y="11"/>
                    <a:pt x="10" y="11"/>
                    <a:pt x="9" y="11"/>
                  </a:cubicBezTo>
                  <a:cubicBezTo>
                    <a:pt x="8" y="12"/>
                    <a:pt x="9" y="12"/>
                    <a:pt x="8" y="12"/>
                  </a:cubicBezTo>
                  <a:cubicBezTo>
                    <a:pt x="8" y="11"/>
                    <a:pt x="7" y="10"/>
                    <a:pt x="7" y="9"/>
                  </a:cubicBezTo>
                  <a:cubicBezTo>
                    <a:pt x="6" y="7"/>
                    <a:pt x="5" y="4"/>
                    <a:pt x="3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4" y="8"/>
                    <a:pt x="5" y="10"/>
                  </a:cubicBezTo>
                  <a:cubicBezTo>
                    <a:pt x="5" y="11"/>
                    <a:pt x="6" y="12"/>
                    <a:pt x="6" y="14"/>
                  </a:cubicBezTo>
                  <a:cubicBezTo>
                    <a:pt x="2" y="17"/>
                    <a:pt x="0" y="22"/>
                    <a:pt x="2" y="27"/>
                  </a:cubicBezTo>
                  <a:cubicBezTo>
                    <a:pt x="4" y="32"/>
                    <a:pt x="11" y="35"/>
                    <a:pt x="17" y="32"/>
                  </a:cubicBezTo>
                  <a:cubicBezTo>
                    <a:pt x="24" y="30"/>
                    <a:pt x="27" y="23"/>
                    <a:pt x="25" y="17"/>
                  </a:cubicBezTo>
                  <a:cubicBezTo>
                    <a:pt x="23" y="13"/>
                    <a:pt x="19" y="11"/>
                    <a:pt x="14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318"/>
            <p:cNvSpPr>
              <a:spLocks noChangeAspect="1"/>
            </p:cNvSpPr>
            <p:nvPr/>
          </p:nvSpPr>
          <p:spPr bwMode="auto">
            <a:xfrm flipV="1">
              <a:off x="1775" y="1396"/>
              <a:ext cx="54" cy="68"/>
            </a:xfrm>
            <a:custGeom>
              <a:avLst/>
              <a:gdLst/>
              <a:ahLst/>
              <a:cxnLst>
                <a:cxn ang="0">
                  <a:pos x="16" y="26"/>
                </a:cxn>
                <a:cxn ang="0">
                  <a:pos x="15" y="24"/>
                </a:cxn>
                <a:cxn ang="0">
                  <a:pos x="18" y="23"/>
                </a:cxn>
                <a:cxn ang="0">
                  <a:pos x="19" y="23"/>
                </a:cxn>
                <a:cxn ang="0">
                  <a:pos x="20" y="27"/>
                </a:cxn>
                <a:cxn ang="0">
                  <a:pos x="24" y="33"/>
                </a:cxn>
                <a:cxn ang="0">
                  <a:pos x="26" y="32"/>
                </a:cxn>
                <a:cxn ang="0">
                  <a:pos x="23" y="26"/>
                </a:cxn>
                <a:cxn ang="0">
                  <a:pos x="22" y="21"/>
                </a:cxn>
                <a:cxn ang="0">
                  <a:pos x="26" y="8"/>
                </a:cxn>
                <a:cxn ang="0">
                  <a:pos x="10" y="2"/>
                </a:cxn>
                <a:cxn ang="0">
                  <a:pos x="2" y="17"/>
                </a:cxn>
                <a:cxn ang="0">
                  <a:pos x="13" y="24"/>
                </a:cxn>
                <a:cxn ang="0">
                  <a:pos x="13" y="27"/>
                </a:cxn>
                <a:cxn ang="0">
                  <a:pos x="18" y="35"/>
                </a:cxn>
                <a:cxn ang="0">
                  <a:pos x="20" y="35"/>
                </a:cxn>
                <a:cxn ang="0">
                  <a:pos x="16" y="26"/>
                </a:cxn>
              </a:cxnLst>
              <a:rect l="0" t="0" r="r" b="b"/>
              <a:pathLst>
                <a:path w="28" h="35">
                  <a:moveTo>
                    <a:pt x="16" y="26"/>
                  </a:moveTo>
                  <a:cubicBezTo>
                    <a:pt x="16" y="25"/>
                    <a:pt x="15" y="25"/>
                    <a:pt x="15" y="24"/>
                  </a:cubicBezTo>
                  <a:cubicBezTo>
                    <a:pt x="16" y="24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19" y="24"/>
                    <a:pt x="20" y="26"/>
                    <a:pt x="20" y="27"/>
                  </a:cubicBezTo>
                  <a:cubicBezTo>
                    <a:pt x="21" y="29"/>
                    <a:pt x="22" y="31"/>
                    <a:pt x="24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0"/>
                    <a:pt x="24" y="28"/>
                    <a:pt x="23" y="26"/>
                  </a:cubicBezTo>
                  <a:cubicBezTo>
                    <a:pt x="22" y="25"/>
                    <a:pt x="22" y="23"/>
                    <a:pt x="22" y="21"/>
                  </a:cubicBezTo>
                  <a:cubicBezTo>
                    <a:pt x="26" y="18"/>
                    <a:pt x="28" y="13"/>
                    <a:pt x="26" y="8"/>
                  </a:cubicBezTo>
                  <a:cubicBezTo>
                    <a:pt x="24" y="2"/>
                    <a:pt x="16" y="0"/>
                    <a:pt x="10" y="2"/>
                  </a:cubicBezTo>
                  <a:cubicBezTo>
                    <a:pt x="3" y="5"/>
                    <a:pt x="0" y="12"/>
                    <a:pt x="2" y="17"/>
                  </a:cubicBezTo>
                  <a:cubicBezTo>
                    <a:pt x="4" y="22"/>
                    <a:pt x="8" y="24"/>
                    <a:pt x="13" y="24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5" y="30"/>
                    <a:pt x="16" y="33"/>
                    <a:pt x="18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2"/>
                    <a:pt x="17" y="29"/>
                    <a:pt x="16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319"/>
            <p:cNvSpPr>
              <a:spLocks noChangeAspect="1"/>
            </p:cNvSpPr>
            <p:nvPr/>
          </p:nvSpPr>
          <p:spPr bwMode="auto">
            <a:xfrm flipV="1">
              <a:off x="1810" y="1331"/>
              <a:ext cx="52" cy="68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4" y="10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9" y="12"/>
                </a:cxn>
                <a:cxn ang="0">
                  <a:pos x="8" y="13"/>
                </a:cxn>
                <a:cxn ang="0">
                  <a:pos x="7" y="1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5" y="11"/>
                </a:cxn>
                <a:cxn ang="0">
                  <a:pos x="6" y="14"/>
                </a:cxn>
                <a:cxn ang="0">
                  <a:pos x="1" y="27"/>
                </a:cxn>
                <a:cxn ang="0">
                  <a:pos x="17" y="33"/>
                </a:cxn>
                <a:cxn ang="0">
                  <a:pos x="25" y="18"/>
                </a:cxn>
                <a:cxn ang="0">
                  <a:pos x="14" y="11"/>
                </a:cxn>
              </a:cxnLst>
              <a:rect l="0" t="0" r="r" b="b"/>
              <a:pathLst>
                <a:path w="27" h="35">
                  <a:moveTo>
                    <a:pt x="14" y="11"/>
                  </a:moveTo>
                  <a:cubicBezTo>
                    <a:pt x="14" y="11"/>
                    <a:pt x="14" y="10"/>
                    <a:pt x="14" y="10"/>
                  </a:cubicBezTo>
                  <a:cubicBezTo>
                    <a:pt x="12" y="6"/>
                    <a:pt x="11" y="3"/>
                    <a:pt x="9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4"/>
                    <a:pt x="10" y="7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9" y="12"/>
                    <a:pt x="8" y="13"/>
                    <a:pt x="8" y="13"/>
                  </a:cubicBezTo>
                  <a:cubicBezTo>
                    <a:pt x="8" y="12"/>
                    <a:pt x="8" y="11"/>
                    <a:pt x="7" y="10"/>
                  </a:cubicBezTo>
                  <a:cubicBezTo>
                    <a:pt x="6" y="7"/>
                    <a:pt x="4" y="5"/>
                    <a:pt x="3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6"/>
                    <a:pt x="4" y="8"/>
                    <a:pt x="5" y="11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1" y="17"/>
                    <a:pt x="0" y="23"/>
                    <a:pt x="1" y="27"/>
                  </a:cubicBezTo>
                  <a:cubicBezTo>
                    <a:pt x="4" y="33"/>
                    <a:pt x="11" y="35"/>
                    <a:pt x="17" y="33"/>
                  </a:cubicBezTo>
                  <a:cubicBezTo>
                    <a:pt x="23" y="31"/>
                    <a:pt x="27" y="24"/>
                    <a:pt x="25" y="18"/>
                  </a:cubicBezTo>
                  <a:cubicBezTo>
                    <a:pt x="23" y="14"/>
                    <a:pt x="19" y="12"/>
                    <a:pt x="14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Freeform 320"/>
            <p:cNvSpPr>
              <a:spLocks noChangeAspect="1"/>
            </p:cNvSpPr>
            <p:nvPr/>
          </p:nvSpPr>
          <p:spPr bwMode="auto">
            <a:xfrm flipV="1">
              <a:off x="1824" y="1414"/>
              <a:ext cx="53" cy="70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15" y="24"/>
                </a:cxn>
                <a:cxn ang="0">
                  <a:pos x="18" y="24"/>
                </a:cxn>
                <a:cxn ang="0">
                  <a:pos x="19" y="23"/>
                </a:cxn>
                <a:cxn ang="0">
                  <a:pos x="20" y="28"/>
                </a:cxn>
                <a:cxn ang="0">
                  <a:pos x="23" y="34"/>
                </a:cxn>
                <a:cxn ang="0">
                  <a:pos x="26" y="33"/>
                </a:cxn>
                <a:cxn ang="0">
                  <a:pos x="23" y="27"/>
                </a:cxn>
                <a:cxn ang="0">
                  <a:pos x="22" y="22"/>
                </a:cxn>
                <a:cxn ang="0">
                  <a:pos x="26" y="9"/>
                </a:cxn>
                <a:cxn ang="0">
                  <a:pos x="10" y="2"/>
                </a:cxn>
                <a:cxn ang="0">
                  <a:pos x="2" y="18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8" y="36"/>
                </a:cxn>
                <a:cxn ang="0">
                  <a:pos x="20" y="35"/>
                </a:cxn>
                <a:cxn ang="0">
                  <a:pos x="16" y="27"/>
                </a:cxn>
              </a:cxnLst>
              <a:rect l="0" t="0" r="r" b="b"/>
              <a:pathLst>
                <a:path w="28" h="36">
                  <a:moveTo>
                    <a:pt x="16" y="27"/>
                  </a:moveTo>
                  <a:cubicBezTo>
                    <a:pt x="16" y="26"/>
                    <a:pt x="15" y="25"/>
                    <a:pt x="15" y="24"/>
                  </a:cubicBezTo>
                  <a:cubicBezTo>
                    <a:pt x="16" y="24"/>
                    <a:pt x="17" y="24"/>
                    <a:pt x="18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5"/>
                    <a:pt x="20" y="26"/>
                    <a:pt x="20" y="28"/>
                  </a:cubicBezTo>
                  <a:cubicBezTo>
                    <a:pt x="21" y="30"/>
                    <a:pt x="22" y="32"/>
                    <a:pt x="23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1"/>
                    <a:pt x="24" y="29"/>
                    <a:pt x="23" y="27"/>
                  </a:cubicBezTo>
                  <a:cubicBezTo>
                    <a:pt x="22" y="25"/>
                    <a:pt x="22" y="24"/>
                    <a:pt x="22" y="22"/>
                  </a:cubicBezTo>
                  <a:cubicBezTo>
                    <a:pt x="26" y="19"/>
                    <a:pt x="28" y="14"/>
                    <a:pt x="26" y="9"/>
                  </a:cubicBezTo>
                  <a:cubicBezTo>
                    <a:pt x="24" y="3"/>
                    <a:pt x="17" y="0"/>
                    <a:pt x="10" y="2"/>
                  </a:cubicBezTo>
                  <a:cubicBezTo>
                    <a:pt x="3" y="5"/>
                    <a:pt x="0" y="12"/>
                    <a:pt x="2" y="18"/>
                  </a:cubicBezTo>
                  <a:cubicBezTo>
                    <a:pt x="4" y="22"/>
                    <a:pt x="8" y="24"/>
                    <a:pt x="13" y="25"/>
                  </a:cubicBezTo>
                  <a:cubicBezTo>
                    <a:pt x="13" y="26"/>
                    <a:pt x="13" y="27"/>
                    <a:pt x="13" y="28"/>
                  </a:cubicBezTo>
                  <a:cubicBezTo>
                    <a:pt x="14" y="31"/>
                    <a:pt x="16" y="33"/>
                    <a:pt x="18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8" y="32"/>
                    <a:pt x="17" y="30"/>
                    <a:pt x="16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 321"/>
            <p:cNvSpPr>
              <a:spLocks noChangeAspect="1"/>
            </p:cNvSpPr>
            <p:nvPr/>
          </p:nvSpPr>
          <p:spPr bwMode="auto">
            <a:xfrm flipV="1">
              <a:off x="1856" y="1348"/>
              <a:ext cx="51" cy="68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5" y="9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10" y="12"/>
                </a:cxn>
                <a:cxn ang="0">
                  <a:pos x="9" y="12"/>
                </a:cxn>
                <a:cxn ang="0">
                  <a:pos x="8" y="9"/>
                </a:cxn>
                <a:cxn ang="0">
                  <a:pos x="4" y="2"/>
                </a:cxn>
                <a:cxn ang="0">
                  <a:pos x="2" y="3"/>
                </a:cxn>
                <a:cxn ang="0">
                  <a:pos x="5" y="10"/>
                </a:cxn>
                <a:cxn ang="0">
                  <a:pos x="6" y="14"/>
                </a:cxn>
                <a:cxn ang="0">
                  <a:pos x="2" y="27"/>
                </a:cxn>
                <a:cxn ang="0">
                  <a:pos x="17" y="33"/>
                </a:cxn>
                <a:cxn ang="0">
                  <a:pos x="25" y="18"/>
                </a:cxn>
                <a:cxn ang="0">
                  <a:pos x="15" y="11"/>
                </a:cxn>
              </a:cxnLst>
              <a:rect l="0" t="0" r="r" b="b"/>
              <a:pathLst>
                <a:path w="27" h="35">
                  <a:moveTo>
                    <a:pt x="15" y="11"/>
                  </a:moveTo>
                  <a:cubicBezTo>
                    <a:pt x="15" y="11"/>
                    <a:pt x="15" y="10"/>
                    <a:pt x="15" y="9"/>
                  </a:cubicBezTo>
                  <a:cubicBezTo>
                    <a:pt x="13" y="6"/>
                    <a:pt x="11" y="3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4"/>
                    <a:pt x="11" y="7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7"/>
                    <a:pt x="6" y="4"/>
                    <a:pt x="4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5"/>
                    <a:pt x="4" y="8"/>
                    <a:pt x="5" y="10"/>
                  </a:cubicBezTo>
                  <a:cubicBezTo>
                    <a:pt x="6" y="11"/>
                    <a:pt x="6" y="12"/>
                    <a:pt x="6" y="14"/>
                  </a:cubicBezTo>
                  <a:cubicBezTo>
                    <a:pt x="2" y="17"/>
                    <a:pt x="0" y="22"/>
                    <a:pt x="2" y="27"/>
                  </a:cubicBezTo>
                  <a:cubicBezTo>
                    <a:pt x="4" y="33"/>
                    <a:pt x="11" y="35"/>
                    <a:pt x="17" y="33"/>
                  </a:cubicBezTo>
                  <a:cubicBezTo>
                    <a:pt x="24" y="30"/>
                    <a:pt x="27" y="24"/>
                    <a:pt x="25" y="18"/>
                  </a:cubicBezTo>
                  <a:cubicBezTo>
                    <a:pt x="24" y="14"/>
                    <a:pt x="20" y="11"/>
                    <a:pt x="15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Freeform 322"/>
            <p:cNvSpPr>
              <a:spLocks noChangeAspect="1"/>
            </p:cNvSpPr>
            <p:nvPr/>
          </p:nvSpPr>
          <p:spPr bwMode="auto">
            <a:xfrm flipV="1">
              <a:off x="1585" y="1316"/>
              <a:ext cx="54" cy="69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16" y="25"/>
                </a:cxn>
                <a:cxn ang="0">
                  <a:pos x="19" y="24"/>
                </a:cxn>
                <a:cxn ang="0">
                  <a:pos x="20" y="23"/>
                </a:cxn>
                <a:cxn ang="0">
                  <a:pos x="21" y="28"/>
                </a:cxn>
                <a:cxn ang="0">
                  <a:pos x="25" y="33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3" y="22"/>
                </a:cxn>
                <a:cxn ang="0">
                  <a:pos x="26" y="8"/>
                </a:cxn>
                <a:cxn ang="0">
                  <a:pos x="10" y="3"/>
                </a:cxn>
                <a:cxn ang="0">
                  <a:pos x="3" y="19"/>
                </a:cxn>
                <a:cxn ang="0">
                  <a:pos x="14" y="25"/>
                </a:cxn>
                <a:cxn ang="0">
                  <a:pos x="14" y="28"/>
                </a:cxn>
                <a:cxn ang="0">
                  <a:pos x="20" y="36"/>
                </a:cxn>
                <a:cxn ang="0">
                  <a:pos x="22" y="35"/>
                </a:cxn>
                <a:cxn ang="0">
                  <a:pos x="17" y="27"/>
                </a:cxn>
              </a:cxnLst>
              <a:rect l="0" t="0" r="r" b="b"/>
              <a:pathLst>
                <a:path w="28" h="36">
                  <a:moveTo>
                    <a:pt x="17" y="27"/>
                  </a:moveTo>
                  <a:cubicBezTo>
                    <a:pt x="17" y="26"/>
                    <a:pt x="16" y="25"/>
                    <a:pt x="16" y="25"/>
                  </a:cubicBezTo>
                  <a:cubicBezTo>
                    <a:pt x="17" y="25"/>
                    <a:pt x="18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5"/>
                    <a:pt x="21" y="26"/>
                    <a:pt x="21" y="28"/>
                  </a:cubicBezTo>
                  <a:cubicBezTo>
                    <a:pt x="22" y="29"/>
                    <a:pt x="24" y="31"/>
                    <a:pt x="25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6" y="30"/>
                    <a:pt x="25" y="28"/>
                    <a:pt x="24" y="26"/>
                  </a:cubicBezTo>
                  <a:cubicBezTo>
                    <a:pt x="23" y="25"/>
                    <a:pt x="23" y="23"/>
                    <a:pt x="23" y="22"/>
                  </a:cubicBezTo>
                  <a:cubicBezTo>
                    <a:pt x="26" y="18"/>
                    <a:pt x="28" y="13"/>
                    <a:pt x="26" y="8"/>
                  </a:cubicBezTo>
                  <a:cubicBezTo>
                    <a:pt x="23" y="3"/>
                    <a:pt x="16" y="0"/>
                    <a:pt x="10" y="3"/>
                  </a:cubicBezTo>
                  <a:cubicBezTo>
                    <a:pt x="3" y="6"/>
                    <a:pt x="0" y="14"/>
                    <a:pt x="3" y="19"/>
                  </a:cubicBezTo>
                  <a:cubicBezTo>
                    <a:pt x="4" y="23"/>
                    <a:pt x="9" y="25"/>
                    <a:pt x="14" y="25"/>
                  </a:cubicBezTo>
                  <a:cubicBezTo>
                    <a:pt x="14" y="26"/>
                    <a:pt x="14" y="27"/>
                    <a:pt x="14" y="28"/>
                  </a:cubicBezTo>
                  <a:cubicBezTo>
                    <a:pt x="16" y="31"/>
                    <a:pt x="18" y="34"/>
                    <a:pt x="20" y="36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0" y="32"/>
                    <a:pt x="18" y="30"/>
                    <a:pt x="17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eeform 323"/>
            <p:cNvSpPr>
              <a:spLocks noChangeAspect="1"/>
            </p:cNvSpPr>
            <p:nvPr/>
          </p:nvSpPr>
          <p:spPr bwMode="auto">
            <a:xfrm flipV="1">
              <a:off x="1625" y="1252"/>
              <a:ext cx="52" cy="68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3" y="9"/>
                </a:cxn>
                <a:cxn ang="0">
                  <a:pos x="8" y="0"/>
                </a:cxn>
                <a:cxn ang="0">
                  <a:pos x="5" y="1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8" y="12"/>
                </a:cxn>
                <a:cxn ang="0">
                  <a:pos x="7" y="13"/>
                </a:cxn>
                <a:cxn ang="0">
                  <a:pos x="6" y="10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4" y="11"/>
                </a:cxn>
                <a:cxn ang="0">
                  <a:pos x="5" y="14"/>
                </a:cxn>
                <a:cxn ang="0">
                  <a:pos x="2" y="28"/>
                </a:cxn>
                <a:cxn ang="0">
                  <a:pos x="18" y="32"/>
                </a:cxn>
                <a:cxn ang="0">
                  <a:pos x="24" y="17"/>
                </a:cxn>
                <a:cxn ang="0">
                  <a:pos x="14" y="11"/>
                </a:cxn>
              </a:cxnLst>
              <a:rect l="0" t="0" r="r" b="b"/>
              <a:pathLst>
                <a:path w="27" h="35">
                  <a:moveTo>
                    <a:pt x="14" y="11"/>
                  </a:moveTo>
                  <a:cubicBezTo>
                    <a:pt x="14" y="10"/>
                    <a:pt x="13" y="10"/>
                    <a:pt x="13" y="9"/>
                  </a:cubicBezTo>
                  <a:cubicBezTo>
                    <a:pt x="12" y="6"/>
                    <a:pt x="9" y="3"/>
                    <a:pt x="8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4"/>
                    <a:pt x="9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9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2"/>
                    <a:pt x="7" y="11"/>
                    <a:pt x="6" y="10"/>
                  </a:cubicBezTo>
                  <a:cubicBezTo>
                    <a:pt x="5" y="7"/>
                    <a:pt x="4" y="5"/>
                    <a:pt x="2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3" y="9"/>
                    <a:pt x="4" y="11"/>
                  </a:cubicBezTo>
                  <a:cubicBezTo>
                    <a:pt x="4" y="12"/>
                    <a:pt x="5" y="13"/>
                    <a:pt x="5" y="14"/>
                  </a:cubicBezTo>
                  <a:cubicBezTo>
                    <a:pt x="1" y="18"/>
                    <a:pt x="0" y="23"/>
                    <a:pt x="2" y="28"/>
                  </a:cubicBezTo>
                  <a:cubicBezTo>
                    <a:pt x="4" y="33"/>
                    <a:pt x="11" y="35"/>
                    <a:pt x="18" y="32"/>
                  </a:cubicBezTo>
                  <a:cubicBezTo>
                    <a:pt x="24" y="29"/>
                    <a:pt x="27" y="23"/>
                    <a:pt x="24" y="17"/>
                  </a:cubicBezTo>
                  <a:cubicBezTo>
                    <a:pt x="23" y="13"/>
                    <a:pt x="19" y="11"/>
                    <a:pt x="14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 324"/>
            <p:cNvSpPr>
              <a:spLocks noChangeAspect="1"/>
            </p:cNvSpPr>
            <p:nvPr/>
          </p:nvSpPr>
          <p:spPr bwMode="auto">
            <a:xfrm flipV="1">
              <a:off x="1630" y="1337"/>
              <a:ext cx="54" cy="69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16" y="25"/>
                </a:cxn>
                <a:cxn ang="0">
                  <a:pos x="19" y="24"/>
                </a:cxn>
                <a:cxn ang="0">
                  <a:pos x="21" y="23"/>
                </a:cxn>
                <a:cxn ang="0">
                  <a:pos x="22" y="27"/>
                </a:cxn>
                <a:cxn ang="0">
                  <a:pos x="25" y="34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3" y="22"/>
                </a:cxn>
                <a:cxn ang="0">
                  <a:pos x="27" y="8"/>
                </a:cxn>
                <a:cxn ang="0">
                  <a:pos x="10" y="3"/>
                </a:cxn>
                <a:cxn ang="0">
                  <a:pos x="3" y="19"/>
                </a:cxn>
                <a:cxn ang="0">
                  <a:pos x="14" y="25"/>
                </a:cxn>
                <a:cxn ang="0">
                  <a:pos x="15" y="28"/>
                </a:cxn>
                <a:cxn ang="0">
                  <a:pos x="20" y="36"/>
                </a:cxn>
                <a:cxn ang="0">
                  <a:pos x="22" y="35"/>
                </a:cxn>
                <a:cxn ang="0">
                  <a:pos x="17" y="27"/>
                </a:cxn>
              </a:cxnLst>
              <a:rect l="0" t="0" r="r" b="b"/>
              <a:pathLst>
                <a:path w="28" h="36">
                  <a:moveTo>
                    <a:pt x="17" y="27"/>
                  </a:moveTo>
                  <a:cubicBezTo>
                    <a:pt x="17" y="26"/>
                    <a:pt x="17" y="25"/>
                    <a:pt x="16" y="25"/>
                  </a:cubicBezTo>
                  <a:cubicBezTo>
                    <a:pt x="17" y="25"/>
                    <a:pt x="19" y="24"/>
                    <a:pt x="19" y="24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1" y="25"/>
                    <a:pt x="21" y="26"/>
                    <a:pt x="22" y="27"/>
                  </a:cubicBezTo>
                  <a:cubicBezTo>
                    <a:pt x="23" y="29"/>
                    <a:pt x="24" y="32"/>
                    <a:pt x="25" y="34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6" y="30"/>
                    <a:pt x="25" y="28"/>
                    <a:pt x="24" y="26"/>
                  </a:cubicBezTo>
                  <a:cubicBezTo>
                    <a:pt x="24" y="25"/>
                    <a:pt x="23" y="23"/>
                    <a:pt x="23" y="22"/>
                  </a:cubicBezTo>
                  <a:cubicBezTo>
                    <a:pt x="27" y="18"/>
                    <a:pt x="28" y="13"/>
                    <a:pt x="27" y="8"/>
                  </a:cubicBezTo>
                  <a:cubicBezTo>
                    <a:pt x="24" y="3"/>
                    <a:pt x="17" y="0"/>
                    <a:pt x="10" y="3"/>
                  </a:cubicBezTo>
                  <a:cubicBezTo>
                    <a:pt x="4" y="6"/>
                    <a:pt x="0" y="13"/>
                    <a:pt x="3" y="19"/>
                  </a:cubicBezTo>
                  <a:cubicBezTo>
                    <a:pt x="5" y="23"/>
                    <a:pt x="9" y="25"/>
                    <a:pt x="14" y="25"/>
                  </a:cubicBezTo>
                  <a:cubicBezTo>
                    <a:pt x="14" y="26"/>
                    <a:pt x="15" y="27"/>
                    <a:pt x="15" y="28"/>
                  </a:cubicBezTo>
                  <a:cubicBezTo>
                    <a:pt x="17" y="31"/>
                    <a:pt x="18" y="34"/>
                    <a:pt x="20" y="36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0" y="32"/>
                    <a:pt x="19" y="30"/>
                    <a:pt x="17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 325"/>
            <p:cNvSpPr>
              <a:spLocks noChangeAspect="1"/>
            </p:cNvSpPr>
            <p:nvPr/>
          </p:nvSpPr>
          <p:spPr bwMode="auto">
            <a:xfrm flipV="1">
              <a:off x="1670" y="1273"/>
              <a:ext cx="53" cy="68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4" y="9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12" y="11"/>
                </a:cxn>
                <a:cxn ang="0">
                  <a:pos x="12" y="11"/>
                </a:cxn>
                <a:cxn ang="0">
                  <a:pos x="9" y="12"/>
                </a:cxn>
                <a:cxn ang="0">
                  <a:pos x="8" y="13"/>
                </a:cxn>
                <a:cxn ang="0">
                  <a:pos x="7" y="10"/>
                </a:cxn>
                <a:cxn ang="0">
                  <a:pos x="3" y="3"/>
                </a:cxn>
                <a:cxn ang="0">
                  <a:pos x="1" y="4"/>
                </a:cxn>
                <a:cxn ang="0">
                  <a:pos x="5" y="11"/>
                </a:cxn>
                <a:cxn ang="0">
                  <a:pos x="6" y="14"/>
                </a:cxn>
                <a:cxn ang="0">
                  <a:pos x="2" y="28"/>
                </a:cxn>
                <a:cxn ang="0">
                  <a:pos x="18" y="33"/>
                </a:cxn>
                <a:cxn ang="0">
                  <a:pos x="25" y="18"/>
                </a:cxn>
                <a:cxn ang="0">
                  <a:pos x="15" y="11"/>
                </a:cxn>
              </a:cxnLst>
              <a:rect l="0" t="0" r="r" b="b"/>
              <a:pathLst>
                <a:path w="28" h="35">
                  <a:moveTo>
                    <a:pt x="15" y="11"/>
                  </a:moveTo>
                  <a:cubicBezTo>
                    <a:pt x="15" y="11"/>
                    <a:pt x="14" y="10"/>
                    <a:pt x="14" y="9"/>
                  </a:cubicBezTo>
                  <a:cubicBezTo>
                    <a:pt x="13" y="6"/>
                    <a:pt x="10" y="3"/>
                    <a:pt x="9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4"/>
                    <a:pt x="10" y="7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11"/>
                    <a:pt x="7" y="10"/>
                  </a:cubicBezTo>
                  <a:cubicBezTo>
                    <a:pt x="6" y="8"/>
                    <a:pt x="5" y="5"/>
                    <a:pt x="3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6"/>
                    <a:pt x="4" y="9"/>
                    <a:pt x="5" y="11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2" y="18"/>
                    <a:pt x="0" y="23"/>
                    <a:pt x="2" y="28"/>
                  </a:cubicBezTo>
                  <a:cubicBezTo>
                    <a:pt x="5" y="33"/>
                    <a:pt x="12" y="35"/>
                    <a:pt x="18" y="33"/>
                  </a:cubicBezTo>
                  <a:cubicBezTo>
                    <a:pt x="25" y="30"/>
                    <a:pt x="28" y="23"/>
                    <a:pt x="25" y="18"/>
                  </a:cubicBezTo>
                  <a:cubicBezTo>
                    <a:pt x="23" y="13"/>
                    <a:pt x="19" y="11"/>
                    <a:pt x="15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326"/>
            <p:cNvSpPr>
              <a:spLocks noChangeAspect="1"/>
            </p:cNvSpPr>
            <p:nvPr/>
          </p:nvSpPr>
          <p:spPr bwMode="auto">
            <a:xfrm flipV="1">
              <a:off x="1678" y="1356"/>
              <a:ext cx="55" cy="70"/>
            </a:xfrm>
            <a:custGeom>
              <a:avLst/>
              <a:gdLst/>
              <a:ahLst/>
              <a:cxnLst>
                <a:cxn ang="0">
                  <a:pos x="16" y="26"/>
                </a:cxn>
                <a:cxn ang="0">
                  <a:pos x="16" y="24"/>
                </a:cxn>
                <a:cxn ang="0">
                  <a:pos x="19" y="23"/>
                </a:cxn>
                <a:cxn ang="0">
                  <a:pos x="20" y="23"/>
                </a:cxn>
                <a:cxn ang="0">
                  <a:pos x="21" y="27"/>
                </a:cxn>
                <a:cxn ang="0">
                  <a:pos x="25" y="33"/>
                </a:cxn>
                <a:cxn ang="0">
                  <a:pos x="27" y="32"/>
                </a:cxn>
                <a:cxn ang="0">
                  <a:pos x="24" y="26"/>
                </a:cxn>
                <a:cxn ang="0">
                  <a:pos x="22" y="21"/>
                </a:cxn>
                <a:cxn ang="0">
                  <a:pos x="26" y="8"/>
                </a:cxn>
                <a:cxn ang="0">
                  <a:pos x="10" y="2"/>
                </a:cxn>
                <a:cxn ang="0">
                  <a:pos x="3" y="18"/>
                </a:cxn>
                <a:cxn ang="0">
                  <a:pos x="13" y="25"/>
                </a:cxn>
                <a:cxn ang="0">
                  <a:pos x="14" y="27"/>
                </a:cxn>
                <a:cxn ang="0">
                  <a:pos x="19" y="36"/>
                </a:cxn>
                <a:cxn ang="0">
                  <a:pos x="21" y="34"/>
                </a:cxn>
                <a:cxn ang="0">
                  <a:pos x="16" y="26"/>
                </a:cxn>
              </a:cxnLst>
              <a:rect l="0" t="0" r="r" b="b"/>
              <a:pathLst>
                <a:path w="28" h="36">
                  <a:moveTo>
                    <a:pt x="16" y="26"/>
                  </a:moveTo>
                  <a:cubicBezTo>
                    <a:pt x="16" y="26"/>
                    <a:pt x="16" y="25"/>
                    <a:pt x="16" y="24"/>
                  </a:cubicBezTo>
                  <a:cubicBezTo>
                    <a:pt x="17" y="24"/>
                    <a:pt x="18" y="23"/>
                    <a:pt x="19" y="23"/>
                  </a:cubicBezTo>
                  <a:cubicBezTo>
                    <a:pt x="19" y="23"/>
                    <a:pt x="20" y="23"/>
                    <a:pt x="20" y="23"/>
                  </a:cubicBezTo>
                  <a:cubicBezTo>
                    <a:pt x="20" y="24"/>
                    <a:pt x="21" y="25"/>
                    <a:pt x="21" y="27"/>
                  </a:cubicBezTo>
                  <a:cubicBezTo>
                    <a:pt x="22" y="29"/>
                    <a:pt x="24" y="31"/>
                    <a:pt x="25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0"/>
                    <a:pt x="24" y="28"/>
                    <a:pt x="24" y="26"/>
                  </a:cubicBezTo>
                  <a:cubicBezTo>
                    <a:pt x="23" y="24"/>
                    <a:pt x="23" y="23"/>
                    <a:pt x="22" y="21"/>
                  </a:cubicBezTo>
                  <a:cubicBezTo>
                    <a:pt x="27" y="18"/>
                    <a:pt x="28" y="13"/>
                    <a:pt x="26" y="8"/>
                  </a:cubicBezTo>
                  <a:cubicBezTo>
                    <a:pt x="24" y="2"/>
                    <a:pt x="17" y="0"/>
                    <a:pt x="10" y="2"/>
                  </a:cubicBezTo>
                  <a:cubicBezTo>
                    <a:pt x="3" y="5"/>
                    <a:pt x="0" y="12"/>
                    <a:pt x="3" y="18"/>
                  </a:cubicBezTo>
                  <a:cubicBezTo>
                    <a:pt x="4" y="22"/>
                    <a:pt x="8" y="24"/>
                    <a:pt x="13" y="25"/>
                  </a:cubicBezTo>
                  <a:cubicBezTo>
                    <a:pt x="14" y="25"/>
                    <a:pt x="14" y="26"/>
                    <a:pt x="14" y="27"/>
                  </a:cubicBezTo>
                  <a:cubicBezTo>
                    <a:pt x="16" y="30"/>
                    <a:pt x="17" y="33"/>
                    <a:pt x="19" y="36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2"/>
                    <a:pt x="18" y="29"/>
                    <a:pt x="16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 327"/>
            <p:cNvSpPr>
              <a:spLocks noChangeAspect="1"/>
            </p:cNvSpPr>
            <p:nvPr/>
          </p:nvSpPr>
          <p:spPr bwMode="auto">
            <a:xfrm flipV="1">
              <a:off x="1715" y="1293"/>
              <a:ext cx="54" cy="67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14" y="9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12" y="10"/>
                </a:cxn>
                <a:cxn ang="0">
                  <a:pos x="12" y="11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5" y="10"/>
                </a:cxn>
                <a:cxn ang="0">
                  <a:pos x="6" y="14"/>
                </a:cxn>
                <a:cxn ang="0">
                  <a:pos x="2" y="27"/>
                </a:cxn>
                <a:cxn ang="0">
                  <a:pos x="18" y="32"/>
                </a:cxn>
                <a:cxn ang="0">
                  <a:pos x="25" y="17"/>
                </a:cxn>
                <a:cxn ang="0">
                  <a:pos x="15" y="11"/>
                </a:cxn>
              </a:cxnLst>
              <a:rect l="0" t="0" r="r" b="b"/>
              <a:pathLst>
                <a:path w="28" h="35">
                  <a:moveTo>
                    <a:pt x="15" y="11"/>
                  </a:moveTo>
                  <a:cubicBezTo>
                    <a:pt x="15" y="10"/>
                    <a:pt x="14" y="10"/>
                    <a:pt x="14" y="9"/>
                  </a:cubicBezTo>
                  <a:cubicBezTo>
                    <a:pt x="13" y="6"/>
                    <a:pt x="11" y="3"/>
                    <a:pt x="9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4"/>
                    <a:pt x="11" y="7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1" y="11"/>
                    <a:pt x="10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1"/>
                    <a:pt x="8" y="11"/>
                    <a:pt x="7" y="9"/>
                  </a:cubicBezTo>
                  <a:cubicBezTo>
                    <a:pt x="6" y="7"/>
                    <a:pt x="5" y="5"/>
                    <a:pt x="3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6"/>
                    <a:pt x="4" y="8"/>
                    <a:pt x="5" y="10"/>
                  </a:cubicBezTo>
                  <a:cubicBezTo>
                    <a:pt x="6" y="11"/>
                    <a:pt x="6" y="13"/>
                    <a:pt x="6" y="14"/>
                  </a:cubicBezTo>
                  <a:cubicBezTo>
                    <a:pt x="2" y="17"/>
                    <a:pt x="0" y="23"/>
                    <a:pt x="2" y="27"/>
                  </a:cubicBezTo>
                  <a:cubicBezTo>
                    <a:pt x="5" y="33"/>
                    <a:pt x="12" y="35"/>
                    <a:pt x="18" y="32"/>
                  </a:cubicBezTo>
                  <a:cubicBezTo>
                    <a:pt x="24" y="30"/>
                    <a:pt x="28" y="23"/>
                    <a:pt x="25" y="17"/>
                  </a:cubicBezTo>
                  <a:cubicBezTo>
                    <a:pt x="24" y="13"/>
                    <a:pt x="20" y="11"/>
                    <a:pt x="15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Freeform 328"/>
            <p:cNvSpPr>
              <a:spLocks noChangeAspect="1"/>
            </p:cNvSpPr>
            <p:nvPr/>
          </p:nvSpPr>
          <p:spPr bwMode="auto">
            <a:xfrm flipV="1">
              <a:off x="1444" y="1246"/>
              <a:ext cx="54" cy="70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17" y="24"/>
                </a:cxn>
                <a:cxn ang="0">
                  <a:pos x="19" y="23"/>
                </a:cxn>
                <a:cxn ang="0">
                  <a:pos x="21" y="23"/>
                </a:cxn>
                <a:cxn ang="0">
                  <a:pos x="22" y="27"/>
                </a:cxn>
                <a:cxn ang="0">
                  <a:pos x="26" y="33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3" y="21"/>
                </a:cxn>
                <a:cxn ang="0">
                  <a:pos x="26" y="8"/>
                </a:cxn>
                <a:cxn ang="0">
                  <a:pos x="9" y="3"/>
                </a:cxn>
                <a:cxn ang="0">
                  <a:pos x="3" y="20"/>
                </a:cxn>
                <a:cxn ang="0">
                  <a:pos x="14" y="25"/>
                </a:cxn>
                <a:cxn ang="0">
                  <a:pos x="15" y="28"/>
                </a:cxn>
                <a:cxn ang="0">
                  <a:pos x="21" y="36"/>
                </a:cxn>
                <a:cxn ang="0">
                  <a:pos x="23" y="34"/>
                </a:cxn>
                <a:cxn ang="0">
                  <a:pos x="17" y="27"/>
                </a:cxn>
              </a:cxnLst>
              <a:rect l="0" t="0" r="r" b="b"/>
              <a:pathLst>
                <a:path w="28" h="36">
                  <a:moveTo>
                    <a:pt x="17" y="27"/>
                  </a:moveTo>
                  <a:cubicBezTo>
                    <a:pt x="17" y="26"/>
                    <a:pt x="17" y="25"/>
                    <a:pt x="17" y="24"/>
                  </a:cubicBezTo>
                  <a:cubicBezTo>
                    <a:pt x="18" y="24"/>
                    <a:pt x="19" y="24"/>
                    <a:pt x="19" y="23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1" y="24"/>
                    <a:pt x="22" y="26"/>
                    <a:pt x="22" y="27"/>
                  </a:cubicBezTo>
                  <a:cubicBezTo>
                    <a:pt x="23" y="29"/>
                    <a:pt x="25" y="31"/>
                    <a:pt x="26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0"/>
                    <a:pt x="25" y="28"/>
                    <a:pt x="24" y="26"/>
                  </a:cubicBezTo>
                  <a:cubicBezTo>
                    <a:pt x="24" y="24"/>
                    <a:pt x="23" y="23"/>
                    <a:pt x="23" y="21"/>
                  </a:cubicBezTo>
                  <a:cubicBezTo>
                    <a:pt x="27" y="17"/>
                    <a:pt x="28" y="12"/>
                    <a:pt x="26" y="8"/>
                  </a:cubicBezTo>
                  <a:cubicBezTo>
                    <a:pt x="23" y="2"/>
                    <a:pt x="15" y="0"/>
                    <a:pt x="9" y="3"/>
                  </a:cubicBezTo>
                  <a:cubicBezTo>
                    <a:pt x="3" y="7"/>
                    <a:pt x="0" y="14"/>
                    <a:pt x="3" y="20"/>
                  </a:cubicBezTo>
                  <a:cubicBezTo>
                    <a:pt x="5" y="24"/>
                    <a:pt x="9" y="25"/>
                    <a:pt x="14" y="25"/>
                  </a:cubicBezTo>
                  <a:cubicBezTo>
                    <a:pt x="14" y="26"/>
                    <a:pt x="15" y="27"/>
                    <a:pt x="15" y="28"/>
                  </a:cubicBezTo>
                  <a:cubicBezTo>
                    <a:pt x="17" y="31"/>
                    <a:pt x="19" y="33"/>
                    <a:pt x="21" y="36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1" y="32"/>
                    <a:pt x="19" y="30"/>
                    <a:pt x="17" y="27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Freeform 329"/>
            <p:cNvSpPr>
              <a:spLocks noChangeAspect="1"/>
            </p:cNvSpPr>
            <p:nvPr/>
          </p:nvSpPr>
          <p:spPr bwMode="auto">
            <a:xfrm flipV="1">
              <a:off x="1486" y="1184"/>
              <a:ext cx="54" cy="68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3" y="9"/>
                </a:cxn>
                <a:cxn ang="0">
                  <a:pos x="7" y="0"/>
                </a:cxn>
                <a:cxn ang="0">
                  <a:pos x="5" y="2"/>
                </a:cxn>
                <a:cxn ang="0">
                  <a:pos x="11" y="10"/>
                </a:cxn>
                <a:cxn ang="0">
                  <a:pos x="12" y="11"/>
                </a:cxn>
                <a:cxn ang="0">
                  <a:pos x="9" y="12"/>
                </a:cxn>
                <a:cxn ang="0">
                  <a:pos x="8" y="13"/>
                </a:cxn>
                <a:cxn ang="0">
                  <a:pos x="7" y="10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5" y="11"/>
                </a:cxn>
                <a:cxn ang="0">
                  <a:pos x="6" y="15"/>
                </a:cxn>
                <a:cxn ang="0">
                  <a:pos x="3" y="28"/>
                </a:cxn>
                <a:cxn ang="0">
                  <a:pos x="19" y="32"/>
                </a:cxn>
                <a:cxn ang="0">
                  <a:pos x="25" y="17"/>
                </a:cxn>
                <a:cxn ang="0">
                  <a:pos x="14" y="11"/>
                </a:cxn>
              </a:cxnLst>
              <a:rect l="0" t="0" r="r" b="b"/>
              <a:pathLst>
                <a:path w="28" h="35">
                  <a:moveTo>
                    <a:pt x="14" y="11"/>
                  </a:moveTo>
                  <a:cubicBezTo>
                    <a:pt x="14" y="10"/>
                    <a:pt x="14" y="10"/>
                    <a:pt x="13" y="9"/>
                  </a:cubicBezTo>
                  <a:cubicBezTo>
                    <a:pt x="12" y="6"/>
                    <a:pt x="9" y="3"/>
                    <a:pt x="7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5"/>
                    <a:pt x="10" y="7"/>
                    <a:pt x="11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8" y="12"/>
                    <a:pt x="8" y="13"/>
                    <a:pt x="8" y="13"/>
                  </a:cubicBezTo>
                  <a:cubicBezTo>
                    <a:pt x="8" y="12"/>
                    <a:pt x="7" y="11"/>
                    <a:pt x="7" y="10"/>
                  </a:cubicBezTo>
                  <a:cubicBezTo>
                    <a:pt x="6" y="8"/>
                    <a:pt x="4" y="6"/>
                    <a:pt x="2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7"/>
                    <a:pt x="3" y="9"/>
                    <a:pt x="5" y="11"/>
                  </a:cubicBezTo>
                  <a:cubicBezTo>
                    <a:pt x="5" y="12"/>
                    <a:pt x="5" y="14"/>
                    <a:pt x="6" y="15"/>
                  </a:cubicBezTo>
                  <a:cubicBezTo>
                    <a:pt x="2" y="18"/>
                    <a:pt x="1" y="24"/>
                    <a:pt x="3" y="28"/>
                  </a:cubicBezTo>
                  <a:cubicBezTo>
                    <a:pt x="6" y="33"/>
                    <a:pt x="13" y="35"/>
                    <a:pt x="19" y="32"/>
                  </a:cubicBezTo>
                  <a:cubicBezTo>
                    <a:pt x="25" y="29"/>
                    <a:pt x="28" y="22"/>
                    <a:pt x="25" y="17"/>
                  </a:cubicBezTo>
                  <a:cubicBezTo>
                    <a:pt x="23" y="13"/>
                    <a:pt x="19" y="11"/>
                    <a:pt x="14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Freeform 330"/>
            <p:cNvSpPr>
              <a:spLocks noChangeAspect="1"/>
            </p:cNvSpPr>
            <p:nvPr/>
          </p:nvSpPr>
          <p:spPr bwMode="auto">
            <a:xfrm flipV="1">
              <a:off x="1490" y="1272"/>
              <a:ext cx="54" cy="66"/>
            </a:xfrm>
            <a:custGeom>
              <a:avLst/>
              <a:gdLst/>
              <a:ahLst/>
              <a:cxnLst>
                <a:cxn ang="0">
                  <a:pos x="18" y="26"/>
                </a:cxn>
                <a:cxn ang="0">
                  <a:pos x="17" y="24"/>
                </a:cxn>
                <a:cxn ang="0">
                  <a:pos x="19" y="23"/>
                </a:cxn>
                <a:cxn ang="0">
                  <a:pos x="21" y="23"/>
                </a:cxn>
                <a:cxn ang="0">
                  <a:pos x="22" y="27"/>
                </a:cxn>
                <a:cxn ang="0">
                  <a:pos x="26" y="33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3" y="21"/>
                </a:cxn>
                <a:cxn ang="0">
                  <a:pos x="26" y="7"/>
                </a:cxn>
                <a:cxn ang="0">
                  <a:pos x="9" y="3"/>
                </a:cxn>
                <a:cxn ang="0">
                  <a:pos x="3" y="19"/>
                </a:cxn>
                <a:cxn ang="0">
                  <a:pos x="14" y="25"/>
                </a:cxn>
                <a:cxn ang="0">
                  <a:pos x="15" y="27"/>
                </a:cxn>
                <a:cxn ang="0">
                  <a:pos x="21" y="35"/>
                </a:cxn>
                <a:cxn ang="0">
                  <a:pos x="23" y="34"/>
                </a:cxn>
                <a:cxn ang="0">
                  <a:pos x="18" y="26"/>
                </a:cxn>
              </a:cxnLst>
              <a:rect l="0" t="0" r="r" b="b"/>
              <a:pathLst>
                <a:path w="28" h="35">
                  <a:moveTo>
                    <a:pt x="18" y="26"/>
                  </a:moveTo>
                  <a:cubicBezTo>
                    <a:pt x="17" y="26"/>
                    <a:pt x="17" y="25"/>
                    <a:pt x="17" y="24"/>
                  </a:cubicBezTo>
                  <a:cubicBezTo>
                    <a:pt x="18" y="24"/>
                    <a:pt x="19" y="24"/>
                    <a:pt x="19" y="23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1" y="24"/>
                    <a:pt x="22" y="25"/>
                    <a:pt x="22" y="27"/>
                  </a:cubicBezTo>
                  <a:cubicBezTo>
                    <a:pt x="23" y="29"/>
                    <a:pt x="25" y="31"/>
                    <a:pt x="26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0"/>
                    <a:pt x="25" y="28"/>
                    <a:pt x="24" y="26"/>
                  </a:cubicBezTo>
                  <a:cubicBezTo>
                    <a:pt x="24" y="24"/>
                    <a:pt x="23" y="23"/>
                    <a:pt x="23" y="21"/>
                  </a:cubicBezTo>
                  <a:cubicBezTo>
                    <a:pt x="27" y="17"/>
                    <a:pt x="28" y="12"/>
                    <a:pt x="26" y="7"/>
                  </a:cubicBezTo>
                  <a:cubicBezTo>
                    <a:pt x="24" y="2"/>
                    <a:pt x="16" y="0"/>
                    <a:pt x="9" y="3"/>
                  </a:cubicBezTo>
                  <a:cubicBezTo>
                    <a:pt x="3" y="6"/>
                    <a:pt x="0" y="14"/>
                    <a:pt x="3" y="19"/>
                  </a:cubicBezTo>
                  <a:cubicBezTo>
                    <a:pt x="5" y="23"/>
                    <a:pt x="9" y="25"/>
                    <a:pt x="14" y="25"/>
                  </a:cubicBezTo>
                  <a:cubicBezTo>
                    <a:pt x="14" y="26"/>
                    <a:pt x="15" y="27"/>
                    <a:pt x="15" y="27"/>
                  </a:cubicBezTo>
                  <a:cubicBezTo>
                    <a:pt x="17" y="30"/>
                    <a:pt x="19" y="33"/>
                    <a:pt x="21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1" y="32"/>
                    <a:pt x="19" y="29"/>
                    <a:pt x="18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331"/>
            <p:cNvSpPr>
              <a:spLocks noChangeAspect="1"/>
            </p:cNvSpPr>
            <p:nvPr/>
          </p:nvSpPr>
          <p:spPr bwMode="auto">
            <a:xfrm flipV="1">
              <a:off x="1533" y="1208"/>
              <a:ext cx="53" cy="67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13" y="9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8" y="12"/>
                </a:cxn>
                <a:cxn ang="0">
                  <a:pos x="8" y="13"/>
                </a:cxn>
                <a:cxn ang="0">
                  <a:pos x="6" y="10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4" y="11"/>
                </a:cxn>
                <a:cxn ang="0">
                  <a:pos x="5" y="14"/>
                </a:cxn>
                <a:cxn ang="0">
                  <a:pos x="3" y="28"/>
                </a:cxn>
                <a:cxn ang="0">
                  <a:pos x="18" y="32"/>
                </a:cxn>
                <a:cxn ang="0">
                  <a:pos x="25" y="17"/>
                </a:cxn>
                <a:cxn ang="0">
                  <a:pos x="14" y="11"/>
                </a:cxn>
              </a:cxnLst>
              <a:rect l="0" t="0" r="r" b="b"/>
              <a:pathLst>
                <a:path w="28" h="35">
                  <a:moveTo>
                    <a:pt x="14" y="11"/>
                  </a:moveTo>
                  <a:cubicBezTo>
                    <a:pt x="14" y="10"/>
                    <a:pt x="13" y="10"/>
                    <a:pt x="13" y="9"/>
                  </a:cubicBezTo>
                  <a:cubicBezTo>
                    <a:pt x="12" y="6"/>
                    <a:pt x="9" y="3"/>
                    <a:pt x="7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4"/>
                    <a:pt x="9" y="7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9" y="12"/>
                    <a:pt x="8" y="12"/>
                  </a:cubicBezTo>
                  <a:cubicBezTo>
                    <a:pt x="8" y="12"/>
                    <a:pt x="8" y="13"/>
                    <a:pt x="8" y="13"/>
                  </a:cubicBezTo>
                  <a:cubicBezTo>
                    <a:pt x="7" y="12"/>
                    <a:pt x="7" y="11"/>
                    <a:pt x="6" y="10"/>
                  </a:cubicBezTo>
                  <a:cubicBezTo>
                    <a:pt x="5" y="8"/>
                    <a:pt x="3" y="5"/>
                    <a:pt x="2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3" y="9"/>
                    <a:pt x="4" y="11"/>
                  </a:cubicBezTo>
                  <a:cubicBezTo>
                    <a:pt x="5" y="12"/>
                    <a:pt x="5" y="13"/>
                    <a:pt x="5" y="14"/>
                  </a:cubicBezTo>
                  <a:cubicBezTo>
                    <a:pt x="1" y="18"/>
                    <a:pt x="0" y="24"/>
                    <a:pt x="3" y="28"/>
                  </a:cubicBezTo>
                  <a:cubicBezTo>
                    <a:pt x="5" y="33"/>
                    <a:pt x="12" y="35"/>
                    <a:pt x="18" y="32"/>
                  </a:cubicBezTo>
                  <a:cubicBezTo>
                    <a:pt x="25" y="29"/>
                    <a:pt x="28" y="22"/>
                    <a:pt x="25" y="17"/>
                  </a:cubicBezTo>
                  <a:cubicBezTo>
                    <a:pt x="23" y="13"/>
                    <a:pt x="19" y="11"/>
                    <a:pt x="14" y="11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Freeform 332"/>
            <p:cNvSpPr>
              <a:spLocks noChangeAspect="1"/>
            </p:cNvSpPr>
            <p:nvPr/>
          </p:nvSpPr>
          <p:spPr bwMode="auto">
            <a:xfrm flipV="1">
              <a:off x="1538" y="1294"/>
              <a:ext cx="54" cy="68"/>
            </a:xfrm>
            <a:custGeom>
              <a:avLst/>
              <a:gdLst/>
              <a:ahLst/>
              <a:cxnLst>
                <a:cxn ang="0">
                  <a:pos x="17" y="26"/>
                </a:cxn>
                <a:cxn ang="0">
                  <a:pos x="16" y="24"/>
                </a:cxn>
                <a:cxn ang="0">
                  <a:pos x="18" y="23"/>
                </a:cxn>
                <a:cxn ang="0">
                  <a:pos x="20" y="23"/>
                </a:cxn>
                <a:cxn ang="0">
                  <a:pos x="21" y="27"/>
                </a:cxn>
                <a:cxn ang="0">
                  <a:pos x="25" y="33"/>
                </a:cxn>
                <a:cxn ang="0">
                  <a:pos x="27" y="32"/>
                </a:cxn>
                <a:cxn ang="0">
                  <a:pos x="24" y="26"/>
                </a:cxn>
                <a:cxn ang="0">
                  <a:pos x="22" y="21"/>
                </a:cxn>
                <a:cxn ang="0">
                  <a:pos x="25" y="8"/>
                </a:cxn>
                <a:cxn ang="0">
                  <a:pos x="9" y="3"/>
                </a:cxn>
                <a:cxn ang="0">
                  <a:pos x="2" y="19"/>
                </a:cxn>
                <a:cxn ang="0">
                  <a:pos x="13" y="25"/>
                </a:cxn>
                <a:cxn ang="0">
                  <a:pos x="14" y="28"/>
                </a:cxn>
                <a:cxn ang="0">
                  <a:pos x="20" y="35"/>
                </a:cxn>
                <a:cxn ang="0">
                  <a:pos x="22" y="34"/>
                </a:cxn>
                <a:cxn ang="0">
                  <a:pos x="17" y="26"/>
                </a:cxn>
              </a:cxnLst>
              <a:rect l="0" t="0" r="r" b="b"/>
              <a:pathLst>
                <a:path w="28" h="35">
                  <a:moveTo>
                    <a:pt x="17" y="26"/>
                  </a:moveTo>
                  <a:cubicBezTo>
                    <a:pt x="16" y="26"/>
                    <a:pt x="16" y="25"/>
                    <a:pt x="16" y="24"/>
                  </a:cubicBezTo>
                  <a:cubicBezTo>
                    <a:pt x="17" y="24"/>
                    <a:pt x="18" y="24"/>
                    <a:pt x="18" y="23"/>
                  </a:cubicBezTo>
                  <a:cubicBezTo>
                    <a:pt x="19" y="23"/>
                    <a:pt x="19" y="23"/>
                    <a:pt x="20" y="23"/>
                  </a:cubicBezTo>
                  <a:cubicBezTo>
                    <a:pt x="20" y="24"/>
                    <a:pt x="21" y="25"/>
                    <a:pt x="21" y="27"/>
                  </a:cubicBezTo>
                  <a:cubicBezTo>
                    <a:pt x="22" y="29"/>
                    <a:pt x="24" y="31"/>
                    <a:pt x="25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0"/>
                    <a:pt x="25" y="28"/>
                    <a:pt x="24" y="26"/>
                  </a:cubicBezTo>
                  <a:cubicBezTo>
                    <a:pt x="23" y="24"/>
                    <a:pt x="22" y="23"/>
                    <a:pt x="22" y="21"/>
                  </a:cubicBezTo>
                  <a:cubicBezTo>
                    <a:pt x="26" y="17"/>
                    <a:pt x="28" y="12"/>
                    <a:pt x="25" y="8"/>
                  </a:cubicBezTo>
                  <a:cubicBezTo>
                    <a:pt x="23" y="2"/>
                    <a:pt x="15" y="0"/>
                    <a:pt x="9" y="3"/>
                  </a:cubicBezTo>
                  <a:cubicBezTo>
                    <a:pt x="2" y="6"/>
                    <a:pt x="0" y="13"/>
                    <a:pt x="2" y="19"/>
                  </a:cubicBezTo>
                  <a:cubicBezTo>
                    <a:pt x="4" y="23"/>
                    <a:pt x="8" y="25"/>
                    <a:pt x="13" y="25"/>
                  </a:cubicBezTo>
                  <a:cubicBezTo>
                    <a:pt x="13" y="26"/>
                    <a:pt x="14" y="27"/>
                    <a:pt x="14" y="28"/>
                  </a:cubicBezTo>
                  <a:cubicBezTo>
                    <a:pt x="16" y="31"/>
                    <a:pt x="18" y="33"/>
                    <a:pt x="20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2"/>
                    <a:pt x="18" y="29"/>
                    <a:pt x="17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Freeform 333"/>
            <p:cNvSpPr>
              <a:spLocks noChangeAspect="1"/>
            </p:cNvSpPr>
            <p:nvPr/>
          </p:nvSpPr>
          <p:spPr bwMode="auto">
            <a:xfrm flipV="1">
              <a:off x="1579" y="1229"/>
              <a:ext cx="51" cy="6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11" y="10"/>
                </a:cxn>
                <a:cxn ang="0">
                  <a:pos x="11" y="10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6" y="9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4" y="10"/>
                </a:cxn>
                <a:cxn ang="0">
                  <a:pos x="5" y="14"/>
                </a:cxn>
                <a:cxn ang="0">
                  <a:pos x="2" y="27"/>
                </a:cxn>
                <a:cxn ang="0">
                  <a:pos x="18" y="32"/>
                </a:cxn>
                <a:cxn ang="0">
                  <a:pos x="25" y="16"/>
                </a:cxn>
                <a:cxn ang="0">
                  <a:pos x="14" y="10"/>
                </a:cxn>
              </a:cxnLst>
              <a:rect l="0" t="0" r="r" b="b"/>
              <a:pathLst>
                <a:path w="27" h="35">
                  <a:moveTo>
                    <a:pt x="14" y="10"/>
                  </a:moveTo>
                  <a:cubicBezTo>
                    <a:pt x="13" y="10"/>
                    <a:pt x="14" y="9"/>
                    <a:pt x="13" y="8"/>
                  </a:cubicBezTo>
                  <a:cubicBezTo>
                    <a:pt x="11" y="5"/>
                    <a:pt x="9" y="2"/>
                    <a:pt x="7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4"/>
                    <a:pt x="9" y="6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9" y="11"/>
                    <a:pt x="8" y="11"/>
                  </a:cubicBezTo>
                  <a:cubicBezTo>
                    <a:pt x="8" y="11"/>
                    <a:pt x="8" y="12"/>
                    <a:pt x="7" y="12"/>
                  </a:cubicBezTo>
                  <a:cubicBezTo>
                    <a:pt x="7" y="11"/>
                    <a:pt x="7" y="10"/>
                    <a:pt x="6" y="9"/>
                  </a:cubicBezTo>
                  <a:cubicBezTo>
                    <a:pt x="5" y="7"/>
                    <a:pt x="3" y="5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8"/>
                    <a:pt x="4" y="10"/>
                  </a:cubicBezTo>
                  <a:cubicBezTo>
                    <a:pt x="4" y="11"/>
                    <a:pt x="5" y="12"/>
                    <a:pt x="5" y="14"/>
                  </a:cubicBezTo>
                  <a:cubicBezTo>
                    <a:pt x="1" y="17"/>
                    <a:pt x="0" y="23"/>
                    <a:pt x="2" y="27"/>
                  </a:cubicBezTo>
                  <a:cubicBezTo>
                    <a:pt x="5" y="33"/>
                    <a:pt x="12" y="35"/>
                    <a:pt x="18" y="32"/>
                  </a:cubicBezTo>
                  <a:cubicBezTo>
                    <a:pt x="24" y="28"/>
                    <a:pt x="27" y="22"/>
                    <a:pt x="25" y="16"/>
                  </a:cubicBezTo>
                  <a:cubicBezTo>
                    <a:pt x="23" y="12"/>
                    <a:pt x="19" y="10"/>
                    <a:pt x="14" y="10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Freeform 334"/>
            <p:cNvSpPr>
              <a:spLocks noChangeAspect="1"/>
            </p:cNvSpPr>
            <p:nvPr/>
          </p:nvSpPr>
          <p:spPr bwMode="auto">
            <a:xfrm flipV="1">
              <a:off x="1398" y="1223"/>
              <a:ext cx="56" cy="67"/>
            </a:xfrm>
            <a:custGeom>
              <a:avLst/>
              <a:gdLst/>
              <a:ahLst/>
              <a:cxnLst>
                <a:cxn ang="0">
                  <a:pos x="18" y="26"/>
                </a:cxn>
                <a:cxn ang="0">
                  <a:pos x="17" y="24"/>
                </a:cxn>
                <a:cxn ang="0">
                  <a:pos x="20" y="23"/>
                </a:cxn>
                <a:cxn ang="0">
                  <a:pos x="21" y="22"/>
                </a:cxn>
                <a:cxn ang="0">
                  <a:pos x="23" y="26"/>
                </a:cxn>
                <a:cxn ang="0">
                  <a:pos x="27" y="32"/>
                </a:cxn>
                <a:cxn ang="0">
                  <a:pos x="29" y="31"/>
                </a:cxn>
                <a:cxn ang="0">
                  <a:pos x="25" y="25"/>
                </a:cxn>
                <a:cxn ang="0">
                  <a:pos x="24" y="20"/>
                </a:cxn>
                <a:cxn ang="0">
                  <a:pos x="26" y="7"/>
                </a:cxn>
                <a:cxn ang="0">
                  <a:pos x="9" y="3"/>
                </a:cxn>
                <a:cxn ang="0">
                  <a:pos x="3" y="19"/>
                </a:cxn>
                <a:cxn ang="0">
                  <a:pos x="15" y="25"/>
                </a:cxn>
                <a:cxn ang="0">
                  <a:pos x="16" y="27"/>
                </a:cxn>
                <a:cxn ang="0">
                  <a:pos x="22" y="35"/>
                </a:cxn>
                <a:cxn ang="0">
                  <a:pos x="24" y="34"/>
                </a:cxn>
                <a:cxn ang="0">
                  <a:pos x="18" y="26"/>
                </a:cxn>
              </a:cxnLst>
              <a:rect l="0" t="0" r="r" b="b"/>
              <a:pathLst>
                <a:path w="29" h="35">
                  <a:moveTo>
                    <a:pt x="18" y="26"/>
                  </a:moveTo>
                  <a:cubicBezTo>
                    <a:pt x="18" y="26"/>
                    <a:pt x="17" y="25"/>
                    <a:pt x="17" y="24"/>
                  </a:cubicBezTo>
                  <a:cubicBezTo>
                    <a:pt x="19" y="24"/>
                    <a:pt x="19" y="23"/>
                    <a:pt x="20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4" y="28"/>
                    <a:pt x="25" y="30"/>
                    <a:pt x="27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6" y="27"/>
                    <a:pt x="25" y="25"/>
                  </a:cubicBezTo>
                  <a:cubicBezTo>
                    <a:pt x="24" y="24"/>
                    <a:pt x="24" y="22"/>
                    <a:pt x="24" y="20"/>
                  </a:cubicBezTo>
                  <a:cubicBezTo>
                    <a:pt x="27" y="17"/>
                    <a:pt x="28" y="11"/>
                    <a:pt x="26" y="7"/>
                  </a:cubicBezTo>
                  <a:cubicBezTo>
                    <a:pt x="23" y="2"/>
                    <a:pt x="16" y="0"/>
                    <a:pt x="9" y="3"/>
                  </a:cubicBezTo>
                  <a:cubicBezTo>
                    <a:pt x="3" y="6"/>
                    <a:pt x="0" y="14"/>
                    <a:pt x="3" y="19"/>
                  </a:cubicBezTo>
                  <a:cubicBezTo>
                    <a:pt x="5" y="23"/>
                    <a:pt x="10" y="25"/>
                    <a:pt x="15" y="25"/>
                  </a:cubicBezTo>
                  <a:cubicBezTo>
                    <a:pt x="15" y="26"/>
                    <a:pt x="16" y="27"/>
                    <a:pt x="16" y="27"/>
                  </a:cubicBezTo>
                  <a:cubicBezTo>
                    <a:pt x="18" y="30"/>
                    <a:pt x="20" y="33"/>
                    <a:pt x="22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1"/>
                    <a:pt x="20" y="29"/>
                    <a:pt x="18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335"/>
            <p:cNvSpPr>
              <a:spLocks noChangeAspect="1"/>
            </p:cNvSpPr>
            <p:nvPr/>
          </p:nvSpPr>
          <p:spPr bwMode="auto">
            <a:xfrm flipV="1">
              <a:off x="1440" y="1161"/>
              <a:ext cx="56" cy="66"/>
            </a:xfrm>
            <a:custGeom>
              <a:avLst/>
              <a:gdLst/>
              <a:ahLst/>
              <a:cxnLst>
                <a:cxn ang="0">
                  <a:pos x="15" y="10"/>
                </a:cxn>
                <a:cxn ang="0">
                  <a:pos x="15" y="8"/>
                </a:cxn>
                <a:cxn ang="0">
                  <a:pos x="8" y="0"/>
                </a:cxn>
                <a:cxn ang="0">
                  <a:pos x="6" y="1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10" y="11"/>
                </a:cxn>
                <a:cxn ang="0">
                  <a:pos x="9" y="12"/>
                </a:cxn>
                <a:cxn ang="0">
                  <a:pos x="8" y="9"/>
                </a:cxn>
                <a:cxn ang="0">
                  <a:pos x="3" y="3"/>
                </a:cxn>
                <a:cxn ang="0">
                  <a:pos x="0" y="4"/>
                </a:cxn>
                <a:cxn ang="0">
                  <a:pos x="6" y="10"/>
                </a:cxn>
                <a:cxn ang="0">
                  <a:pos x="7" y="14"/>
                </a:cxn>
                <a:cxn ang="0">
                  <a:pos x="4" y="28"/>
                </a:cxn>
                <a:cxn ang="0">
                  <a:pos x="21" y="31"/>
                </a:cxn>
                <a:cxn ang="0">
                  <a:pos x="26" y="16"/>
                </a:cxn>
                <a:cxn ang="0">
                  <a:pos x="15" y="10"/>
                </a:cxn>
              </a:cxnLst>
              <a:rect l="0" t="0" r="r" b="b"/>
              <a:pathLst>
                <a:path w="29" h="34">
                  <a:moveTo>
                    <a:pt x="15" y="10"/>
                  </a:moveTo>
                  <a:cubicBezTo>
                    <a:pt x="15" y="9"/>
                    <a:pt x="15" y="9"/>
                    <a:pt x="15" y="8"/>
                  </a:cubicBezTo>
                  <a:cubicBezTo>
                    <a:pt x="13" y="5"/>
                    <a:pt x="10" y="2"/>
                    <a:pt x="8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4"/>
                    <a:pt x="10" y="6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1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6" y="7"/>
                    <a:pt x="5" y="5"/>
                    <a:pt x="3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4" y="8"/>
                    <a:pt x="6" y="10"/>
                  </a:cubicBezTo>
                  <a:cubicBezTo>
                    <a:pt x="6" y="12"/>
                    <a:pt x="6" y="13"/>
                    <a:pt x="7" y="14"/>
                  </a:cubicBezTo>
                  <a:cubicBezTo>
                    <a:pt x="3" y="17"/>
                    <a:pt x="2" y="23"/>
                    <a:pt x="4" y="28"/>
                  </a:cubicBezTo>
                  <a:cubicBezTo>
                    <a:pt x="7" y="33"/>
                    <a:pt x="15" y="34"/>
                    <a:pt x="21" y="31"/>
                  </a:cubicBezTo>
                  <a:cubicBezTo>
                    <a:pt x="27" y="28"/>
                    <a:pt x="29" y="21"/>
                    <a:pt x="26" y="16"/>
                  </a:cubicBezTo>
                  <a:cubicBezTo>
                    <a:pt x="24" y="12"/>
                    <a:pt x="20" y="10"/>
                    <a:pt x="15" y="10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Freeform 336"/>
            <p:cNvSpPr>
              <a:spLocks noChangeAspect="1"/>
            </p:cNvSpPr>
            <p:nvPr/>
          </p:nvSpPr>
          <p:spPr bwMode="auto">
            <a:xfrm flipV="1">
              <a:off x="2824" y="1612"/>
              <a:ext cx="50" cy="66"/>
            </a:xfrm>
            <a:custGeom>
              <a:avLst/>
              <a:gdLst/>
              <a:ahLst/>
              <a:cxnLst>
                <a:cxn ang="0">
                  <a:pos x="11" y="25"/>
                </a:cxn>
                <a:cxn ang="0">
                  <a:pos x="11" y="22"/>
                </a:cxn>
                <a:cxn ang="0">
                  <a:pos x="13" y="23"/>
                </a:cxn>
                <a:cxn ang="0">
                  <a:pos x="15" y="22"/>
                </a:cxn>
                <a:cxn ang="0">
                  <a:pos x="14" y="27"/>
                </a:cxn>
                <a:cxn ang="0">
                  <a:pos x="16" y="34"/>
                </a:cxn>
                <a:cxn ang="0">
                  <a:pos x="18" y="34"/>
                </a:cxn>
                <a:cxn ang="0">
                  <a:pos x="17" y="27"/>
                </a:cxn>
                <a:cxn ang="0">
                  <a:pos x="17" y="22"/>
                </a:cxn>
                <a:cxn ang="0">
                  <a:pos x="26" y="11"/>
                </a:cxn>
                <a:cxn ang="0">
                  <a:pos x="12" y="0"/>
                </a:cxn>
                <a:cxn ang="0">
                  <a:pos x="1" y="12"/>
                </a:cxn>
                <a:cxn ang="0">
                  <a:pos x="8" y="22"/>
                </a:cxn>
                <a:cxn ang="0">
                  <a:pos x="8" y="25"/>
                </a:cxn>
                <a:cxn ang="0">
                  <a:pos x="10" y="34"/>
                </a:cxn>
                <a:cxn ang="0">
                  <a:pos x="12" y="34"/>
                </a:cxn>
                <a:cxn ang="0">
                  <a:pos x="11" y="25"/>
                </a:cxn>
              </a:cxnLst>
              <a:rect l="0" t="0" r="r" b="b"/>
              <a:pathLst>
                <a:path w="26" h="34">
                  <a:moveTo>
                    <a:pt x="11" y="25"/>
                  </a:moveTo>
                  <a:cubicBezTo>
                    <a:pt x="11" y="24"/>
                    <a:pt x="11" y="23"/>
                    <a:pt x="11" y="22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4" y="24"/>
                    <a:pt x="14" y="25"/>
                    <a:pt x="14" y="27"/>
                  </a:cubicBezTo>
                  <a:cubicBezTo>
                    <a:pt x="15" y="29"/>
                    <a:pt x="15" y="32"/>
                    <a:pt x="16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1"/>
                    <a:pt x="17" y="29"/>
                    <a:pt x="17" y="27"/>
                  </a:cubicBezTo>
                  <a:cubicBezTo>
                    <a:pt x="17" y="25"/>
                    <a:pt x="17" y="24"/>
                    <a:pt x="17" y="22"/>
                  </a:cubicBezTo>
                  <a:cubicBezTo>
                    <a:pt x="22" y="20"/>
                    <a:pt x="26" y="16"/>
                    <a:pt x="26" y="11"/>
                  </a:cubicBezTo>
                  <a:cubicBezTo>
                    <a:pt x="26" y="5"/>
                    <a:pt x="19" y="0"/>
                    <a:pt x="12" y="0"/>
                  </a:cubicBezTo>
                  <a:cubicBezTo>
                    <a:pt x="6" y="0"/>
                    <a:pt x="0" y="6"/>
                    <a:pt x="1" y="12"/>
                  </a:cubicBezTo>
                  <a:cubicBezTo>
                    <a:pt x="1" y="17"/>
                    <a:pt x="4" y="20"/>
                    <a:pt x="8" y="22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8" y="28"/>
                    <a:pt x="9" y="31"/>
                    <a:pt x="10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1"/>
                    <a:pt x="11" y="28"/>
                    <a:pt x="11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Freeform 337"/>
            <p:cNvSpPr>
              <a:spLocks noChangeAspect="1"/>
            </p:cNvSpPr>
            <p:nvPr/>
          </p:nvSpPr>
          <p:spPr bwMode="auto">
            <a:xfrm flipV="1">
              <a:off x="2828" y="1543"/>
              <a:ext cx="48" cy="65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5" y="11"/>
                </a:cxn>
                <a:cxn ang="0">
                  <a:pos x="15" y="11"/>
                </a:cxn>
                <a:cxn ang="0">
                  <a:pos x="12" y="11"/>
                </a:cxn>
                <a:cxn ang="0">
                  <a:pos x="11" y="11"/>
                </a:cxn>
                <a:cxn ang="0">
                  <a:pos x="12" y="8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9" y="8"/>
                </a:cxn>
                <a:cxn ang="0">
                  <a:pos x="9" y="12"/>
                </a:cxn>
                <a:cxn ang="0">
                  <a:pos x="1" y="23"/>
                </a:cxn>
                <a:cxn ang="0">
                  <a:pos x="13" y="33"/>
                </a:cxn>
                <a:cxn ang="0">
                  <a:pos x="25" y="22"/>
                </a:cxn>
                <a:cxn ang="0">
                  <a:pos x="18" y="12"/>
                </a:cxn>
              </a:cxnLst>
              <a:rect l="0" t="0" r="r" b="b"/>
              <a:pathLst>
                <a:path w="25" h="34">
                  <a:moveTo>
                    <a:pt x="18" y="12"/>
                  </a:moveTo>
                  <a:cubicBezTo>
                    <a:pt x="18" y="12"/>
                    <a:pt x="18" y="11"/>
                    <a:pt x="18" y="10"/>
                  </a:cubicBezTo>
                  <a:cubicBezTo>
                    <a:pt x="18" y="7"/>
                    <a:pt x="17" y="3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5" y="7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4" y="11"/>
                    <a:pt x="12" y="11"/>
                  </a:cubicBezTo>
                  <a:cubicBezTo>
                    <a:pt x="12" y="11"/>
                    <a:pt x="12" y="11"/>
                    <a:pt x="11" y="11"/>
                  </a:cubicBezTo>
                  <a:cubicBezTo>
                    <a:pt x="11" y="10"/>
                    <a:pt x="12" y="9"/>
                    <a:pt x="12" y="8"/>
                  </a:cubicBezTo>
                  <a:cubicBezTo>
                    <a:pt x="12" y="6"/>
                    <a:pt x="11" y="3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"/>
                    <a:pt x="9" y="6"/>
                    <a:pt x="9" y="8"/>
                  </a:cubicBezTo>
                  <a:cubicBezTo>
                    <a:pt x="9" y="9"/>
                    <a:pt x="9" y="11"/>
                    <a:pt x="9" y="12"/>
                  </a:cubicBezTo>
                  <a:cubicBezTo>
                    <a:pt x="4" y="13"/>
                    <a:pt x="0" y="18"/>
                    <a:pt x="1" y="23"/>
                  </a:cubicBezTo>
                  <a:cubicBezTo>
                    <a:pt x="1" y="29"/>
                    <a:pt x="7" y="34"/>
                    <a:pt x="13" y="33"/>
                  </a:cubicBezTo>
                  <a:cubicBezTo>
                    <a:pt x="20" y="33"/>
                    <a:pt x="25" y="28"/>
                    <a:pt x="25" y="22"/>
                  </a:cubicBezTo>
                  <a:cubicBezTo>
                    <a:pt x="25" y="17"/>
                    <a:pt x="22" y="14"/>
                    <a:pt x="18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338"/>
            <p:cNvSpPr>
              <a:spLocks noChangeAspect="1"/>
            </p:cNvSpPr>
            <p:nvPr/>
          </p:nvSpPr>
          <p:spPr bwMode="auto">
            <a:xfrm flipV="1">
              <a:off x="2876" y="1614"/>
              <a:ext cx="49" cy="66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10" y="22"/>
                </a:cxn>
                <a:cxn ang="0">
                  <a:pos x="13" y="23"/>
                </a:cxn>
                <a:cxn ang="0">
                  <a:pos x="14" y="23"/>
                </a:cxn>
                <a:cxn ang="0">
                  <a:pos x="14" y="27"/>
                </a:cxn>
                <a:cxn ang="0">
                  <a:pos x="15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5" y="11"/>
                </a:cxn>
                <a:cxn ang="0">
                  <a:pos x="13" y="0"/>
                </a:cxn>
                <a:cxn ang="0">
                  <a:pos x="0" y="12"/>
                </a:cxn>
                <a:cxn ang="0">
                  <a:pos x="8" y="22"/>
                </a:cxn>
                <a:cxn ang="0">
                  <a:pos x="7" y="25"/>
                </a:cxn>
                <a:cxn ang="0">
                  <a:pos x="9" y="34"/>
                </a:cxn>
                <a:cxn ang="0">
                  <a:pos x="11" y="34"/>
                </a:cxn>
                <a:cxn ang="0">
                  <a:pos x="10" y="25"/>
                </a:cxn>
              </a:cxnLst>
              <a:rect l="0" t="0" r="r" b="b"/>
              <a:pathLst>
                <a:path w="25" h="34">
                  <a:moveTo>
                    <a:pt x="10" y="25"/>
                  </a:moveTo>
                  <a:cubicBezTo>
                    <a:pt x="10" y="24"/>
                    <a:pt x="10" y="23"/>
                    <a:pt x="10" y="22"/>
                  </a:cubicBezTo>
                  <a:cubicBezTo>
                    <a:pt x="11" y="23"/>
                    <a:pt x="12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4"/>
                    <a:pt x="14" y="26"/>
                    <a:pt x="14" y="27"/>
                  </a:cubicBezTo>
                  <a:cubicBezTo>
                    <a:pt x="14" y="29"/>
                    <a:pt x="14" y="32"/>
                    <a:pt x="15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2"/>
                    <a:pt x="16" y="29"/>
                    <a:pt x="16" y="27"/>
                  </a:cubicBezTo>
                  <a:cubicBezTo>
                    <a:pt x="16" y="26"/>
                    <a:pt x="16" y="24"/>
                    <a:pt x="17" y="22"/>
                  </a:cubicBezTo>
                  <a:cubicBezTo>
                    <a:pt x="22" y="20"/>
                    <a:pt x="25" y="16"/>
                    <a:pt x="25" y="11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6"/>
                    <a:pt x="3" y="20"/>
                    <a:pt x="8" y="22"/>
                  </a:cubicBezTo>
                  <a:cubicBezTo>
                    <a:pt x="8" y="23"/>
                    <a:pt x="7" y="24"/>
                    <a:pt x="7" y="25"/>
                  </a:cubicBezTo>
                  <a:cubicBezTo>
                    <a:pt x="7" y="28"/>
                    <a:pt x="8" y="31"/>
                    <a:pt x="9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1"/>
                    <a:pt x="10" y="28"/>
                    <a:pt x="10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 339"/>
            <p:cNvSpPr>
              <a:spLocks noChangeAspect="1"/>
            </p:cNvSpPr>
            <p:nvPr/>
          </p:nvSpPr>
          <p:spPr bwMode="auto">
            <a:xfrm flipV="1">
              <a:off x="2878" y="1545"/>
              <a:ext cx="48" cy="66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1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5" y="11"/>
                </a:cxn>
                <a:cxn ang="0">
                  <a:pos x="15" y="12"/>
                </a:cxn>
                <a:cxn ang="0">
                  <a:pos x="13" y="12"/>
                </a:cxn>
                <a:cxn ang="0">
                  <a:pos x="11" y="12"/>
                </a:cxn>
                <a:cxn ang="0">
                  <a:pos x="12" y="8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9" y="8"/>
                </a:cxn>
                <a:cxn ang="0">
                  <a:pos x="9" y="12"/>
                </a:cxn>
                <a:cxn ang="0">
                  <a:pos x="0" y="23"/>
                </a:cxn>
                <a:cxn ang="0">
                  <a:pos x="13" y="34"/>
                </a:cxn>
                <a:cxn ang="0">
                  <a:pos x="25" y="22"/>
                </a:cxn>
                <a:cxn ang="0">
                  <a:pos x="18" y="12"/>
                </a:cxn>
              </a:cxnLst>
              <a:rect l="0" t="0" r="r" b="b"/>
              <a:pathLst>
                <a:path w="25" h="34">
                  <a:moveTo>
                    <a:pt x="18" y="12"/>
                  </a:moveTo>
                  <a:cubicBezTo>
                    <a:pt x="18" y="12"/>
                    <a:pt x="18" y="11"/>
                    <a:pt x="18" y="11"/>
                  </a:cubicBezTo>
                  <a:cubicBezTo>
                    <a:pt x="18" y="7"/>
                    <a:pt x="17" y="3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5" y="7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2" y="10"/>
                    <a:pt x="12" y="10"/>
                    <a:pt x="12" y="8"/>
                  </a:cubicBezTo>
                  <a:cubicBezTo>
                    <a:pt x="12" y="6"/>
                    <a:pt x="11" y="3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"/>
                    <a:pt x="9" y="6"/>
                    <a:pt x="9" y="8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4" y="13"/>
                    <a:pt x="0" y="18"/>
                    <a:pt x="0" y="23"/>
                  </a:cubicBezTo>
                  <a:cubicBezTo>
                    <a:pt x="1" y="29"/>
                    <a:pt x="6" y="34"/>
                    <a:pt x="13" y="34"/>
                  </a:cubicBezTo>
                  <a:cubicBezTo>
                    <a:pt x="20" y="34"/>
                    <a:pt x="25" y="29"/>
                    <a:pt x="25" y="22"/>
                  </a:cubicBezTo>
                  <a:cubicBezTo>
                    <a:pt x="25" y="18"/>
                    <a:pt x="22" y="14"/>
                    <a:pt x="18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Freeform 340"/>
            <p:cNvSpPr>
              <a:spLocks noChangeAspect="1"/>
            </p:cNvSpPr>
            <p:nvPr/>
          </p:nvSpPr>
          <p:spPr bwMode="auto">
            <a:xfrm flipV="1">
              <a:off x="2926" y="1614"/>
              <a:ext cx="51" cy="66"/>
            </a:xfrm>
            <a:custGeom>
              <a:avLst/>
              <a:gdLst/>
              <a:ahLst/>
              <a:cxnLst>
                <a:cxn ang="0">
                  <a:pos x="10" y="24"/>
                </a:cxn>
                <a:cxn ang="0">
                  <a:pos x="10" y="22"/>
                </a:cxn>
                <a:cxn ang="0">
                  <a:pos x="13" y="22"/>
                </a:cxn>
                <a:cxn ang="0">
                  <a:pos x="15" y="22"/>
                </a:cxn>
                <a:cxn ang="0">
                  <a:pos x="14" y="27"/>
                </a:cxn>
                <a:cxn ang="0">
                  <a:pos x="15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6" y="11"/>
                </a:cxn>
                <a:cxn ang="0">
                  <a:pos x="13" y="0"/>
                </a:cxn>
                <a:cxn ang="0">
                  <a:pos x="0" y="11"/>
                </a:cxn>
                <a:cxn ang="0">
                  <a:pos x="8" y="22"/>
                </a:cxn>
                <a:cxn ang="0">
                  <a:pos x="8" y="24"/>
                </a:cxn>
                <a:cxn ang="0">
                  <a:pos x="9" y="34"/>
                </a:cxn>
                <a:cxn ang="0">
                  <a:pos x="12" y="34"/>
                </a:cxn>
                <a:cxn ang="0">
                  <a:pos x="10" y="24"/>
                </a:cxn>
              </a:cxnLst>
              <a:rect l="0" t="0" r="r" b="b"/>
              <a:pathLst>
                <a:path w="26" h="34">
                  <a:moveTo>
                    <a:pt x="10" y="24"/>
                  </a:moveTo>
                  <a:cubicBezTo>
                    <a:pt x="10" y="24"/>
                    <a:pt x="10" y="23"/>
                    <a:pt x="10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4" y="24"/>
                    <a:pt x="14" y="25"/>
                    <a:pt x="14" y="27"/>
                  </a:cubicBezTo>
                  <a:cubicBezTo>
                    <a:pt x="14" y="29"/>
                    <a:pt x="14" y="31"/>
                    <a:pt x="15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1"/>
                    <a:pt x="17" y="29"/>
                    <a:pt x="16" y="27"/>
                  </a:cubicBezTo>
                  <a:cubicBezTo>
                    <a:pt x="16" y="25"/>
                    <a:pt x="17" y="24"/>
                    <a:pt x="17" y="22"/>
                  </a:cubicBezTo>
                  <a:cubicBezTo>
                    <a:pt x="22" y="20"/>
                    <a:pt x="26" y="16"/>
                    <a:pt x="26" y="11"/>
                  </a:cubicBezTo>
                  <a:cubicBezTo>
                    <a:pt x="26" y="5"/>
                    <a:pt x="20" y="0"/>
                    <a:pt x="13" y="0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16"/>
                    <a:pt x="4" y="20"/>
                    <a:pt x="8" y="22"/>
                  </a:cubicBezTo>
                  <a:cubicBezTo>
                    <a:pt x="8" y="22"/>
                    <a:pt x="8" y="24"/>
                    <a:pt x="8" y="24"/>
                  </a:cubicBezTo>
                  <a:cubicBezTo>
                    <a:pt x="8" y="28"/>
                    <a:pt x="8" y="31"/>
                    <a:pt x="9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1"/>
                    <a:pt x="10" y="28"/>
                    <a:pt x="10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Freeform 341"/>
            <p:cNvSpPr>
              <a:spLocks noChangeAspect="1"/>
            </p:cNvSpPr>
            <p:nvPr/>
          </p:nvSpPr>
          <p:spPr bwMode="auto">
            <a:xfrm flipV="1">
              <a:off x="2928" y="1547"/>
              <a:ext cx="49" cy="64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5" y="10"/>
                </a:cxn>
                <a:cxn ang="0">
                  <a:pos x="15" y="11"/>
                </a:cxn>
                <a:cxn ang="0">
                  <a:pos x="12" y="11"/>
                </a:cxn>
                <a:cxn ang="0">
                  <a:pos x="11" y="11"/>
                </a:cxn>
                <a:cxn ang="0">
                  <a:pos x="12" y="8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8"/>
                </a:cxn>
                <a:cxn ang="0">
                  <a:pos x="9" y="12"/>
                </a:cxn>
                <a:cxn ang="0">
                  <a:pos x="0" y="22"/>
                </a:cxn>
                <a:cxn ang="0">
                  <a:pos x="13" y="33"/>
                </a:cxn>
                <a:cxn ang="0">
                  <a:pos x="25" y="22"/>
                </a:cxn>
                <a:cxn ang="0">
                  <a:pos x="18" y="12"/>
                </a:cxn>
              </a:cxnLst>
              <a:rect l="0" t="0" r="r" b="b"/>
              <a:pathLst>
                <a:path w="25" h="33">
                  <a:moveTo>
                    <a:pt x="18" y="12"/>
                  </a:moveTo>
                  <a:cubicBezTo>
                    <a:pt x="18" y="12"/>
                    <a:pt x="18" y="11"/>
                    <a:pt x="18" y="10"/>
                  </a:cubicBezTo>
                  <a:cubicBezTo>
                    <a:pt x="18" y="7"/>
                    <a:pt x="17" y="3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3"/>
                    <a:pt x="15" y="7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2" y="11"/>
                    <a:pt x="12" y="11"/>
                    <a:pt x="11" y="11"/>
                  </a:cubicBezTo>
                  <a:cubicBezTo>
                    <a:pt x="12" y="10"/>
                    <a:pt x="12" y="9"/>
                    <a:pt x="12" y="8"/>
                  </a:cubicBezTo>
                  <a:cubicBezTo>
                    <a:pt x="12" y="6"/>
                    <a:pt x="11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3"/>
                    <a:pt x="9" y="6"/>
                    <a:pt x="9" y="8"/>
                  </a:cubicBezTo>
                  <a:cubicBezTo>
                    <a:pt x="9" y="9"/>
                    <a:pt x="9" y="10"/>
                    <a:pt x="9" y="12"/>
                  </a:cubicBezTo>
                  <a:cubicBezTo>
                    <a:pt x="3" y="13"/>
                    <a:pt x="0" y="18"/>
                    <a:pt x="0" y="22"/>
                  </a:cubicBezTo>
                  <a:cubicBezTo>
                    <a:pt x="0" y="28"/>
                    <a:pt x="6" y="33"/>
                    <a:pt x="13" y="33"/>
                  </a:cubicBezTo>
                  <a:cubicBezTo>
                    <a:pt x="19" y="33"/>
                    <a:pt x="25" y="28"/>
                    <a:pt x="25" y="22"/>
                  </a:cubicBezTo>
                  <a:cubicBezTo>
                    <a:pt x="25" y="18"/>
                    <a:pt x="22" y="14"/>
                    <a:pt x="18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Freeform 342"/>
            <p:cNvSpPr>
              <a:spLocks noChangeAspect="1"/>
            </p:cNvSpPr>
            <p:nvPr/>
          </p:nvSpPr>
          <p:spPr bwMode="auto">
            <a:xfrm flipV="1">
              <a:off x="2672" y="1603"/>
              <a:ext cx="50" cy="67"/>
            </a:xfrm>
            <a:custGeom>
              <a:avLst/>
              <a:gdLst/>
              <a:ahLst/>
              <a:cxnLst>
                <a:cxn ang="0">
                  <a:pos x="11" y="26"/>
                </a:cxn>
                <a:cxn ang="0">
                  <a:pos x="11" y="23"/>
                </a:cxn>
                <a:cxn ang="0">
                  <a:pos x="14" y="23"/>
                </a:cxn>
                <a:cxn ang="0">
                  <a:pos x="16" y="23"/>
                </a:cxn>
                <a:cxn ang="0">
                  <a:pos x="16" y="28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18" y="28"/>
                </a:cxn>
                <a:cxn ang="0">
                  <a:pos x="18" y="23"/>
                </a:cxn>
                <a:cxn ang="0">
                  <a:pos x="26" y="11"/>
                </a:cxn>
                <a:cxn ang="0">
                  <a:pos x="12" y="1"/>
                </a:cxn>
                <a:cxn ang="0">
                  <a:pos x="0" y="14"/>
                </a:cxn>
                <a:cxn ang="0">
                  <a:pos x="9" y="23"/>
                </a:cxn>
                <a:cxn ang="0">
                  <a:pos x="9" y="26"/>
                </a:cxn>
                <a:cxn ang="0">
                  <a:pos x="11" y="35"/>
                </a:cxn>
                <a:cxn ang="0">
                  <a:pos x="13" y="35"/>
                </a:cxn>
                <a:cxn ang="0">
                  <a:pos x="11" y="26"/>
                </a:cxn>
              </a:cxnLst>
              <a:rect l="0" t="0" r="r" b="b"/>
              <a:pathLst>
                <a:path w="26" h="35">
                  <a:moveTo>
                    <a:pt x="11" y="26"/>
                  </a:moveTo>
                  <a:cubicBezTo>
                    <a:pt x="11" y="25"/>
                    <a:pt x="11" y="24"/>
                    <a:pt x="11" y="23"/>
                  </a:cubicBezTo>
                  <a:cubicBezTo>
                    <a:pt x="12" y="24"/>
                    <a:pt x="13" y="23"/>
                    <a:pt x="14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5" y="25"/>
                    <a:pt x="15" y="26"/>
                    <a:pt x="16" y="28"/>
                  </a:cubicBezTo>
                  <a:cubicBezTo>
                    <a:pt x="16" y="30"/>
                    <a:pt x="16" y="32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2"/>
                    <a:pt x="18" y="30"/>
                    <a:pt x="18" y="28"/>
                  </a:cubicBezTo>
                  <a:cubicBezTo>
                    <a:pt x="18" y="26"/>
                    <a:pt x="18" y="24"/>
                    <a:pt x="18" y="23"/>
                  </a:cubicBezTo>
                  <a:cubicBezTo>
                    <a:pt x="23" y="21"/>
                    <a:pt x="26" y="16"/>
                    <a:pt x="26" y="11"/>
                  </a:cubicBezTo>
                  <a:cubicBezTo>
                    <a:pt x="25" y="5"/>
                    <a:pt x="19" y="0"/>
                    <a:pt x="12" y="1"/>
                  </a:cubicBezTo>
                  <a:cubicBezTo>
                    <a:pt x="5" y="2"/>
                    <a:pt x="0" y="7"/>
                    <a:pt x="0" y="14"/>
                  </a:cubicBezTo>
                  <a:cubicBezTo>
                    <a:pt x="1" y="18"/>
                    <a:pt x="4" y="21"/>
                    <a:pt x="9" y="23"/>
                  </a:cubicBezTo>
                  <a:cubicBezTo>
                    <a:pt x="9" y="24"/>
                    <a:pt x="9" y="25"/>
                    <a:pt x="9" y="26"/>
                  </a:cubicBezTo>
                  <a:cubicBezTo>
                    <a:pt x="9" y="29"/>
                    <a:pt x="10" y="32"/>
                    <a:pt x="11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2"/>
                    <a:pt x="11" y="29"/>
                    <a:pt x="11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Freeform 343"/>
            <p:cNvSpPr>
              <a:spLocks noChangeAspect="1"/>
            </p:cNvSpPr>
            <p:nvPr/>
          </p:nvSpPr>
          <p:spPr bwMode="auto">
            <a:xfrm flipV="1">
              <a:off x="2680" y="1533"/>
              <a:ext cx="50" cy="68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1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5" y="11"/>
                </a:cxn>
                <a:cxn ang="0">
                  <a:pos x="15" y="12"/>
                </a:cxn>
                <a:cxn ang="0">
                  <a:pos x="12" y="12"/>
                </a:cxn>
                <a:cxn ang="0">
                  <a:pos x="11" y="12"/>
                </a:cxn>
                <a:cxn ang="0">
                  <a:pos x="11" y="9"/>
                </a:cxn>
                <a:cxn ang="0">
                  <a:pos x="10" y="1"/>
                </a:cxn>
                <a:cxn ang="0">
                  <a:pos x="7" y="1"/>
                </a:cxn>
                <a:cxn ang="0">
                  <a:pos x="8" y="9"/>
                </a:cxn>
                <a:cxn ang="0">
                  <a:pos x="9" y="13"/>
                </a:cxn>
                <a:cxn ang="0">
                  <a:pos x="1" y="24"/>
                </a:cxn>
                <a:cxn ang="0">
                  <a:pos x="14" y="34"/>
                </a:cxn>
                <a:cxn ang="0">
                  <a:pos x="25" y="22"/>
                </a:cxn>
                <a:cxn ang="0">
                  <a:pos x="18" y="13"/>
                </a:cxn>
              </a:cxnLst>
              <a:rect l="0" t="0" r="r" b="b"/>
              <a:pathLst>
                <a:path w="26" h="35">
                  <a:moveTo>
                    <a:pt x="18" y="13"/>
                  </a:moveTo>
                  <a:cubicBezTo>
                    <a:pt x="18" y="12"/>
                    <a:pt x="18" y="11"/>
                    <a:pt x="18" y="11"/>
                  </a:cubicBezTo>
                  <a:cubicBezTo>
                    <a:pt x="17" y="7"/>
                    <a:pt x="16" y="4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4"/>
                    <a:pt x="15" y="8"/>
                    <a:pt x="15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1" y="10"/>
                    <a:pt x="11" y="9"/>
                  </a:cubicBezTo>
                  <a:cubicBezTo>
                    <a:pt x="11" y="7"/>
                    <a:pt x="10" y="4"/>
                    <a:pt x="1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4"/>
                    <a:pt x="9" y="7"/>
                    <a:pt x="8" y="9"/>
                  </a:cubicBezTo>
                  <a:cubicBezTo>
                    <a:pt x="9" y="10"/>
                    <a:pt x="9" y="12"/>
                    <a:pt x="9" y="13"/>
                  </a:cubicBezTo>
                  <a:cubicBezTo>
                    <a:pt x="4" y="15"/>
                    <a:pt x="0" y="19"/>
                    <a:pt x="1" y="24"/>
                  </a:cubicBezTo>
                  <a:cubicBezTo>
                    <a:pt x="1" y="30"/>
                    <a:pt x="8" y="35"/>
                    <a:pt x="14" y="34"/>
                  </a:cubicBezTo>
                  <a:cubicBezTo>
                    <a:pt x="21" y="34"/>
                    <a:pt x="26" y="28"/>
                    <a:pt x="25" y="22"/>
                  </a:cubicBezTo>
                  <a:cubicBezTo>
                    <a:pt x="25" y="18"/>
                    <a:pt x="22" y="14"/>
                    <a:pt x="18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Freeform 344"/>
            <p:cNvSpPr>
              <a:spLocks noChangeAspect="1"/>
            </p:cNvSpPr>
            <p:nvPr/>
          </p:nvSpPr>
          <p:spPr bwMode="auto">
            <a:xfrm flipV="1">
              <a:off x="2722" y="1607"/>
              <a:ext cx="50" cy="67"/>
            </a:xfrm>
            <a:custGeom>
              <a:avLst/>
              <a:gdLst/>
              <a:ahLst/>
              <a:cxnLst>
                <a:cxn ang="0">
                  <a:pos x="11" y="26"/>
                </a:cxn>
                <a:cxn ang="0">
                  <a:pos x="11" y="23"/>
                </a:cxn>
                <a:cxn ang="0">
                  <a:pos x="14" y="23"/>
                </a:cxn>
                <a:cxn ang="0">
                  <a:pos x="16" y="23"/>
                </a:cxn>
                <a:cxn ang="0">
                  <a:pos x="15" y="28"/>
                </a:cxn>
                <a:cxn ang="0">
                  <a:pos x="16" y="35"/>
                </a:cxn>
                <a:cxn ang="0">
                  <a:pos x="19" y="35"/>
                </a:cxn>
                <a:cxn ang="0">
                  <a:pos x="18" y="28"/>
                </a:cxn>
                <a:cxn ang="0">
                  <a:pos x="18" y="23"/>
                </a:cxn>
                <a:cxn ang="0">
                  <a:pos x="26" y="12"/>
                </a:cxn>
                <a:cxn ang="0">
                  <a:pos x="13" y="1"/>
                </a:cxn>
                <a:cxn ang="0">
                  <a:pos x="1" y="13"/>
                </a:cxn>
                <a:cxn ang="0">
                  <a:pos x="9" y="23"/>
                </a:cxn>
                <a:cxn ang="0">
                  <a:pos x="9" y="26"/>
                </a:cxn>
                <a:cxn ang="0">
                  <a:pos x="10" y="35"/>
                </a:cxn>
                <a:cxn ang="0">
                  <a:pos x="13" y="35"/>
                </a:cxn>
                <a:cxn ang="0">
                  <a:pos x="11" y="26"/>
                </a:cxn>
              </a:cxnLst>
              <a:rect l="0" t="0" r="r" b="b"/>
              <a:pathLst>
                <a:path w="26" h="35">
                  <a:moveTo>
                    <a:pt x="11" y="26"/>
                  </a:moveTo>
                  <a:cubicBezTo>
                    <a:pt x="11" y="25"/>
                    <a:pt x="11" y="24"/>
                    <a:pt x="11" y="23"/>
                  </a:cubicBezTo>
                  <a:cubicBezTo>
                    <a:pt x="12" y="23"/>
                    <a:pt x="13" y="23"/>
                    <a:pt x="14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5" y="25"/>
                    <a:pt x="15" y="26"/>
                    <a:pt x="15" y="28"/>
                  </a:cubicBezTo>
                  <a:cubicBezTo>
                    <a:pt x="16" y="30"/>
                    <a:pt x="16" y="32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2"/>
                    <a:pt x="18" y="30"/>
                    <a:pt x="18" y="28"/>
                  </a:cubicBezTo>
                  <a:cubicBezTo>
                    <a:pt x="18" y="26"/>
                    <a:pt x="18" y="24"/>
                    <a:pt x="18" y="23"/>
                  </a:cubicBezTo>
                  <a:cubicBezTo>
                    <a:pt x="23" y="21"/>
                    <a:pt x="26" y="16"/>
                    <a:pt x="26" y="12"/>
                  </a:cubicBezTo>
                  <a:cubicBezTo>
                    <a:pt x="26" y="5"/>
                    <a:pt x="20" y="0"/>
                    <a:pt x="13" y="1"/>
                  </a:cubicBezTo>
                  <a:cubicBezTo>
                    <a:pt x="6" y="1"/>
                    <a:pt x="0" y="7"/>
                    <a:pt x="1" y="13"/>
                  </a:cubicBezTo>
                  <a:cubicBezTo>
                    <a:pt x="1" y="18"/>
                    <a:pt x="4" y="21"/>
                    <a:pt x="9" y="23"/>
                  </a:cubicBezTo>
                  <a:cubicBezTo>
                    <a:pt x="9" y="24"/>
                    <a:pt x="9" y="25"/>
                    <a:pt x="9" y="26"/>
                  </a:cubicBezTo>
                  <a:cubicBezTo>
                    <a:pt x="9" y="29"/>
                    <a:pt x="10" y="32"/>
                    <a:pt x="10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2"/>
                    <a:pt x="11" y="29"/>
                    <a:pt x="11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Freeform 345"/>
            <p:cNvSpPr>
              <a:spLocks noChangeAspect="1"/>
            </p:cNvSpPr>
            <p:nvPr/>
          </p:nvSpPr>
          <p:spPr bwMode="auto">
            <a:xfrm flipV="1">
              <a:off x="2730" y="1537"/>
              <a:ext cx="48" cy="66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0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5" y="10"/>
                </a:cxn>
                <a:cxn ang="0">
                  <a:pos x="15" y="11"/>
                </a:cxn>
                <a:cxn ang="0">
                  <a:pos x="12" y="11"/>
                </a:cxn>
                <a:cxn ang="0">
                  <a:pos x="11" y="11"/>
                </a:cxn>
                <a:cxn ang="0">
                  <a:pos x="11" y="8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8" y="8"/>
                </a:cxn>
                <a:cxn ang="0">
                  <a:pos x="8" y="12"/>
                </a:cxn>
                <a:cxn ang="0">
                  <a:pos x="0" y="23"/>
                </a:cxn>
                <a:cxn ang="0">
                  <a:pos x="13" y="33"/>
                </a:cxn>
                <a:cxn ang="0">
                  <a:pos x="25" y="21"/>
                </a:cxn>
                <a:cxn ang="0">
                  <a:pos x="17" y="12"/>
                </a:cxn>
              </a:cxnLst>
              <a:rect l="0" t="0" r="r" b="b"/>
              <a:pathLst>
                <a:path w="25" h="34">
                  <a:moveTo>
                    <a:pt x="17" y="12"/>
                  </a:moveTo>
                  <a:cubicBezTo>
                    <a:pt x="17" y="11"/>
                    <a:pt x="17" y="10"/>
                    <a:pt x="17" y="10"/>
                  </a:cubicBezTo>
                  <a:cubicBezTo>
                    <a:pt x="17" y="6"/>
                    <a:pt x="16" y="3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3"/>
                    <a:pt x="15" y="7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9"/>
                    <a:pt x="11" y="8"/>
                  </a:cubicBezTo>
                  <a:cubicBezTo>
                    <a:pt x="11" y="6"/>
                    <a:pt x="10" y="3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3"/>
                    <a:pt x="8" y="6"/>
                    <a:pt x="8" y="8"/>
                  </a:cubicBezTo>
                  <a:cubicBezTo>
                    <a:pt x="9" y="9"/>
                    <a:pt x="8" y="11"/>
                    <a:pt x="8" y="12"/>
                  </a:cubicBezTo>
                  <a:cubicBezTo>
                    <a:pt x="3" y="14"/>
                    <a:pt x="0" y="18"/>
                    <a:pt x="0" y="23"/>
                  </a:cubicBezTo>
                  <a:cubicBezTo>
                    <a:pt x="1" y="29"/>
                    <a:pt x="7" y="34"/>
                    <a:pt x="13" y="33"/>
                  </a:cubicBezTo>
                  <a:cubicBezTo>
                    <a:pt x="20" y="33"/>
                    <a:pt x="25" y="28"/>
                    <a:pt x="25" y="21"/>
                  </a:cubicBezTo>
                  <a:cubicBezTo>
                    <a:pt x="25" y="17"/>
                    <a:pt x="22" y="13"/>
                    <a:pt x="17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Freeform 346"/>
            <p:cNvSpPr>
              <a:spLocks noChangeAspect="1"/>
            </p:cNvSpPr>
            <p:nvPr/>
          </p:nvSpPr>
          <p:spPr bwMode="auto">
            <a:xfrm flipV="1">
              <a:off x="2774" y="1611"/>
              <a:ext cx="50" cy="65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11" y="22"/>
                </a:cxn>
                <a:cxn ang="0">
                  <a:pos x="13" y="23"/>
                </a:cxn>
                <a:cxn ang="0">
                  <a:pos x="15" y="23"/>
                </a:cxn>
                <a:cxn ang="0">
                  <a:pos x="15" y="27"/>
                </a:cxn>
                <a:cxn ang="0">
                  <a:pos x="16" y="34"/>
                </a:cxn>
                <a:cxn ang="0">
                  <a:pos x="18" y="34"/>
                </a:cxn>
                <a:cxn ang="0">
                  <a:pos x="17" y="27"/>
                </a:cxn>
                <a:cxn ang="0">
                  <a:pos x="18" y="22"/>
                </a:cxn>
                <a:cxn ang="0">
                  <a:pos x="26" y="11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8" y="22"/>
                </a:cxn>
                <a:cxn ang="0">
                  <a:pos x="8" y="25"/>
                </a:cxn>
                <a:cxn ang="0">
                  <a:pos x="9" y="34"/>
                </a:cxn>
                <a:cxn ang="0">
                  <a:pos x="12" y="34"/>
                </a:cxn>
                <a:cxn ang="0">
                  <a:pos x="10" y="25"/>
                </a:cxn>
              </a:cxnLst>
              <a:rect l="0" t="0" r="r" b="b"/>
              <a:pathLst>
                <a:path w="26" h="34">
                  <a:moveTo>
                    <a:pt x="10" y="25"/>
                  </a:moveTo>
                  <a:cubicBezTo>
                    <a:pt x="10" y="24"/>
                    <a:pt x="11" y="23"/>
                    <a:pt x="11" y="22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4" y="24"/>
                    <a:pt x="15" y="26"/>
                    <a:pt x="15" y="27"/>
                  </a:cubicBezTo>
                  <a:cubicBezTo>
                    <a:pt x="15" y="29"/>
                    <a:pt x="15" y="32"/>
                    <a:pt x="16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2"/>
                    <a:pt x="17" y="29"/>
                    <a:pt x="17" y="27"/>
                  </a:cubicBezTo>
                  <a:cubicBezTo>
                    <a:pt x="17" y="25"/>
                    <a:pt x="17" y="24"/>
                    <a:pt x="18" y="22"/>
                  </a:cubicBezTo>
                  <a:cubicBezTo>
                    <a:pt x="23" y="20"/>
                    <a:pt x="26" y="16"/>
                    <a:pt x="26" y="11"/>
                  </a:cubicBezTo>
                  <a:cubicBezTo>
                    <a:pt x="26" y="5"/>
                    <a:pt x="19" y="0"/>
                    <a:pt x="12" y="0"/>
                  </a:cubicBezTo>
                  <a:cubicBezTo>
                    <a:pt x="5" y="1"/>
                    <a:pt x="0" y="6"/>
                    <a:pt x="0" y="12"/>
                  </a:cubicBezTo>
                  <a:cubicBezTo>
                    <a:pt x="0" y="17"/>
                    <a:pt x="3" y="20"/>
                    <a:pt x="8" y="22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8" y="28"/>
                    <a:pt x="9" y="32"/>
                    <a:pt x="9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1"/>
                    <a:pt x="10" y="28"/>
                    <a:pt x="10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Freeform 347"/>
            <p:cNvSpPr>
              <a:spLocks noChangeAspect="1"/>
            </p:cNvSpPr>
            <p:nvPr/>
          </p:nvSpPr>
          <p:spPr bwMode="auto">
            <a:xfrm flipV="1">
              <a:off x="2780" y="1541"/>
              <a:ext cx="48" cy="66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5" y="11"/>
                </a:cxn>
                <a:cxn ang="0">
                  <a:pos x="15" y="11"/>
                </a:cxn>
                <a:cxn ang="0">
                  <a:pos x="12" y="12"/>
                </a:cxn>
                <a:cxn ang="0">
                  <a:pos x="11" y="12"/>
                </a:cxn>
                <a:cxn ang="0">
                  <a:pos x="11" y="8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8" y="12"/>
                </a:cxn>
                <a:cxn ang="0">
                  <a:pos x="0" y="23"/>
                </a:cxn>
                <a:cxn ang="0">
                  <a:pos x="13" y="34"/>
                </a:cxn>
                <a:cxn ang="0">
                  <a:pos x="25" y="22"/>
                </a:cxn>
                <a:cxn ang="0">
                  <a:pos x="17" y="12"/>
                </a:cxn>
              </a:cxnLst>
              <a:rect l="0" t="0" r="r" b="b"/>
              <a:pathLst>
                <a:path w="25" h="34">
                  <a:moveTo>
                    <a:pt x="17" y="12"/>
                  </a:moveTo>
                  <a:cubicBezTo>
                    <a:pt x="17" y="12"/>
                    <a:pt x="17" y="11"/>
                    <a:pt x="17" y="11"/>
                  </a:cubicBezTo>
                  <a:cubicBezTo>
                    <a:pt x="17" y="7"/>
                    <a:pt x="16" y="3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4"/>
                    <a:pt x="15" y="7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2"/>
                    <a:pt x="1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0"/>
                    <a:pt x="11" y="10"/>
                    <a:pt x="11" y="8"/>
                  </a:cubicBezTo>
                  <a:cubicBezTo>
                    <a:pt x="11" y="6"/>
                    <a:pt x="10" y="3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3"/>
                    <a:pt x="8" y="6"/>
                    <a:pt x="8" y="9"/>
                  </a:cubicBezTo>
                  <a:cubicBezTo>
                    <a:pt x="8" y="10"/>
                    <a:pt x="9" y="11"/>
                    <a:pt x="8" y="12"/>
                  </a:cubicBezTo>
                  <a:cubicBezTo>
                    <a:pt x="3" y="14"/>
                    <a:pt x="0" y="18"/>
                    <a:pt x="0" y="23"/>
                  </a:cubicBezTo>
                  <a:cubicBezTo>
                    <a:pt x="0" y="29"/>
                    <a:pt x="6" y="34"/>
                    <a:pt x="13" y="34"/>
                  </a:cubicBezTo>
                  <a:cubicBezTo>
                    <a:pt x="20" y="33"/>
                    <a:pt x="25" y="28"/>
                    <a:pt x="25" y="22"/>
                  </a:cubicBezTo>
                  <a:cubicBezTo>
                    <a:pt x="25" y="17"/>
                    <a:pt x="22" y="14"/>
                    <a:pt x="17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Freeform 348"/>
            <p:cNvSpPr>
              <a:spLocks noChangeAspect="1"/>
            </p:cNvSpPr>
            <p:nvPr/>
          </p:nvSpPr>
          <p:spPr bwMode="auto">
            <a:xfrm flipV="1">
              <a:off x="2520" y="1585"/>
              <a:ext cx="50" cy="68"/>
            </a:xfrm>
            <a:custGeom>
              <a:avLst/>
              <a:gdLst/>
              <a:ahLst/>
              <a:cxnLst>
                <a:cxn ang="0">
                  <a:pos x="12" y="25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6" y="23"/>
                </a:cxn>
                <a:cxn ang="0">
                  <a:pos x="16" y="27"/>
                </a:cxn>
                <a:cxn ang="0">
                  <a:pos x="18" y="34"/>
                </a:cxn>
                <a:cxn ang="0">
                  <a:pos x="20" y="34"/>
                </a:cxn>
                <a:cxn ang="0">
                  <a:pos x="18" y="27"/>
                </a:cxn>
                <a:cxn ang="0">
                  <a:pos x="18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4"/>
                </a:cxn>
                <a:cxn ang="0">
                  <a:pos x="9" y="23"/>
                </a:cxn>
                <a:cxn ang="0">
                  <a:pos x="9" y="26"/>
                </a:cxn>
                <a:cxn ang="0">
                  <a:pos x="12" y="35"/>
                </a:cxn>
                <a:cxn ang="0">
                  <a:pos x="14" y="35"/>
                </a:cxn>
                <a:cxn ang="0">
                  <a:pos x="12" y="25"/>
                </a:cxn>
              </a:cxnLst>
              <a:rect l="0" t="0" r="r" b="b"/>
              <a:pathLst>
                <a:path w="26" h="35">
                  <a:moveTo>
                    <a:pt x="12" y="25"/>
                  </a:moveTo>
                  <a:cubicBezTo>
                    <a:pt x="12" y="25"/>
                    <a:pt x="12" y="24"/>
                    <a:pt x="12" y="23"/>
                  </a:cubicBezTo>
                  <a:cubicBezTo>
                    <a:pt x="13" y="23"/>
                    <a:pt x="14" y="23"/>
                    <a:pt x="14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5"/>
                    <a:pt x="16" y="26"/>
                    <a:pt x="16" y="27"/>
                  </a:cubicBezTo>
                  <a:cubicBezTo>
                    <a:pt x="16" y="29"/>
                    <a:pt x="17" y="32"/>
                    <a:pt x="18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1"/>
                    <a:pt x="18" y="29"/>
                    <a:pt x="18" y="27"/>
                  </a:cubicBezTo>
                  <a:cubicBezTo>
                    <a:pt x="18" y="25"/>
                    <a:pt x="18" y="24"/>
                    <a:pt x="18" y="22"/>
                  </a:cubicBezTo>
                  <a:cubicBezTo>
                    <a:pt x="23" y="20"/>
                    <a:pt x="26" y="15"/>
                    <a:pt x="26" y="10"/>
                  </a:cubicBezTo>
                  <a:cubicBezTo>
                    <a:pt x="25" y="4"/>
                    <a:pt x="18" y="0"/>
                    <a:pt x="11" y="1"/>
                  </a:cubicBezTo>
                  <a:cubicBezTo>
                    <a:pt x="5" y="2"/>
                    <a:pt x="0" y="8"/>
                    <a:pt x="1" y="14"/>
                  </a:cubicBezTo>
                  <a:cubicBezTo>
                    <a:pt x="1" y="18"/>
                    <a:pt x="5" y="21"/>
                    <a:pt x="9" y="23"/>
                  </a:cubicBezTo>
                  <a:cubicBezTo>
                    <a:pt x="9" y="24"/>
                    <a:pt x="9" y="25"/>
                    <a:pt x="9" y="26"/>
                  </a:cubicBezTo>
                  <a:cubicBezTo>
                    <a:pt x="10" y="29"/>
                    <a:pt x="11" y="32"/>
                    <a:pt x="1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1"/>
                    <a:pt x="12" y="29"/>
                    <a:pt x="12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Freeform 349"/>
            <p:cNvSpPr>
              <a:spLocks noChangeAspect="1"/>
            </p:cNvSpPr>
            <p:nvPr/>
          </p:nvSpPr>
          <p:spPr bwMode="auto">
            <a:xfrm flipV="1">
              <a:off x="2533" y="1518"/>
              <a:ext cx="48" cy="66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0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9" y="9"/>
                </a:cxn>
                <a:cxn ang="0">
                  <a:pos x="7" y="1"/>
                </a:cxn>
                <a:cxn ang="0">
                  <a:pos x="5" y="1"/>
                </a:cxn>
                <a:cxn ang="0">
                  <a:pos x="7" y="9"/>
                </a:cxn>
                <a:cxn ang="0">
                  <a:pos x="7" y="13"/>
                </a:cxn>
                <a:cxn ang="0">
                  <a:pos x="0" y="24"/>
                </a:cxn>
                <a:cxn ang="0">
                  <a:pos x="14" y="34"/>
                </a:cxn>
                <a:cxn ang="0">
                  <a:pos x="25" y="21"/>
                </a:cxn>
                <a:cxn ang="0">
                  <a:pos x="16" y="12"/>
                </a:cxn>
              </a:cxnLst>
              <a:rect l="0" t="0" r="r" b="b"/>
              <a:pathLst>
                <a:path w="25" h="34">
                  <a:moveTo>
                    <a:pt x="16" y="12"/>
                  </a:moveTo>
                  <a:cubicBezTo>
                    <a:pt x="16" y="11"/>
                    <a:pt x="16" y="11"/>
                    <a:pt x="16" y="10"/>
                  </a:cubicBezTo>
                  <a:cubicBezTo>
                    <a:pt x="15" y="7"/>
                    <a:pt x="15" y="3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4"/>
                    <a:pt x="13" y="7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0" y="10"/>
                    <a:pt x="9" y="9"/>
                  </a:cubicBezTo>
                  <a:cubicBezTo>
                    <a:pt x="9" y="6"/>
                    <a:pt x="8" y="3"/>
                    <a:pt x="7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4"/>
                    <a:pt x="7" y="6"/>
                    <a:pt x="7" y="9"/>
                  </a:cubicBezTo>
                  <a:cubicBezTo>
                    <a:pt x="7" y="10"/>
                    <a:pt x="7" y="11"/>
                    <a:pt x="7" y="13"/>
                  </a:cubicBezTo>
                  <a:cubicBezTo>
                    <a:pt x="2" y="14"/>
                    <a:pt x="0" y="19"/>
                    <a:pt x="0" y="24"/>
                  </a:cubicBezTo>
                  <a:cubicBezTo>
                    <a:pt x="1" y="30"/>
                    <a:pt x="7" y="34"/>
                    <a:pt x="14" y="34"/>
                  </a:cubicBezTo>
                  <a:cubicBezTo>
                    <a:pt x="20" y="33"/>
                    <a:pt x="25" y="27"/>
                    <a:pt x="25" y="21"/>
                  </a:cubicBezTo>
                  <a:cubicBezTo>
                    <a:pt x="24" y="17"/>
                    <a:pt x="20" y="13"/>
                    <a:pt x="16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Freeform 350"/>
            <p:cNvSpPr>
              <a:spLocks noChangeAspect="1"/>
            </p:cNvSpPr>
            <p:nvPr/>
          </p:nvSpPr>
          <p:spPr bwMode="auto">
            <a:xfrm flipV="1">
              <a:off x="2570" y="1591"/>
              <a:ext cx="52" cy="68"/>
            </a:xfrm>
            <a:custGeom>
              <a:avLst/>
              <a:gdLst/>
              <a:ahLst/>
              <a:cxnLst>
                <a:cxn ang="0">
                  <a:pos x="12" y="25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6" y="23"/>
                </a:cxn>
                <a:cxn ang="0">
                  <a:pos x="16" y="27"/>
                </a:cxn>
                <a:cxn ang="0">
                  <a:pos x="18" y="34"/>
                </a:cxn>
                <a:cxn ang="0">
                  <a:pos x="20" y="34"/>
                </a:cxn>
                <a:cxn ang="0">
                  <a:pos x="19" y="27"/>
                </a:cxn>
                <a:cxn ang="0">
                  <a:pos x="19" y="22"/>
                </a:cxn>
                <a:cxn ang="0">
                  <a:pos x="26" y="10"/>
                </a:cxn>
                <a:cxn ang="0">
                  <a:pos x="12" y="0"/>
                </a:cxn>
                <a:cxn ang="0">
                  <a:pos x="1" y="13"/>
                </a:cxn>
                <a:cxn ang="0">
                  <a:pos x="9" y="23"/>
                </a:cxn>
                <a:cxn ang="0">
                  <a:pos x="9" y="25"/>
                </a:cxn>
                <a:cxn ang="0">
                  <a:pos x="12" y="35"/>
                </a:cxn>
                <a:cxn ang="0">
                  <a:pos x="14" y="34"/>
                </a:cxn>
                <a:cxn ang="0">
                  <a:pos x="12" y="25"/>
                </a:cxn>
              </a:cxnLst>
              <a:rect l="0" t="0" r="r" b="b"/>
              <a:pathLst>
                <a:path w="27" h="35">
                  <a:moveTo>
                    <a:pt x="12" y="25"/>
                  </a:moveTo>
                  <a:cubicBezTo>
                    <a:pt x="12" y="24"/>
                    <a:pt x="12" y="23"/>
                    <a:pt x="12" y="23"/>
                  </a:cubicBezTo>
                  <a:cubicBezTo>
                    <a:pt x="13" y="23"/>
                    <a:pt x="14" y="23"/>
                    <a:pt x="14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5"/>
                    <a:pt x="16" y="27"/>
                  </a:cubicBezTo>
                  <a:cubicBezTo>
                    <a:pt x="16" y="29"/>
                    <a:pt x="17" y="32"/>
                    <a:pt x="18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1"/>
                    <a:pt x="19" y="29"/>
                    <a:pt x="19" y="27"/>
                  </a:cubicBezTo>
                  <a:cubicBezTo>
                    <a:pt x="18" y="25"/>
                    <a:pt x="18" y="24"/>
                    <a:pt x="19" y="22"/>
                  </a:cubicBezTo>
                  <a:cubicBezTo>
                    <a:pt x="23" y="20"/>
                    <a:pt x="27" y="15"/>
                    <a:pt x="26" y="10"/>
                  </a:cubicBezTo>
                  <a:cubicBezTo>
                    <a:pt x="25" y="4"/>
                    <a:pt x="19" y="0"/>
                    <a:pt x="12" y="0"/>
                  </a:cubicBezTo>
                  <a:cubicBezTo>
                    <a:pt x="5" y="1"/>
                    <a:pt x="0" y="7"/>
                    <a:pt x="1" y="13"/>
                  </a:cubicBezTo>
                  <a:cubicBezTo>
                    <a:pt x="1" y="18"/>
                    <a:pt x="5" y="21"/>
                    <a:pt x="9" y="23"/>
                  </a:cubicBezTo>
                  <a:cubicBezTo>
                    <a:pt x="9" y="23"/>
                    <a:pt x="9" y="25"/>
                    <a:pt x="9" y="25"/>
                  </a:cubicBezTo>
                  <a:cubicBezTo>
                    <a:pt x="10" y="29"/>
                    <a:pt x="11" y="32"/>
                    <a:pt x="12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31"/>
                    <a:pt x="12" y="28"/>
                    <a:pt x="12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 351"/>
            <p:cNvSpPr>
              <a:spLocks noChangeAspect="1"/>
            </p:cNvSpPr>
            <p:nvPr/>
          </p:nvSpPr>
          <p:spPr bwMode="auto">
            <a:xfrm flipV="1">
              <a:off x="2581" y="1523"/>
              <a:ext cx="51" cy="67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4" y="10"/>
                </a:cxn>
                <a:cxn ang="0">
                  <a:pos x="15" y="11"/>
                </a:cxn>
                <a:cxn ang="0">
                  <a:pos x="11" y="11"/>
                </a:cxn>
                <a:cxn ang="0">
                  <a:pos x="10" y="12"/>
                </a:cxn>
                <a:cxn ang="0">
                  <a:pos x="11" y="8"/>
                </a:cxn>
                <a:cxn ang="0">
                  <a:pos x="8" y="0"/>
                </a:cxn>
                <a:cxn ang="0">
                  <a:pos x="6" y="1"/>
                </a:cxn>
                <a:cxn ang="0">
                  <a:pos x="8" y="9"/>
                </a:cxn>
                <a:cxn ang="0">
                  <a:pos x="8" y="12"/>
                </a:cxn>
                <a:cxn ang="0">
                  <a:pos x="1" y="24"/>
                </a:cxn>
                <a:cxn ang="0">
                  <a:pos x="14" y="33"/>
                </a:cxn>
                <a:cxn ang="0">
                  <a:pos x="25" y="21"/>
                </a:cxn>
                <a:cxn ang="0">
                  <a:pos x="17" y="12"/>
                </a:cxn>
              </a:cxnLst>
              <a:rect l="0" t="0" r="r" b="b"/>
              <a:pathLst>
                <a:path w="26" h="34">
                  <a:moveTo>
                    <a:pt x="17" y="12"/>
                  </a:moveTo>
                  <a:cubicBezTo>
                    <a:pt x="17" y="11"/>
                    <a:pt x="17" y="10"/>
                    <a:pt x="17" y="10"/>
                  </a:cubicBezTo>
                  <a:cubicBezTo>
                    <a:pt x="17" y="6"/>
                    <a:pt x="15" y="3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4"/>
                    <a:pt x="14" y="7"/>
                    <a:pt x="14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1"/>
                    <a:pt x="11" y="11"/>
                  </a:cubicBezTo>
                  <a:cubicBezTo>
                    <a:pt x="11" y="11"/>
                    <a:pt x="11" y="12"/>
                    <a:pt x="10" y="12"/>
                  </a:cubicBezTo>
                  <a:cubicBezTo>
                    <a:pt x="10" y="10"/>
                    <a:pt x="11" y="9"/>
                    <a:pt x="11" y="8"/>
                  </a:cubicBezTo>
                  <a:cubicBezTo>
                    <a:pt x="10" y="6"/>
                    <a:pt x="9" y="3"/>
                    <a:pt x="8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3"/>
                    <a:pt x="8" y="6"/>
                    <a:pt x="8" y="9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3" y="14"/>
                    <a:pt x="0" y="19"/>
                    <a:pt x="1" y="24"/>
                  </a:cubicBezTo>
                  <a:cubicBezTo>
                    <a:pt x="1" y="30"/>
                    <a:pt x="7" y="34"/>
                    <a:pt x="14" y="33"/>
                  </a:cubicBezTo>
                  <a:cubicBezTo>
                    <a:pt x="21" y="33"/>
                    <a:pt x="26" y="27"/>
                    <a:pt x="25" y="21"/>
                  </a:cubicBezTo>
                  <a:cubicBezTo>
                    <a:pt x="25" y="17"/>
                    <a:pt x="22" y="13"/>
                    <a:pt x="17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Freeform 352"/>
            <p:cNvSpPr>
              <a:spLocks noChangeAspect="1"/>
            </p:cNvSpPr>
            <p:nvPr/>
          </p:nvSpPr>
          <p:spPr bwMode="auto">
            <a:xfrm flipV="1">
              <a:off x="2621" y="1597"/>
              <a:ext cx="51" cy="68"/>
            </a:xfrm>
            <a:custGeom>
              <a:avLst/>
              <a:gdLst/>
              <a:ahLst/>
              <a:cxnLst>
                <a:cxn ang="0">
                  <a:pos x="12" y="25"/>
                </a:cxn>
                <a:cxn ang="0">
                  <a:pos x="11" y="23"/>
                </a:cxn>
                <a:cxn ang="0">
                  <a:pos x="15" y="23"/>
                </a:cxn>
                <a:cxn ang="0">
                  <a:pos x="16" y="23"/>
                </a:cxn>
                <a:cxn ang="0">
                  <a:pos x="16" y="27"/>
                </a:cxn>
                <a:cxn ang="0">
                  <a:pos x="17" y="34"/>
                </a:cxn>
                <a:cxn ang="0">
                  <a:pos x="20" y="34"/>
                </a:cxn>
                <a:cxn ang="0">
                  <a:pos x="18" y="27"/>
                </a:cxn>
                <a:cxn ang="0">
                  <a:pos x="19" y="22"/>
                </a:cxn>
                <a:cxn ang="0">
                  <a:pos x="26" y="11"/>
                </a:cxn>
                <a:cxn ang="0">
                  <a:pos x="12" y="0"/>
                </a:cxn>
                <a:cxn ang="0">
                  <a:pos x="1" y="13"/>
                </a:cxn>
                <a:cxn ang="0">
                  <a:pos x="9" y="23"/>
                </a:cxn>
                <a:cxn ang="0">
                  <a:pos x="9" y="25"/>
                </a:cxn>
                <a:cxn ang="0">
                  <a:pos x="11" y="35"/>
                </a:cxn>
                <a:cxn ang="0">
                  <a:pos x="14" y="34"/>
                </a:cxn>
                <a:cxn ang="0">
                  <a:pos x="12" y="25"/>
                </a:cxn>
              </a:cxnLst>
              <a:rect l="0" t="0" r="r" b="b"/>
              <a:pathLst>
                <a:path w="27" h="35">
                  <a:moveTo>
                    <a:pt x="12" y="25"/>
                  </a:moveTo>
                  <a:cubicBezTo>
                    <a:pt x="12" y="24"/>
                    <a:pt x="12" y="24"/>
                    <a:pt x="11" y="23"/>
                  </a:cubicBezTo>
                  <a:cubicBezTo>
                    <a:pt x="12" y="23"/>
                    <a:pt x="13" y="23"/>
                    <a:pt x="15" y="23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4"/>
                    <a:pt x="16" y="26"/>
                    <a:pt x="16" y="27"/>
                  </a:cubicBezTo>
                  <a:cubicBezTo>
                    <a:pt x="16" y="29"/>
                    <a:pt x="17" y="32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1"/>
                    <a:pt x="19" y="29"/>
                    <a:pt x="18" y="27"/>
                  </a:cubicBezTo>
                  <a:cubicBezTo>
                    <a:pt x="18" y="25"/>
                    <a:pt x="18" y="24"/>
                    <a:pt x="19" y="22"/>
                  </a:cubicBezTo>
                  <a:cubicBezTo>
                    <a:pt x="23" y="20"/>
                    <a:pt x="27" y="16"/>
                    <a:pt x="26" y="11"/>
                  </a:cubicBezTo>
                  <a:cubicBezTo>
                    <a:pt x="26" y="5"/>
                    <a:pt x="20" y="0"/>
                    <a:pt x="12" y="0"/>
                  </a:cubicBezTo>
                  <a:cubicBezTo>
                    <a:pt x="5" y="1"/>
                    <a:pt x="0" y="7"/>
                    <a:pt x="1" y="13"/>
                  </a:cubicBezTo>
                  <a:cubicBezTo>
                    <a:pt x="1" y="18"/>
                    <a:pt x="5" y="21"/>
                    <a:pt x="9" y="23"/>
                  </a:cubicBezTo>
                  <a:cubicBezTo>
                    <a:pt x="9" y="23"/>
                    <a:pt x="9" y="25"/>
                    <a:pt x="9" y="25"/>
                  </a:cubicBezTo>
                  <a:cubicBezTo>
                    <a:pt x="9" y="29"/>
                    <a:pt x="11" y="32"/>
                    <a:pt x="11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31"/>
                    <a:pt x="12" y="28"/>
                    <a:pt x="12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Freeform 353"/>
            <p:cNvSpPr>
              <a:spLocks noChangeAspect="1"/>
            </p:cNvSpPr>
            <p:nvPr/>
          </p:nvSpPr>
          <p:spPr bwMode="auto">
            <a:xfrm flipV="1">
              <a:off x="2630" y="1529"/>
              <a:ext cx="50" cy="66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5" y="11"/>
                </a:cxn>
                <a:cxn ang="0">
                  <a:pos x="15" y="11"/>
                </a:cxn>
                <a:cxn ang="0">
                  <a:pos x="12" y="12"/>
                </a:cxn>
                <a:cxn ang="0">
                  <a:pos x="11" y="12"/>
                </a:cxn>
                <a:cxn ang="0">
                  <a:pos x="11" y="8"/>
                </a:cxn>
                <a:cxn ang="0">
                  <a:pos x="9" y="1"/>
                </a:cxn>
                <a:cxn ang="0">
                  <a:pos x="7" y="1"/>
                </a:cxn>
                <a:cxn ang="0">
                  <a:pos x="8" y="9"/>
                </a:cxn>
                <a:cxn ang="0">
                  <a:pos x="8" y="12"/>
                </a:cxn>
                <a:cxn ang="0">
                  <a:pos x="1" y="24"/>
                </a:cxn>
                <a:cxn ang="0">
                  <a:pos x="15" y="34"/>
                </a:cxn>
                <a:cxn ang="0">
                  <a:pos x="26" y="21"/>
                </a:cxn>
                <a:cxn ang="0">
                  <a:pos x="18" y="12"/>
                </a:cxn>
              </a:cxnLst>
              <a:rect l="0" t="0" r="r" b="b"/>
              <a:pathLst>
                <a:path w="26" h="34">
                  <a:moveTo>
                    <a:pt x="18" y="12"/>
                  </a:moveTo>
                  <a:cubicBezTo>
                    <a:pt x="18" y="11"/>
                    <a:pt x="18" y="11"/>
                    <a:pt x="18" y="10"/>
                  </a:cubicBezTo>
                  <a:cubicBezTo>
                    <a:pt x="17" y="7"/>
                    <a:pt x="16" y="3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4"/>
                    <a:pt x="15" y="7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3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1" y="10"/>
                    <a:pt x="11" y="8"/>
                  </a:cubicBezTo>
                  <a:cubicBezTo>
                    <a:pt x="11" y="6"/>
                    <a:pt x="10" y="3"/>
                    <a:pt x="9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8" y="6"/>
                    <a:pt x="8" y="9"/>
                  </a:cubicBezTo>
                  <a:cubicBezTo>
                    <a:pt x="8" y="10"/>
                    <a:pt x="9" y="11"/>
                    <a:pt x="8" y="12"/>
                  </a:cubicBezTo>
                  <a:cubicBezTo>
                    <a:pt x="3" y="14"/>
                    <a:pt x="0" y="19"/>
                    <a:pt x="1" y="24"/>
                  </a:cubicBezTo>
                  <a:cubicBezTo>
                    <a:pt x="1" y="30"/>
                    <a:pt x="7" y="34"/>
                    <a:pt x="15" y="34"/>
                  </a:cubicBezTo>
                  <a:cubicBezTo>
                    <a:pt x="21" y="33"/>
                    <a:pt x="26" y="28"/>
                    <a:pt x="26" y="21"/>
                  </a:cubicBezTo>
                  <a:cubicBezTo>
                    <a:pt x="25" y="17"/>
                    <a:pt x="22" y="14"/>
                    <a:pt x="18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Freeform 354"/>
            <p:cNvSpPr>
              <a:spLocks noChangeAspect="1"/>
            </p:cNvSpPr>
            <p:nvPr/>
          </p:nvSpPr>
          <p:spPr bwMode="auto">
            <a:xfrm flipV="1">
              <a:off x="2368" y="1563"/>
              <a:ext cx="52" cy="66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12" y="23"/>
                </a:cxn>
                <a:cxn ang="0">
                  <a:pos x="16" y="23"/>
                </a:cxn>
                <a:cxn ang="0">
                  <a:pos x="17" y="23"/>
                </a:cxn>
                <a:cxn ang="0">
                  <a:pos x="17" y="28"/>
                </a:cxn>
                <a:cxn ang="0">
                  <a:pos x="19" y="34"/>
                </a:cxn>
                <a:cxn ang="0">
                  <a:pos x="22" y="34"/>
                </a:cxn>
                <a:cxn ang="0">
                  <a:pos x="20" y="27"/>
                </a:cxn>
                <a:cxn ang="0">
                  <a:pos x="20" y="22"/>
                </a:cxn>
                <a:cxn ang="0">
                  <a:pos x="26" y="10"/>
                </a:cxn>
                <a:cxn ang="0">
                  <a:pos x="12" y="1"/>
                </a:cxn>
                <a:cxn ang="0">
                  <a:pos x="1" y="15"/>
                </a:cxn>
                <a:cxn ang="0">
                  <a:pos x="10" y="23"/>
                </a:cxn>
                <a:cxn ang="0">
                  <a:pos x="10" y="26"/>
                </a:cxn>
                <a:cxn ang="0">
                  <a:pos x="13" y="35"/>
                </a:cxn>
                <a:cxn ang="0">
                  <a:pos x="16" y="35"/>
                </a:cxn>
                <a:cxn ang="0">
                  <a:pos x="13" y="26"/>
                </a:cxn>
              </a:cxnLst>
              <a:rect l="0" t="0" r="r" b="b"/>
              <a:pathLst>
                <a:path w="27" h="35">
                  <a:moveTo>
                    <a:pt x="13" y="26"/>
                  </a:moveTo>
                  <a:cubicBezTo>
                    <a:pt x="13" y="25"/>
                    <a:pt x="12" y="24"/>
                    <a:pt x="12" y="23"/>
                  </a:cubicBezTo>
                  <a:cubicBezTo>
                    <a:pt x="13" y="24"/>
                    <a:pt x="14" y="23"/>
                    <a:pt x="16" y="23"/>
                  </a:cubicBezTo>
                  <a:cubicBezTo>
                    <a:pt x="16" y="23"/>
                    <a:pt x="17" y="23"/>
                    <a:pt x="17" y="23"/>
                  </a:cubicBezTo>
                  <a:cubicBezTo>
                    <a:pt x="17" y="25"/>
                    <a:pt x="17" y="26"/>
                    <a:pt x="17" y="28"/>
                  </a:cubicBezTo>
                  <a:cubicBezTo>
                    <a:pt x="17" y="30"/>
                    <a:pt x="18" y="32"/>
                    <a:pt x="19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1"/>
                    <a:pt x="20" y="29"/>
                    <a:pt x="20" y="27"/>
                  </a:cubicBezTo>
                  <a:cubicBezTo>
                    <a:pt x="19" y="25"/>
                    <a:pt x="19" y="24"/>
                    <a:pt x="20" y="22"/>
                  </a:cubicBezTo>
                  <a:cubicBezTo>
                    <a:pt x="24" y="20"/>
                    <a:pt x="27" y="15"/>
                    <a:pt x="26" y="10"/>
                  </a:cubicBezTo>
                  <a:cubicBezTo>
                    <a:pt x="25" y="4"/>
                    <a:pt x="19" y="0"/>
                    <a:pt x="12" y="1"/>
                  </a:cubicBezTo>
                  <a:cubicBezTo>
                    <a:pt x="4" y="2"/>
                    <a:pt x="0" y="9"/>
                    <a:pt x="1" y="15"/>
                  </a:cubicBezTo>
                  <a:cubicBezTo>
                    <a:pt x="2" y="19"/>
                    <a:pt x="5" y="22"/>
                    <a:pt x="10" y="23"/>
                  </a:cubicBezTo>
                  <a:cubicBezTo>
                    <a:pt x="10" y="24"/>
                    <a:pt x="10" y="26"/>
                    <a:pt x="10" y="26"/>
                  </a:cubicBezTo>
                  <a:cubicBezTo>
                    <a:pt x="11" y="29"/>
                    <a:pt x="12" y="33"/>
                    <a:pt x="13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4" y="32"/>
                    <a:pt x="13" y="29"/>
                    <a:pt x="13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Freeform 355"/>
            <p:cNvSpPr>
              <a:spLocks noChangeAspect="1"/>
            </p:cNvSpPr>
            <p:nvPr/>
          </p:nvSpPr>
          <p:spPr bwMode="auto">
            <a:xfrm flipV="1">
              <a:off x="2385" y="1492"/>
              <a:ext cx="51" cy="6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6" y="1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1" y="11"/>
                </a:cxn>
                <a:cxn ang="0">
                  <a:pos x="10" y="12"/>
                </a:cxn>
                <a:cxn ang="0">
                  <a:pos x="10" y="9"/>
                </a:cxn>
                <a:cxn ang="0">
                  <a:pos x="7" y="1"/>
                </a:cxn>
                <a:cxn ang="0">
                  <a:pos x="4" y="1"/>
                </a:cxn>
                <a:cxn ang="0">
                  <a:pos x="7" y="9"/>
                </a:cxn>
                <a:cxn ang="0">
                  <a:pos x="8" y="13"/>
                </a:cxn>
                <a:cxn ang="0">
                  <a:pos x="0" y="25"/>
                </a:cxn>
                <a:cxn ang="0">
                  <a:pos x="15" y="33"/>
                </a:cxn>
                <a:cxn ang="0">
                  <a:pos x="25" y="20"/>
                </a:cxn>
                <a:cxn ang="0">
                  <a:pos x="17" y="12"/>
                </a:cxn>
              </a:cxnLst>
              <a:rect l="0" t="0" r="r" b="b"/>
              <a:pathLst>
                <a:path w="26" h="35">
                  <a:moveTo>
                    <a:pt x="17" y="12"/>
                  </a:moveTo>
                  <a:cubicBezTo>
                    <a:pt x="17" y="11"/>
                    <a:pt x="17" y="10"/>
                    <a:pt x="16" y="10"/>
                  </a:cubicBezTo>
                  <a:cubicBezTo>
                    <a:pt x="16" y="6"/>
                    <a:pt x="14" y="3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4"/>
                    <a:pt x="13" y="7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1"/>
                    <a:pt x="11" y="11"/>
                  </a:cubicBezTo>
                  <a:cubicBezTo>
                    <a:pt x="11" y="11"/>
                    <a:pt x="10" y="12"/>
                    <a:pt x="10" y="12"/>
                  </a:cubicBezTo>
                  <a:cubicBezTo>
                    <a:pt x="10" y="11"/>
                    <a:pt x="10" y="10"/>
                    <a:pt x="10" y="9"/>
                  </a:cubicBezTo>
                  <a:cubicBezTo>
                    <a:pt x="9" y="6"/>
                    <a:pt x="8" y="4"/>
                    <a:pt x="7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4"/>
                    <a:pt x="6" y="7"/>
                    <a:pt x="7" y="9"/>
                  </a:cubicBezTo>
                  <a:cubicBezTo>
                    <a:pt x="7" y="10"/>
                    <a:pt x="7" y="12"/>
                    <a:pt x="8" y="13"/>
                  </a:cubicBezTo>
                  <a:cubicBezTo>
                    <a:pt x="2" y="15"/>
                    <a:pt x="0" y="20"/>
                    <a:pt x="0" y="25"/>
                  </a:cubicBezTo>
                  <a:cubicBezTo>
                    <a:pt x="2" y="31"/>
                    <a:pt x="8" y="35"/>
                    <a:pt x="15" y="33"/>
                  </a:cubicBezTo>
                  <a:cubicBezTo>
                    <a:pt x="22" y="32"/>
                    <a:pt x="26" y="26"/>
                    <a:pt x="25" y="20"/>
                  </a:cubicBezTo>
                  <a:cubicBezTo>
                    <a:pt x="24" y="16"/>
                    <a:pt x="21" y="13"/>
                    <a:pt x="17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356"/>
            <p:cNvSpPr>
              <a:spLocks noChangeAspect="1"/>
            </p:cNvSpPr>
            <p:nvPr/>
          </p:nvSpPr>
          <p:spPr bwMode="auto">
            <a:xfrm flipV="1">
              <a:off x="2418" y="1570"/>
              <a:ext cx="52" cy="69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17" y="23"/>
                </a:cxn>
                <a:cxn ang="0">
                  <a:pos x="17" y="28"/>
                </a:cxn>
                <a:cxn ang="0">
                  <a:pos x="19" y="35"/>
                </a:cxn>
                <a:cxn ang="0">
                  <a:pos x="22" y="34"/>
                </a:cxn>
                <a:cxn ang="0">
                  <a:pos x="20" y="28"/>
                </a:cxn>
                <a:cxn ang="0">
                  <a:pos x="20" y="23"/>
                </a:cxn>
                <a:cxn ang="0">
                  <a:pos x="26" y="11"/>
                </a:cxn>
                <a:cxn ang="0">
                  <a:pos x="12" y="2"/>
                </a:cxn>
                <a:cxn ang="0">
                  <a:pos x="1" y="15"/>
                </a:cxn>
                <a:cxn ang="0">
                  <a:pos x="10" y="24"/>
                </a:cxn>
                <a:cxn ang="0">
                  <a:pos x="10" y="27"/>
                </a:cxn>
                <a:cxn ang="0">
                  <a:pos x="13" y="36"/>
                </a:cxn>
                <a:cxn ang="0">
                  <a:pos x="16" y="35"/>
                </a:cxn>
                <a:cxn ang="0">
                  <a:pos x="13" y="26"/>
                </a:cxn>
              </a:cxnLst>
              <a:rect l="0" t="0" r="r" b="b"/>
              <a:pathLst>
                <a:path w="27" h="36">
                  <a:moveTo>
                    <a:pt x="13" y="26"/>
                  </a:moveTo>
                  <a:cubicBezTo>
                    <a:pt x="13" y="25"/>
                    <a:pt x="12" y="25"/>
                    <a:pt x="12" y="24"/>
                  </a:cubicBezTo>
                  <a:cubicBezTo>
                    <a:pt x="14" y="24"/>
                    <a:pt x="15" y="24"/>
                    <a:pt x="16" y="24"/>
                  </a:cubicBezTo>
                  <a:cubicBezTo>
                    <a:pt x="16" y="24"/>
                    <a:pt x="17" y="24"/>
                    <a:pt x="17" y="23"/>
                  </a:cubicBezTo>
                  <a:cubicBezTo>
                    <a:pt x="17" y="25"/>
                    <a:pt x="17" y="26"/>
                    <a:pt x="17" y="28"/>
                  </a:cubicBezTo>
                  <a:cubicBezTo>
                    <a:pt x="18" y="30"/>
                    <a:pt x="18" y="32"/>
                    <a:pt x="19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0" y="30"/>
                    <a:pt x="20" y="28"/>
                  </a:cubicBezTo>
                  <a:cubicBezTo>
                    <a:pt x="19" y="26"/>
                    <a:pt x="19" y="24"/>
                    <a:pt x="20" y="23"/>
                  </a:cubicBezTo>
                  <a:cubicBezTo>
                    <a:pt x="24" y="20"/>
                    <a:pt x="27" y="16"/>
                    <a:pt x="26" y="11"/>
                  </a:cubicBezTo>
                  <a:cubicBezTo>
                    <a:pt x="25" y="5"/>
                    <a:pt x="19" y="0"/>
                    <a:pt x="12" y="2"/>
                  </a:cubicBezTo>
                  <a:cubicBezTo>
                    <a:pt x="5" y="3"/>
                    <a:pt x="0" y="9"/>
                    <a:pt x="1" y="15"/>
                  </a:cubicBezTo>
                  <a:cubicBezTo>
                    <a:pt x="1" y="19"/>
                    <a:pt x="5" y="23"/>
                    <a:pt x="10" y="24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1" y="30"/>
                    <a:pt x="12" y="33"/>
                    <a:pt x="13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4" y="32"/>
                    <a:pt x="13" y="30"/>
                    <a:pt x="13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Freeform 357"/>
            <p:cNvSpPr>
              <a:spLocks noChangeAspect="1"/>
            </p:cNvSpPr>
            <p:nvPr/>
          </p:nvSpPr>
          <p:spPr bwMode="auto">
            <a:xfrm flipV="1">
              <a:off x="2433" y="1502"/>
              <a:ext cx="52" cy="6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1"/>
                </a:cxn>
                <a:cxn ang="0">
                  <a:pos x="14" y="0"/>
                </a:cxn>
                <a:cxn ang="0">
                  <a:pos x="11" y="1"/>
                </a:cxn>
                <a:cxn ang="0">
                  <a:pos x="14" y="11"/>
                </a:cxn>
                <a:cxn ang="0">
                  <a:pos x="14" y="12"/>
                </a:cxn>
                <a:cxn ang="0">
                  <a:pos x="12" y="12"/>
                </a:cxn>
                <a:cxn ang="0">
                  <a:pos x="10" y="13"/>
                </a:cxn>
                <a:cxn ang="0">
                  <a:pos x="10" y="9"/>
                </a:cxn>
                <a:cxn ang="0">
                  <a:pos x="8" y="1"/>
                </a:cxn>
                <a:cxn ang="0">
                  <a:pos x="5" y="2"/>
                </a:cxn>
                <a:cxn ang="0">
                  <a:pos x="8" y="10"/>
                </a:cxn>
                <a:cxn ang="0">
                  <a:pos x="8" y="13"/>
                </a:cxn>
                <a:cxn ang="0">
                  <a:pos x="1" y="25"/>
                </a:cxn>
                <a:cxn ang="0">
                  <a:pos x="15" y="34"/>
                </a:cxn>
                <a:cxn ang="0">
                  <a:pos x="26" y="21"/>
                </a:cxn>
                <a:cxn ang="0">
                  <a:pos x="17" y="12"/>
                </a:cxn>
              </a:cxnLst>
              <a:rect l="0" t="0" r="r" b="b"/>
              <a:pathLst>
                <a:path w="27" h="35">
                  <a:moveTo>
                    <a:pt x="17" y="12"/>
                  </a:moveTo>
                  <a:cubicBezTo>
                    <a:pt x="17" y="12"/>
                    <a:pt x="17" y="11"/>
                    <a:pt x="17" y="11"/>
                  </a:cubicBezTo>
                  <a:cubicBezTo>
                    <a:pt x="16" y="7"/>
                    <a:pt x="15" y="3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4"/>
                    <a:pt x="14" y="7"/>
                    <a:pt x="14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1" y="11"/>
                    <a:pt x="10" y="10"/>
                    <a:pt x="10" y="9"/>
                  </a:cubicBezTo>
                  <a:cubicBezTo>
                    <a:pt x="10" y="7"/>
                    <a:pt x="9" y="4"/>
                    <a:pt x="8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4"/>
                    <a:pt x="8" y="7"/>
                    <a:pt x="8" y="10"/>
                  </a:cubicBezTo>
                  <a:cubicBezTo>
                    <a:pt x="8" y="11"/>
                    <a:pt x="8" y="12"/>
                    <a:pt x="8" y="13"/>
                  </a:cubicBezTo>
                  <a:cubicBezTo>
                    <a:pt x="3" y="15"/>
                    <a:pt x="0" y="21"/>
                    <a:pt x="1" y="25"/>
                  </a:cubicBezTo>
                  <a:cubicBezTo>
                    <a:pt x="2" y="31"/>
                    <a:pt x="9" y="35"/>
                    <a:pt x="15" y="34"/>
                  </a:cubicBezTo>
                  <a:cubicBezTo>
                    <a:pt x="22" y="33"/>
                    <a:pt x="27" y="27"/>
                    <a:pt x="26" y="21"/>
                  </a:cubicBezTo>
                  <a:cubicBezTo>
                    <a:pt x="25" y="17"/>
                    <a:pt x="22" y="14"/>
                    <a:pt x="17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Freeform 358"/>
            <p:cNvSpPr>
              <a:spLocks noChangeAspect="1"/>
            </p:cNvSpPr>
            <p:nvPr/>
          </p:nvSpPr>
          <p:spPr bwMode="auto">
            <a:xfrm flipV="1">
              <a:off x="2468" y="1577"/>
              <a:ext cx="52" cy="70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13" y="24"/>
                </a:cxn>
                <a:cxn ang="0">
                  <a:pos x="15" y="24"/>
                </a:cxn>
                <a:cxn ang="0">
                  <a:pos x="17" y="23"/>
                </a:cxn>
                <a:cxn ang="0">
                  <a:pos x="17" y="28"/>
                </a:cxn>
                <a:cxn ang="0">
                  <a:pos x="19" y="35"/>
                </a:cxn>
                <a:cxn ang="0">
                  <a:pos x="21" y="34"/>
                </a:cxn>
                <a:cxn ang="0">
                  <a:pos x="19" y="28"/>
                </a:cxn>
                <a:cxn ang="0">
                  <a:pos x="19" y="23"/>
                </a:cxn>
                <a:cxn ang="0">
                  <a:pos x="26" y="11"/>
                </a:cxn>
                <a:cxn ang="0">
                  <a:pos x="12" y="1"/>
                </a:cxn>
                <a:cxn ang="0">
                  <a:pos x="1" y="15"/>
                </a:cxn>
                <a:cxn ang="0">
                  <a:pos x="10" y="24"/>
                </a:cxn>
                <a:cxn ang="0">
                  <a:pos x="10" y="27"/>
                </a:cxn>
                <a:cxn ang="0">
                  <a:pos x="13" y="36"/>
                </a:cxn>
                <a:cxn ang="0">
                  <a:pos x="15" y="35"/>
                </a:cxn>
                <a:cxn ang="0">
                  <a:pos x="12" y="26"/>
                </a:cxn>
              </a:cxnLst>
              <a:rect l="0" t="0" r="r" b="b"/>
              <a:pathLst>
                <a:path w="27" h="36">
                  <a:moveTo>
                    <a:pt x="12" y="26"/>
                  </a:moveTo>
                  <a:cubicBezTo>
                    <a:pt x="12" y="25"/>
                    <a:pt x="12" y="25"/>
                    <a:pt x="13" y="24"/>
                  </a:cubicBezTo>
                  <a:cubicBezTo>
                    <a:pt x="14" y="24"/>
                    <a:pt x="14" y="24"/>
                    <a:pt x="15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6" y="25"/>
                    <a:pt x="17" y="26"/>
                    <a:pt x="17" y="28"/>
                  </a:cubicBezTo>
                  <a:cubicBezTo>
                    <a:pt x="17" y="30"/>
                    <a:pt x="18" y="32"/>
                    <a:pt x="19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2"/>
                    <a:pt x="19" y="30"/>
                    <a:pt x="19" y="28"/>
                  </a:cubicBezTo>
                  <a:cubicBezTo>
                    <a:pt x="19" y="26"/>
                    <a:pt x="19" y="24"/>
                    <a:pt x="19" y="23"/>
                  </a:cubicBezTo>
                  <a:cubicBezTo>
                    <a:pt x="24" y="20"/>
                    <a:pt x="27" y="16"/>
                    <a:pt x="26" y="11"/>
                  </a:cubicBezTo>
                  <a:cubicBezTo>
                    <a:pt x="25" y="5"/>
                    <a:pt x="19" y="0"/>
                    <a:pt x="12" y="1"/>
                  </a:cubicBezTo>
                  <a:cubicBezTo>
                    <a:pt x="5" y="2"/>
                    <a:pt x="0" y="9"/>
                    <a:pt x="1" y="15"/>
                  </a:cubicBezTo>
                  <a:cubicBezTo>
                    <a:pt x="2" y="19"/>
                    <a:pt x="5" y="22"/>
                    <a:pt x="10" y="24"/>
                  </a:cubicBezTo>
                  <a:cubicBezTo>
                    <a:pt x="10" y="24"/>
                    <a:pt x="10" y="26"/>
                    <a:pt x="10" y="27"/>
                  </a:cubicBezTo>
                  <a:cubicBezTo>
                    <a:pt x="11" y="30"/>
                    <a:pt x="12" y="33"/>
                    <a:pt x="13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2"/>
                    <a:pt x="13" y="29"/>
                    <a:pt x="12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Freeform 359"/>
            <p:cNvSpPr>
              <a:spLocks noChangeAspect="1"/>
            </p:cNvSpPr>
            <p:nvPr/>
          </p:nvSpPr>
          <p:spPr bwMode="auto">
            <a:xfrm flipV="1">
              <a:off x="2484" y="1510"/>
              <a:ext cx="48" cy="67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1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14" y="11"/>
                </a:cxn>
                <a:cxn ang="0">
                  <a:pos x="14" y="12"/>
                </a:cxn>
                <a:cxn ang="0">
                  <a:pos x="11" y="12"/>
                </a:cxn>
                <a:cxn ang="0">
                  <a:pos x="10" y="12"/>
                </a:cxn>
                <a:cxn ang="0">
                  <a:pos x="10" y="9"/>
                </a:cxn>
                <a:cxn ang="0">
                  <a:pos x="8" y="1"/>
                </a:cxn>
                <a:cxn ang="0">
                  <a:pos x="5" y="2"/>
                </a:cxn>
                <a:cxn ang="0">
                  <a:pos x="7" y="10"/>
                </a:cxn>
                <a:cxn ang="0">
                  <a:pos x="7" y="13"/>
                </a:cxn>
                <a:cxn ang="0">
                  <a:pos x="1" y="25"/>
                </a:cxn>
                <a:cxn ang="0">
                  <a:pos x="14" y="34"/>
                </a:cxn>
                <a:cxn ang="0">
                  <a:pos x="25" y="21"/>
                </a:cxn>
                <a:cxn ang="0">
                  <a:pos x="16" y="12"/>
                </a:cxn>
              </a:cxnLst>
              <a:rect l="0" t="0" r="r" b="b"/>
              <a:pathLst>
                <a:path w="25" h="35">
                  <a:moveTo>
                    <a:pt x="16" y="12"/>
                  </a:moveTo>
                  <a:cubicBezTo>
                    <a:pt x="16" y="12"/>
                    <a:pt x="16" y="11"/>
                    <a:pt x="16" y="11"/>
                  </a:cubicBezTo>
                  <a:cubicBezTo>
                    <a:pt x="16" y="7"/>
                    <a:pt x="14" y="4"/>
                    <a:pt x="13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4"/>
                    <a:pt x="13" y="7"/>
                    <a:pt x="14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3" y="12"/>
                    <a:pt x="12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1"/>
                    <a:pt x="10" y="10"/>
                    <a:pt x="10" y="9"/>
                  </a:cubicBezTo>
                  <a:cubicBezTo>
                    <a:pt x="9" y="7"/>
                    <a:pt x="8" y="4"/>
                    <a:pt x="8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4"/>
                    <a:pt x="7" y="7"/>
                    <a:pt x="7" y="10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3" y="15"/>
                    <a:pt x="0" y="20"/>
                    <a:pt x="1" y="25"/>
                  </a:cubicBezTo>
                  <a:cubicBezTo>
                    <a:pt x="2" y="31"/>
                    <a:pt x="8" y="35"/>
                    <a:pt x="14" y="34"/>
                  </a:cubicBezTo>
                  <a:cubicBezTo>
                    <a:pt x="21" y="33"/>
                    <a:pt x="25" y="28"/>
                    <a:pt x="25" y="21"/>
                  </a:cubicBezTo>
                  <a:cubicBezTo>
                    <a:pt x="24" y="17"/>
                    <a:pt x="21" y="14"/>
                    <a:pt x="16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Freeform 360"/>
            <p:cNvSpPr>
              <a:spLocks noChangeAspect="1"/>
            </p:cNvSpPr>
            <p:nvPr/>
          </p:nvSpPr>
          <p:spPr bwMode="auto">
            <a:xfrm flipV="1">
              <a:off x="2318" y="1553"/>
              <a:ext cx="52" cy="67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13" y="23"/>
                </a:cxn>
                <a:cxn ang="0">
                  <a:pos x="16" y="23"/>
                </a:cxn>
                <a:cxn ang="0">
                  <a:pos x="17" y="23"/>
                </a:cxn>
                <a:cxn ang="0">
                  <a:pos x="17" y="27"/>
                </a:cxn>
                <a:cxn ang="0">
                  <a:pos x="20" y="34"/>
                </a:cxn>
                <a:cxn ang="0">
                  <a:pos x="22" y="33"/>
                </a:cxn>
                <a:cxn ang="0">
                  <a:pos x="20" y="27"/>
                </a:cxn>
                <a:cxn ang="0">
                  <a:pos x="20" y="22"/>
                </a:cxn>
                <a:cxn ang="0">
                  <a:pos x="26" y="10"/>
                </a:cxn>
                <a:cxn ang="0">
                  <a:pos x="11" y="1"/>
                </a:cxn>
                <a:cxn ang="0">
                  <a:pos x="1" y="15"/>
                </a:cxn>
                <a:cxn ang="0">
                  <a:pos x="11" y="23"/>
                </a:cxn>
                <a:cxn ang="0">
                  <a:pos x="11" y="26"/>
                </a:cxn>
                <a:cxn ang="0">
                  <a:pos x="14" y="35"/>
                </a:cxn>
                <a:cxn ang="0">
                  <a:pos x="16" y="35"/>
                </a:cxn>
                <a:cxn ang="0">
                  <a:pos x="13" y="26"/>
                </a:cxn>
              </a:cxnLst>
              <a:rect l="0" t="0" r="r" b="b"/>
              <a:pathLst>
                <a:path w="27" h="35">
                  <a:moveTo>
                    <a:pt x="13" y="26"/>
                  </a:moveTo>
                  <a:cubicBezTo>
                    <a:pt x="13" y="25"/>
                    <a:pt x="13" y="24"/>
                    <a:pt x="13" y="23"/>
                  </a:cubicBezTo>
                  <a:cubicBezTo>
                    <a:pt x="14" y="23"/>
                    <a:pt x="15" y="23"/>
                    <a:pt x="16" y="23"/>
                  </a:cubicBezTo>
                  <a:cubicBezTo>
                    <a:pt x="16" y="23"/>
                    <a:pt x="16" y="23"/>
                    <a:pt x="17" y="23"/>
                  </a:cubicBezTo>
                  <a:cubicBezTo>
                    <a:pt x="17" y="25"/>
                    <a:pt x="17" y="26"/>
                    <a:pt x="17" y="27"/>
                  </a:cubicBezTo>
                  <a:cubicBezTo>
                    <a:pt x="18" y="29"/>
                    <a:pt x="19" y="32"/>
                    <a:pt x="20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1" y="31"/>
                    <a:pt x="20" y="29"/>
                    <a:pt x="20" y="27"/>
                  </a:cubicBezTo>
                  <a:cubicBezTo>
                    <a:pt x="20" y="25"/>
                    <a:pt x="19" y="24"/>
                    <a:pt x="20" y="22"/>
                  </a:cubicBezTo>
                  <a:cubicBezTo>
                    <a:pt x="24" y="19"/>
                    <a:pt x="27" y="15"/>
                    <a:pt x="26" y="10"/>
                  </a:cubicBezTo>
                  <a:cubicBezTo>
                    <a:pt x="25" y="4"/>
                    <a:pt x="19" y="0"/>
                    <a:pt x="11" y="1"/>
                  </a:cubicBezTo>
                  <a:cubicBezTo>
                    <a:pt x="4" y="2"/>
                    <a:pt x="0" y="9"/>
                    <a:pt x="1" y="15"/>
                  </a:cubicBezTo>
                  <a:cubicBezTo>
                    <a:pt x="2" y="19"/>
                    <a:pt x="6" y="22"/>
                    <a:pt x="11" y="23"/>
                  </a:cubicBezTo>
                  <a:cubicBezTo>
                    <a:pt x="10" y="24"/>
                    <a:pt x="10" y="25"/>
                    <a:pt x="11" y="26"/>
                  </a:cubicBezTo>
                  <a:cubicBezTo>
                    <a:pt x="11" y="29"/>
                    <a:pt x="13" y="33"/>
                    <a:pt x="14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2"/>
                    <a:pt x="14" y="29"/>
                    <a:pt x="13" y="2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361"/>
            <p:cNvSpPr>
              <a:spLocks noChangeAspect="1"/>
            </p:cNvSpPr>
            <p:nvPr/>
          </p:nvSpPr>
          <p:spPr bwMode="auto">
            <a:xfrm flipV="1">
              <a:off x="2337" y="1484"/>
              <a:ext cx="51" cy="69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1"/>
                </a:cxn>
                <a:cxn ang="0">
                  <a:pos x="13" y="0"/>
                </a:cxn>
                <a:cxn ang="0">
                  <a:pos x="10" y="1"/>
                </a:cxn>
                <a:cxn ang="0">
                  <a:pos x="13" y="11"/>
                </a:cxn>
                <a:cxn ang="0">
                  <a:pos x="14" y="12"/>
                </a:cxn>
                <a:cxn ang="0">
                  <a:pos x="10" y="12"/>
                </a:cxn>
                <a:cxn ang="0">
                  <a:pos x="10" y="13"/>
                </a:cxn>
                <a:cxn ang="0">
                  <a:pos x="9" y="9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7" y="10"/>
                </a:cxn>
                <a:cxn ang="0">
                  <a:pos x="7" y="14"/>
                </a:cxn>
                <a:cxn ang="0">
                  <a:pos x="1" y="26"/>
                </a:cxn>
                <a:cxn ang="0">
                  <a:pos x="15" y="34"/>
                </a:cxn>
                <a:cxn ang="0">
                  <a:pos x="25" y="21"/>
                </a:cxn>
                <a:cxn ang="0">
                  <a:pos x="16" y="12"/>
                </a:cxn>
              </a:cxnLst>
              <a:rect l="0" t="0" r="r" b="b"/>
              <a:pathLst>
                <a:path w="26" h="36">
                  <a:moveTo>
                    <a:pt x="16" y="12"/>
                  </a:moveTo>
                  <a:cubicBezTo>
                    <a:pt x="16" y="12"/>
                    <a:pt x="16" y="11"/>
                    <a:pt x="16" y="11"/>
                  </a:cubicBezTo>
                  <a:cubicBezTo>
                    <a:pt x="15" y="7"/>
                    <a:pt x="14" y="4"/>
                    <a:pt x="13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5"/>
                    <a:pt x="13" y="8"/>
                    <a:pt x="13" y="11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3" y="12"/>
                    <a:pt x="12" y="12"/>
                    <a:pt x="10" y="12"/>
                  </a:cubicBezTo>
                  <a:cubicBezTo>
                    <a:pt x="10" y="12"/>
                    <a:pt x="10" y="13"/>
                    <a:pt x="10" y="13"/>
                  </a:cubicBezTo>
                  <a:cubicBezTo>
                    <a:pt x="9" y="12"/>
                    <a:pt x="10" y="11"/>
                    <a:pt x="9" y="9"/>
                  </a:cubicBezTo>
                  <a:cubicBezTo>
                    <a:pt x="9" y="7"/>
                    <a:pt x="7" y="4"/>
                    <a:pt x="6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5"/>
                    <a:pt x="6" y="8"/>
                    <a:pt x="7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2" y="16"/>
                    <a:pt x="0" y="21"/>
                    <a:pt x="1" y="26"/>
                  </a:cubicBezTo>
                  <a:cubicBezTo>
                    <a:pt x="2" y="32"/>
                    <a:pt x="8" y="36"/>
                    <a:pt x="15" y="34"/>
                  </a:cubicBezTo>
                  <a:cubicBezTo>
                    <a:pt x="22" y="33"/>
                    <a:pt x="26" y="27"/>
                    <a:pt x="25" y="21"/>
                  </a:cubicBezTo>
                  <a:cubicBezTo>
                    <a:pt x="24" y="17"/>
                    <a:pt x="21" y="13"/>
                    <a:pt x="16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362"/>
            <p:cNvSpPr>
              <a:spLocks noChangeAspect="1"/>
            </p:cNvSpPr>
            <p:nvPr/>
          </p:nvSpPr>
          <p:spPr bwMode="auto">
            <a:xfrm flipV="1">
              <a:off x="4453" y="1246"/>
              <a:ext cx="56" cy="68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1"/>
                </a:cxn>
                <a:cxn ang="0">
                  <a:pos x="9" y="23"/>
                </a:cxn>
                <a:cxn ang="0">
                  <a:pos x="10" y="24"/>
                </a:cxn>
                <a:cxn ang="0">
                  <a:pos x="8" y="27"/>
                </a:cxn>
                <a:cxn ang="0">
                  <a:pos x="6" y="34"/>
                </a:cxn>
                <a:cxn ang="0">
                  <a:pos x="8" y="35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6" y="19"/>
                </a:cxn>
                <a:cxn ang="0">
                  <a:pos x="20" y="3"/>
                </a:cxn>
                <a:cxn ang="0">
                  <a:pos x="3" y="7"/>
                </a:cxn>
                <a:cxn ang="0">
                  <a:pos x="5" y="20"/>
                </a:cxn>
                <a:cxn ang="0">
                  <a:pos x="3" y="22"/>
                </a:cxn>
                <a:cxn ang="0">
                  <a:pos x="0" y="31"/>
                </a:cxn>
                <a:cxn ang="0">
                  <a:pos x="2" y="32"/>
                </a:cxn>
                <a:cxn ang="0">
                  <a:pos x="6" y="24"/>
                </a:cxn>
              </a:cxnLst>
              <a:rect l="0" t="0" r="r" b="b"/>
              <a:pathLst>
                <a:path w="29" h="35">
                  <a:moveTo>
                    <a:pt x="6" y="24"/>
                  </a:moveTo>
                  <a:cubicBezTo>
                    <a:pt x="6" y="23"/>
                    <a:pt x="7" y="22"/>
                    <a:pt x="7" y="21"/>
                  </a:cubicBezTo>
                  <a:cubicBezTo>
                    <a:pt x="7" y="22"/>
                    <a:pt x="8" y="23"/>
                    <a:pt x="9" y="23"/>
                  </a:cubicBezTo>
                  <a:cubicBezTo>
                    <a:pt x="9" y="23"/>
                    <a:pt x="10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7" y="29"/>
                    <a:pt x="6" y="32"/>
                    <a:pt x="6" y="34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3"/>
                    <a:pt x="9" y="30"/>
                    <a:pt x="10" y="29"/>
                  </a:cubicBezTo>
                  <a:cubicBezTo>
                    <a:pt x="11" y="27"/>
                    <a:pt x="12" y="26"/>
                    <a:pt x="13" y="25"/>
                  </a:cubicBezTo>
                  <a:cubicBezTo>
                    <a:pt x="18" y="25"/>
                    <a:pt x="24" y="24"/>
                    <a:pt x="26" y="19"/>
                  </a:cubicBezTo>
                  <a:cubicBezTo>
                    <a:pt x="29" y="14"/>
                    <a:pt x="26" y="6"/>
                    <a:pt x="20" y="3"/>
                  </a:cubicBezTo>
                  <a:cubicBezTo>
                    <a:pt x="13" y="0"/>
                    <a:pt x="6" y="2"/>
                    <a:pt x="3" y="7"/>
                  </a:cubicBezTo>
                  <a:cubicBezTo>
                    <a:pt x="1" y="11"/>
                    <a:pt x="2" y="16"/>
                    <a:pt x="5" y="20"/>
                  </a:cubicBezTo>
                  <a:cubicBezTo>
                    <a:pt x="4" y="20"/>
                    <a:pt x="4" y="22"/>
                    <a:pt x="3" y="22"/>
                  </a:cubicBezTo>
                  <a:cubicBezTo>
                    <a:pt x="2" y="25"/>
                    <a:pt x="1" y="28"/>
                    <a:pt x="0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29"/>
                    <a:pt x="4" y="26"/>
                    <a:pt x="6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363"/>
            <p:cNvSpPr>
              <a:spLocks noChangeAspect="1"/>
            </p:cNvSpPr>
            <p:nvPr/>
          </p:nvSpPr>
          <p:spPr bwMode="auto">
            <a:xfrm flipV="1">
              <a:off x="4413" y="1183"/>
              <a:ext cx="53" cy="67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8" y="4"/>
                </a:cxn>
                <a:cxn ang="0">
                  <a:pos x="26" y="3"/>
                </a:cxn>
                <a:cxn ang="0">
                  <a:pos x="22" y="13"/>
                </a:cxn>
                <a:cxn ang="0">
                  <a:pos x="21" y="14"/>
                </a:cxn>
                <a:cxn ang="0">
                  <a:pos x="19" y="12"/>
                </a:cxn>
                <a:cxn ang="0">
                  <a:pos x="18" y="12"/>
                </a:cxn>
                <a:cxn ang="0">
                  <a:pos x="19" y="9"/>
                </a:cxn>
                <a:cxn ang="0">
                  <a:pos x="22" y="1"/>
                </a:cxn>
                <a:cxn ang="0">
                  <a:pos x="20" y="0"/>
                </a:cxn>
                <a:cxn ang="0">
                  <a:pos x="17" y="8"/>
                </a:cxn>
                <a:cxn ang="0">
                  <a:pos x="15" y="11"/>
                </a:cxn>
                <a:cxn ang="0">
                  <a:pos x="3" y="16"/>
                </a:cxn>
                <a:cxn ang="0">
                  <a:pos x="8" y="32"/>
                </a:cxn>
                <a:cxn ang="0">
                  <a:pos x="25" y="28"/>
                </a:cxn>
                <a:cxn ang="0">
                  <a:pos x="23" y="15"/>
                </a:cxn>
              </a:cxnLst>
              <a:rect l="0" t="0" r="r" b="b"/>
              <a:pathLst>
                <a:path w="28" h="35">
                  <a:moveTo>
                    <a:pt x="23" y="15"/>
                  </a:moveTo>
                  <a:cubicBezTo>
                    <a:pt x="23" y="15"/>
                    <a:pt x="24" y="14"/>
                    <a:pt x="24" y="14"/>
                  </a:cubicBezTo>
                  <a:cubicBezTo>
                    <a:pt x="26" y="11"/>
                    <a:pt x="27" y="7"/>
                    <a:pt x="28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6"/>
                    <a:pt x="24" y="10"/>
                    <a:pt x="22" y="13"/>
                  </a:cubicBezTo>
                  <a:cubicBezTo>
                    <a:pt x="22" y="13"/>
                    <a:pt x="21" y="14"/>
                    <a:pt x="21" y="14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8" y="11"/>
                    <a:pt x="19" y="10"/>
                    <a:pt x="19" y="9"/>
                  </a:cubicBezTo>
                  <a:cubicBezTo>
                    <a:pt x="20" y="7"/>
                    <a:pt x="21" y="4"/>
                    <a:pt x="22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8" y="5"/>
                    <a:pt x="17" y="8"/>
                  </a:cubicBezTo>
                  <a:cubicBezTo>
                    <a:pt x="17" y="9"/>
                    <a:pt x="16" y="10"/>
                    <a:pt x="15" y="11"/>
                  </a:cubicBezTo>
                  <a:cubicBezTo>
                    <a:pt x="10" y="9"/>
                    <a:pt x="5" y="12"/>
                    <a:pt x="3" y="16"/>
                  </a:cubicBezTo>
                  <a:cubicBezTo>
                    <a:pt x="0" y="22"/>
                    <a:pt x="2" y="28"/>
                    <a:pt x="8" y="32"/>
                  </a:cubicBezTo>
                  <a:cubicBezTo>
                    <a:pt x="14" y="35"/>
                    <a:pt x="22" y="33"/>
                    <a:pt x="25" y="28"/>
                  </a:cubicBezTo>
                  <a:cubicBezTo>
                    <a:pt x="27" y="24"/>
                    <a:pt x="26" y="19"/>
                    <a:pt x="23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364"/>
            <p:cNvSpPr>
              <a:spLocks noChangeAspect="1"/>
            </p:cNvSpPr>
            <p:nvPr/>
          </p:nvSpPr>
          <p:spPr bwMode="auto">
            <a:xfrm flipV="1">
              <a:off x="4497" y="1221"/>
              <a:ext cx="56" cy="69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9" y="23"/>
                </a:cxn>
                <a:cxn ang="0">
                  <a:pos x="11" y="24"/>
                </a:cxn>
                <a:cxn ang="0">
                  <a:pos x="8" y="28"/>
                </a:cxn>
                <a:cxn ang="0">
                  <a:pos x="6" y="34"/>
                </a:cxn>
                <a:cxn ang="0">
                  <a:pos x="8" y="36"/>
                </a:cxn>
                <a:cxn ang="0">
                  <a:pos x="11" y="29"/>
                </a:cxn>
                <a:cxn ang="0">
                  <a:pos x="14" y="25"/>
                </a:cxn>
                <a:cxn ang="0">
                  <a:pos x="26" y="20"/>
                </a:cxn>
                <a:cxn ang="0">
                  <a:pos x="20" y="4"/>
                </a:cxn>
                <a:cxn ang="0">
                  <a:pos x="4" y="8"/>
                </a:cxn>
                <a:cxn ang="0">
                  <a:pos x="5" y="20"/>
                </a:cxn>
                <a:cxn ang="0">
                  <a:pos x="3" y="23"/>
                </a:cxn>
                <a:cxn ang="0">
                  <a:pos x="0" y="31"/>
                </a:cxn>
                <a:cxn ang="0">
                  <a:pos x="2" y="33"/>
                </a:cxn>
                <a:cxn ang="0">
                  <a:pos x="6" y="24"/>
                </a:cxn>
              </a:cxnLst>
              <a:rect l="0" t="0" r="r" b="b"/>
              <a:pathLst>
                <a:path w="29" h="36">
                  <a:moveTo>
                    <a:pt x="6" y="24"/>
                  </a:moveTo>
                  <a:cubicBezTo>
                    <a:pt x="6" y="23"/>
                    <a:pt x="7" y="22"/>
                    <a:pt x="7" y="22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7" y="30"/>
                    <a:pt x="6" y="32"/>
                    <a:pt x="6" y="3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3"/>
                    <a:pt x="10" y="31"/>
                    <a:pt x="11" y="29"/>
                  </a:cubicBezTo>
                  <a:cubicBezTo>
                    <a:pt x="11" y="28"/>
                    <a:pt x="12" y="26"/>
                    <a:pt x="14" y="25"/>
                  </a:cubicBezTo>
                  <a:cubicBezTo>
                    <a:pt x="19" y="26"/>
                    <a:pt x="24" y="24"/>
                    <a:pt x="26" y="20"/>
                  </a:cubicBezTo>
                  <a:cubicBezTo>
                    <a:pt x="29" y="15"/>
                    <a:pt x="27" y="7"/>
                    <a:pt x="20" y="4"/>
                  </a:cubicBezTo>
                  <a:cubicBezTo>
                    <a:pt x="14" y="0"/>
                    <a:pt x="6" y="2"/>
                    <a:pt x="4" y="8"/>
                  </a:cubicBezTo>
                  <a:cubicBezTo>
                    <a:pt x="1" y="12"/>
                    <a:pt x="2" y="16"/>
                    <a:pt x="5" y="20"/>
                  </a:cubicBezTo>
                  <a:cubicBezTo>
                    <a:pt x="5" y="21"/>
                    <a:pt x="4" y="22"/>
                    <a:pt x="3" y="23"/>
                  </a:cubicBezTo>
                  <a:cubicBezTo>
                    <a:pt x="2" y="25"/>
                    <a:pt x="1" y="29"/>
                    <a:pt x="0" y="31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0"/>
                    <a:pt x="4" y="27"/>
                    <a:pt x="6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365"/>
            <p:cNvSpPr>
              <a:spLocks noChangeAspect="1"/>
            </p:cNvSpPr>
            <p:nvPr/>
          </p:nvSpPr>
          <p:spPr bwMode="auto">
            <a:xfrm flipV="1">
              <a:off x="4457" y="1160"/>
              <a:ext cx="53" cy="67"/>
            </a:xfrm>
            <a:custGeom>
              <a:avLst/>
              <a:gdLst/>
              <a:ahLst/>
              <a:cxnLst>
                <a:cxn ang="0">
                  <a:pos x="23" y="16"/>
                </a:cxn>
                <a:cxn ang="0">
                  <a:pos x="24" y="14"/>
                </a:cxn>
                <a:cxn ang="0">
                  <a:pos x="28" y="4"/>
                </a:cxn>
                <a:cxn ang="0">
                  <a:pos x="26" y="3"/>
                </a:cxn>
                <a:cxn ang="0">
                  <a:pos x="22" y="13"/>
                </a:cxn>
                <a:cxn ang="0">
                  <a:pos x="21" y="14"/>
                </a:cxn>
                <a:cxn ang="0">
                  <a:pos x="19" y="12"/>
                </a:cxn>
                <a:cxn ang="0">
                  <a:pos x="18" y="12"/>
                </a:cxn>
                <a:cxn ang="0">
                  <a:pos x="20" y="9"/>
                </a:cxn>
                <a:cxn ang="0">
                  <a:pos x="22" y="1"/>
                </a:cxn>
                <a:cxn ang="0">
                  <a:pos x="20" y="0"/>
                </a:cxn>
                <a:cxn ang="0">
                  <a:pos x="17" y="8"/>
                </a:cxn>
                <a:cxn ang="0">
                  <a:pos x="15" y="11"/>
                </a:cxn>
                <a:cxn ang="0">
                  <a:pos x="2" y="16"/>
                </a:cxn>
                <a:cxn ang="0">
                  <a:pos x="8" y="32"/>
                </a:cxn>
                <a:cxn ang="0">
                  <a:pos x="24" y="28"/>
                </a:cxn>
                <a:cxn ang="0">
                  <a:pos x="23" y="16"/>
                </a:cxn>
              </a:cxnLst>
              <a:rect l="0" t="0" r="r" b="b"/>
              <a:pathLst>
                <a:path w="28" h="35">
                  <a:moveTo>
                    <a:pt x="23" y="16"/>
                  </a:moveTo>
                  <a:cubicBezTo>
                    <a:pt x="24" y="16"/>
                    <a:pt x="24" y="15"/>
                    <a:pt x="24" y="14"/>
                  </a:cubicBezTo>
                  <a:cubicBezTo>
                    <a:pt x="26" y="11"/>
                    <a:pt x="27" y="8"/>
                    <a:pt x="28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7"/>
                    <a:pt x="24" y="10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9" y="11"/>
                    <a:pt x="19" y="10"/>
                    <a:pt x="20" y="9"/>
                  </a:cubicBezTo>
                  <a:cubicBezTo>
                    <a:pt x="21" y="7"/>
                    <a:pt x="22" y="4"/>
                    <a:pt x="22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8" y="6"/>
                    <a:pt x="17" y="8"/>
                  </a:cubicBezTo>
                  <a:cubicBezTo>
                    <a:pt x="17" y="9"/>
                    <a:pt x="16" y="10"/>
                    <a:pt x="15" y="11"/>
                  </a:cubicBezTo>
                  <a:cubicBezTo>
                    <a:pt x="10" y="10"/>
                    <a:pt x="5" y="12"/>
                    <a:pt x="2" y="16"/>
                  </a:cubicBezTo>
                  <a:cubicBezTo>
                    <a:pt x="0" y="22"/>
                    <a:pt x="2" y="28"/>
                    <a:pt x="8" y="32"/>
                  </a:cubicBezTo>
                  <a:cubicBezTo>
                    <a:pt x="14" y="35"/>
                    <a:pt x="22" y="34"/>
                    <a:pt x="24" y="28"/>
                  </a:cubicBezTo>
                  <a:cubicBezTo>
                    <a:pt x="27" y="24"/>
                    <a:pt x="26" y="20"/>
                    <a:pt x="23" y="16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Freeform 366"/>
            <p:cNvSpPr>
              <a:spLocks noChangeAspect="1"/>
            </p:cNvSpPr>
            <p:nvPr/>
          </p:nvSpPr>
          <p:spPr bwMode="auto">
            <a:xfrm flipV="1">
              <a:off x="4314" y="1314"/>
              <a:ext cx="54" cy="69"/>
            </a:xfrm>
            <a:custGeom>
              <a:avLst/>
              <a:gdLst/>
              <a:ahLst/>
              <a:cxnLst>
                <a:cxn ang="0">
                  <a:pos x="5" y="24"/>
                </a:cxn>
                <a:cxn ang="0">
                  <a:pos x="6" y="22"/>
                </a:cxn>
                <a:cxn ang="0">
                  <a:pos x="9" y="24"/>
                </a:cxn>
                <a:cxn ang="0">
                  <a:pos x="10" y="24"/>
                </a:cxn>
                <a:cxn ang="0">
                  <a:pos x="8" y="28"/>
                </a:cxn>
                <a:cxn ang="0">
                  <a:pos x="6" y="34"/>
                </a:cxn>
                <a:cxn ang="0">
                  <a:pos x="8" y="36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6" y="19"/>
                </a:cxn>
                <a:cxn ang="0">
                  <a:pos x="19" y="3"/>
                </a:cxn>
                <a:cxn ang="0">
                  <a:pos x="2" y="8"/>
                </a:cxn>
                <a:cxn ang="0">
                  <a:pos x="4" y="20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3" y="33"/>
                </a:cxn>
                <a:cxn ang="0">
                  <a:pos x="5" y="24"/>
                </a:cxn>
              </a:cxnLst>
              <a:rect l="0" t="0" r="r" b="b"/>
              <a:pathLst>
                <a:path w="28" h="36">
                  <a:moveTo>
                    <a:pt x="5" y="24"/>
                  </a:moveTo>
                  <a:cubicBezTo>
                    <a:pt x="6" y="23"/>
                    <a:pt x="6" y="22"/>
                    <a:pt x="6" y="22"/>
                  </a:cubicBezTo>
                  <a:cubicBezTo>
                    <a:pt x="7" y="23"/>
                    <a:pt x="8" y="23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5"/>
                    <a:pt x="8" y="26"/>
                    <a:pt x="8" y="28"/>
                  </a:cubicBezTo>
                  <a:cubicBezTo>
                    <a:pt x="7" y="30"/>
                    <a:pt x="6" y="32"/>
                    <a:pt x="6" y="3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3"/>
                    <a:pt x="9" y="31"/>
                    <a:pt x="10" y="29"/>
                  </a:cubicBezTo>
                  <a:cubicBezTo>
                    <a:pt x="11" y="27"/>
                    <a:pt x="12" y="26"/>
                    <a:pt x="13" y="25"/>
                  </a:cubicBezTo>
                  <a:cubicBezTo>
                    <a:pt x="18" y="25"/>
                    <a:pt x="23" y="23"/>
                    <a:pt x="26" y="19"/>
                  </a:cubicBezTo>
                  <a:cubicBezTo>
                    <a:pt x="28" y="13"/>
                    <a:pt x="25" y="6"/>
                    <a:pt x="19" y="3"/>
                  </a:cubicBezTo>
                  <a:cubicBezTo>
                    <a:pt x="12" y="0"/>
                    <a:pt x="4" y="2"/>
                    <a:pt x="2" y="8"/>
                  </a:cubicBezTo>
                  <a:cubicBezTo>
                    <a:pt x="0" y="12"/>
                    <a:pt x="1" y="17"/>
                    <a:pt x="4" y="20"/>
                  </a:cubicBezTo>
                  <a:cubicBezTo>
                    <a:pt x="4" y="21"/>
                    <a:pt x="3" y="22"/>
                    <a:pt x="3" y="23"/>
                  </a:cubicBezTo>
                  <a:cubicBezTo>
                    <a:pt x="2" y="26"/>
                    <a:pt x="1" y="29"/>
                    <a:pt x="0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0"/>
                    <a:pt x="4" y="27"/>
                    <a:pt x="5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Freeform 367"/>
            <p:cNvSpPr>
              <a:spLocks noChangeAspect="1"/>
            </p:cNvSpPr>
            <p:nvPr/>
          </p:nvSpPr>
          <p:spPr bwMode="auto">
            <a:xfrm flipV="1">
              <a:off x="4276" y="1250"/>
              <a:ext cx="52" cy="67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2" y="13"/>
                </a:cxn>
                <a:cxn ang="0">
                  <a:pos x="21" y="13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9" y="9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7" y="8"/>
                </a:cxn>
                <a:cxn ang="0">
                  <a:pos x="15" y="11"/>
                </a:cxn>
                <a:cxn ang="0">
                  <a:pos x="2" y="17"/>
                </a:cxn>
                <a:cxn ang="0">
                  <a:pos x="9" y="32"/>
                </a:cxn>
                <a:cxn ang="0">
                  <a:pos x="25" y="27"/>
                </a:cxn>
                <a:cxn ang="0">
                  <a:pos x="23" y="15"/>
                </a:cxn>
              </a:cxnLst>
              <a:rect l="0" t="0" r="r" b="b"/>
              <a:pathLst>
                <a:path w="27" h="35">
                  <a:moveTo>
                    <a:pt x="23" y="15"/>
                  </a:moveTo>
                  <a:cubicBezTo>
                    <a:pt x="24" y="15"/>
                    <a:pt x="24" y="14"/>
                    <a:pt x="24" y="14"/>
                  </a:cubicBezTo>
                  <a:cubicBezTo>
                    <a:pt x="26" y="10"/>
                    <a:pt x="26" y="7"/>
                    <a:pt x="27" y="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6"/>
                    <a:pt x="23" y="9"/>
                    <a:pt x="22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19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8" y="11"/>
                    <a:pt x="19" y="10"/>
                    <a:pt x="19" y="9"/>
                  </a:cubicBezTo>
                  <a:cubicBezTo>
                    <a:pt x="20" y="6"/>
                    <a:pt x="21" y="4"/>
                    <a:pt x="22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3"/>
                    <a:pt x="18" y="5"/>
                    <a:pt x="17" y="8"/>
                  </a:cubicBezTo>
                  <a:cubicBezTo>
                    <a:pt x="16" y="9"/>
                    <a:pt x="16" y="10"/>
                    <a:pt x="15" y="11"/>
                  </a:cubicBezTo>
                  <a:cubicBezTo>
                    <a:pt x="9" y="10"/>
                    <a:pt x="4" y="12"/>
                    <a:pt x="2" y="17"/>
                  </a:cubicBezTo>
                  <a:cubicBezTo>
                    <a:pt x="0" y="22"/>
                    <a:pt x="3" y="29"/>
                    <a:pt x="9" y="32"/>
                  </a:cubicBezTo>
                  <a:cubicBezTo>
                    <a:pt x="16" y="35"/>
                    <a:pt x="23" y="33"/>
                    <a:pt x="25" y="27"/>
                  </a:cubicBezTo>
                  <a:cubicBezTo>
                    <a:pt x="27" y="23"/>
                    <a:pt x="26" y="19"/>
                    <a:pt x="23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368"/>
            <p:cNvSpPr>
              <a:spLocks noChangeAspect="1"/>
            </p:cNvSpPr>
            <p:nvPr/>
          </p:nvSpPr>
          <p:spPr bwMode="auto">
            <a:xfrm flipV="1">
              <a:off x="4361" y="1293"/>
              <a:ext cx="53" cy="69"/>
            </a:xfrm>
            <a:custGeom>
              <a:avLst/>
              <a:gdLst/>
              <a:ahLst/>
              <a:cxnLst>
                <a:cxn ang="0">
                  <a:pos x="5" y="24"/>
                </a:cxn>
                <a:cxn ang="0">
                  <a:pos x="7" y="22"/>
                </a:cxn>
                <a:cxn ang="0">
                  <a:pos x="9" y="24"/>
                </a:cxn>
                <a:cxn ang="0">
                  <a:pos x="10" y="25"/>
                </a:cxn>
                <a:cxn ang="0">
                  <a:pos x="8" y="28"/>
                </a:cxn>
                <a:cxn ang="0">
                  <a:pos x="5" y="35"/>
                </a:cxn>
                <a:cxn ang="0">
                  <a:pos x="8" y="36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5" y="19"/>
                </a:cxn>
                <a:cxn ang="0">
                  <a:pos x="19" y="4"/>
                </a:cxn>
                <a:cxn ang="0">
                  <a:pos x="2" y="8"/>
                </a:cxn>
                <a:cxn ang="0">
                  <a:pos x="4" y="21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2" y="33"/>
                </a:cxn>
                <a:cxn ang="0">
                  <a:pos x="5" y="24"/>
                </a:cxn>
              </a:cxnLst>
              <a:rect l="0" t="0" r="r" b="b"/>
              <a:pathLst>
                <a:path w="28" h="36">
                  <a:moveTo>
                    <a:pt x="5" y="24"/>
                  </a:moveTo>
                  <a:cubicBezTo>
                    <a:pt x="6" y="24"/>
                    <a:pt x="6" y="23"/>
                    <a:pt x="7" y="22"/>
                  </a:cubicBezTo>
                  <a:cubicBezTo>
                    <a:pt x="7" y="23"/>
                    <a:pt x="8" y="23"/>
                    <a:pt x="9" y="24"/>
                  </a:cubicBezTo>
                  <a:cubicBezTo>
                    <a:pt x="9" y="24"/>
                    <a:pt x="10" y="24"/>
                    <a:pt x="10" y="25"/>
                  </a:cubicBezTo>
                  <a:cubicBezTo>
                    <a:pt x="9" y="26"/>
                    <a:pt x="9" y="27"/>
                    <a:pt x="8" y="28"/>
                  </a:cubicBezTo>
                  <a:cubicBezTo>
                    <a:pt x="7" y="30"/>
                    <a:pt x="6" y="33"/>
                    <a:pt x="5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4"/>
                    <a:pt x="9" y="31"/>
                    <a:pt x="10" y="29"/>
                  </a:cubicBezTo>
                  <a:cubicBezTo>
                    <a:pt x="11" y="28"/>
                    <a:pt x="12" y="27"/>
                    <a:pt x="13" y="25"/>
                  </a:cubicBezTo>
                  <a:cubicBezTo>
                    <a:pt x="18" y="26"/>
                    <a:pt x="23" y="24"/>
                    <a:pt x="25" y="19"/>
                  </a:cubicBezTo>
                  <a:cubicBezTo>
                    <a:pt x="28" y="14"/>
                    <a:pt x="25" y="7"/>
                    <a:pt x="19" y="4"/>
                  </a:cubicBezTo>
                  <a:cubicBezTo>
                    <a:pt x="12" y="0"/>
                    <a:pt x="5" y="3"/>
                    <a:pt x="2" y="8"/>
                  </a:cubicBezTo>
                  <a:cubicBezTo>
                    <a:pt x="0" y="12"/>
                    <a:pt x="1" y="17"/>
                    <a:pt x="4" y="21"/>
                  </a:cubicBezTo>
                  <a:cubicBezTo>
                    <a:pt x="4" y="21"/>
                    <a:pt x="4" y="23"/>
                    <a:pt x="3" y="23"/>
                  </a:cubicBezTo>
                  <a:cubicBezTo>
                    <a:pt x="2" y="26"/>
                    <a:pt x="1" y="29"/>
                    <a:pt x="0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0"/>
                    <a:pt x="4" y="27"/>
                    <a:pt x="5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369"/>
            <p:cNvSpPr>
              <a:spLocks noChangeAspect="1"/>
            </p:cNvSpPr>
            <p:nvPr/>
          </p:nvSpPr>
          <p:spPr bwMode="auto">
            <a:xfrm flipV="1">
              <a:off x="4320" y="1229"/>
              <a:ext cx="54" cy="67"/>
            </a:xfrm>
            <a:custGeom>
              <a:avLst/>
              <a:gdLst/>
              <a:ahLst/>
              <a:cxnLst>
                <a:cxn ang="0">
                  <a:pos x="24" y="15"/>
                </a:cxn>
                <a:cxn ang="0">
                  <a:pos x="25" y="14"/>
                </a:cxn>
                <a:cxn ang="0">
                  <a:pos x="28" y="4"/>
                </a:cxn>
                <a:cxn ang="0">
                  <a:pos x="26" y="3"/>
                </a:cxn>
                <a:cxn ang="0">
                  <a:pos x="22" y="13"/>
                </a:cxn>
                <a:cxn ang="0">
                  <a:pos x="22" y="13"/>
                </a:cxn>
                <a:cxn ang="0">
                  <a:pos x="19" y="12"/>
                </a:cxn>
                <a:cxn ang="0">
                  <a:pos x="18" y="12"/>
                </a:cxn>
                <a:cxn ang="0">
                  <a:pos x="20" y="9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8"/>
                </a:cxn>
                <a:cxn ang="0">
                  <a:pos x="16" y="11"/>
                </a:cxn>
                <a:cxn ang="0">
                  <a:pos x="3" y="17"/>
                </a:cxn>
                <a:cxn ang="0">
                  <a:pos x="10" y="32"/>
                </a:cxn>
                <a:cxn ang="0">
                  <a:pos x="26" y="28"/>
                </a:cxn>
                <a:cxn ang="0">
                  <a:pos x="24" y="15"/>
                </a:cxn>
              </a:cxnLst>
              <a:rect l="0" t="0" r="r" b="b"/>
              <a:pathLst>
                <a:path w="28" h="35">
                  <a:moveTo>
                    <a:pt x="24" y="15"/>
                  </a:moveTo>
                  <a:cubicBezTo>
                    <a:pt x="24" y="15"/>
                    <a:pt x="24" y="14"/>
                    <a:pt x="25" y="14"/>
                  </a:cubicBezTo>
                  <a:cubicBezTo>
                    <a:pt x="26" y="11"/>
                    <a:pt x="27" y="7"/>
                    <a:pt x="28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6"/>
                    <a:pt x="24" y="10"/>
                    <a:pt x="22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9" y="11"/>
                    <a:pt x="19" y="10"/>
                    <a:pt x="20" y="9"/>
                  </a:cubicBezTo>
                  <a:cubicBezTo>
                    <a:pt x="21" y="7"/>
                    <a:pt x="22" y="4"/>
                    <a:pt x="23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19" y="6"/>
                    <a:pt x="18" y="8"/>
                  </a:cubicBezTo>
                  <a:cubicBezTo>
                    <a:pt x="17" y="9"/>
                    <a:pt x="16" y="10"/>
                    <a:pt x="16" y="11"/>
                  </a:cubicBezTo>
                  <a:cubicBezTo>
                    <a:pt x="11" y="10"/>
                    <a:pt x="5" y="12"/>
                    <a:pt x="3" y="17"/>
                  </a:cubicBezTo>
                  <a:cubicBezTo>
                    <a:pt x="0" y="22"/>
                    <a:pt x="4" y="29"/>
                    <a:pt x="10" y="32"/>
                  </a:cubicBezTo>
                  <a:cubicBezTo>
                    <a:pt x="16" y="35"/>
                    <a:pt x="23" y="33"/>
                    <a:pt x="26" y="28"/>
                  </a:cubicBezTo>
                  <a:cubicBezTo>
                    <a:pt x="28" y="24"/>
                    <a:pt x="27" y="19"/>
                    <a:pt x="24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Freeform 370"/>
            <p:cNvSpPr>
              <a:spLocks noChangeAspect="1"/>
            </p:cNvSpPr>
            <p:nvPr/>
          </p:nvSpPr>
          <p:spPr bwMode="auto">
            <a:xfrm flipV="1">
              <a:off x="4407" y="1269"/>
              <a:ext cx="55" cy="69"/>
            </a:xfrm>
            <a:custGeom>
              <a:avLst/>
              <a:gdLst/>
              <a:ahLst/>
              <a:cxnLst>
                <a:cxn ang="0">
                  <a:pos x="5" y="24"/>
                </a:cxn>
                <a:cxn ang="0">
                  <a:pos x="7" y="22"/>
                </a:cxn>
                <a:cxn ang="0">
                  <a:pos x="9" y="24"/>
                </a:cxn>
                <a:cxn ang="0">
                  <a:pos x="10" y="24"/>
                </a:cxn>
                <a:cxn ang="0">
                  <a:pos x="8" y="28"/>
                </a:cxn>
                <a:cxn ang="0">
                  <a:pos x="6" y="35"/>
                </a:cxn>
                <a:cxn ang="0">
                  <a:pos x="8" y="36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6" y="20"/>
                </a:cxn>
                <a:cxn ang="0">
                  <a:pos x="19" y="4"/>
                </a:cxn>
                <a:cxn ang="0">
                  <a:pos x="3" y="8"/>
                </a:cxn>
                <a:cxn ang="0">
                  <a:pos x="5" y="21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3" y="33"/>
                </a:cxn>
                <a:cxn ang="0">
                  <a:pos x="5" y="24"/>
                </a:cxn>
              </a:cxnLst>
              <a:rect l="0" t="0" r="r" b="b"/>
              <a:pathLst>
                <a:path w="29" h="36">
                  <a:moveTo>
                    <a:pt x="5" y="24"/>
                  </a:moveTo>
                  <a:cubicBezTo>
                    <a:pt x="6" y="23"/>
                    <a:pt x="7" y="23"/>
                    <a:pt x="7" y="22"/>
                  </a:cubicBezTo>
                  <a:cubicBezTo>
                    <a:pt x="8" y="23"/>
                    <a:pt x="8" y="23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6"/>
                    <a:pt x="9" y="27"/>
                    <a:pt x="8" y="28"/>
                  </a:cubicBezTo>
                  <a:cubicBezTo>
                    <a:pt x="7" y="30"/>
                    <a:pt x="6" y="32"/>
                    <a:pt x="6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3"/>
                    <a:pt x="9" y="31"/>
                    <a:pt x="10" y="29"/>
                  </a:cubicBezTo>
                  <a:cubicBezTo>
                    <a:pt x="11" y="28"/>
                    <a:pt x="12" y="27"/>
                    <a:pt x="13" y="25"/>
                  </a:cubicBezTo>
                  <a:cubicBezTo>
                    <a:pt x="18" y="26"/>
                    <a:pt x="24" y="24"/>
                    <a:pt x="26" y="20"/>
                  </a:cubicBezTo>
                  <a:cubicBezTo>
                    <a:pt x="29" y="14"/>
                    <a:pt x="26" y="7"/>
                    <a:pt x="19" y="4"/>
                  </a:cubicBezTo>
                  <a:cubicBezTo>
                    <a:pt x="13" y="0"/>
                    <a:pt x="6" y="3"/>
                    <a:pt x="3" y="8"/>
                  </a:cubicBezTo>
                  <a:cubicBezTo>
                    <a:pt x="1" y="12"/>
                    <a:pt x="2" y="17"/>
                    <a:pt x="5" y="21"/>
                  </a:cubicBezTo>
                  <a:cubicBezTo>
                    <a:pt x="4" y="21"/>
                    <a:pt x="4" y="22"/>
                    <a:pt x="3" y="23"/>
                  </a:cubicBezTo>
                  <a:cubicBezTo>
                    <a:pt x="2" y="26"/>
                    <a:pt x="1" y="29"/>
                    <a:pt x="0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0"/>
                    <a:pt x="4" y="27"/>
                    <a:pt x="5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371"/>
            <p:cNvSpPr>
              <a:spLocks noChangeAspect="1"/>
            </p:cNvSpPr>
            <p:nvPr/>
          </p:nvSpPr>
          <p:spPr bwMode="auto">
            <a:xfrm flipV="1">
              <a:off x="4366" y="1206"/>
              <a:ext cx="54" cy="67"/>
            </a:xfrm>
            <a:custGeom>
              <a:avLst/>
              <a:gdLst/>
              <a:ahLst/>
              <a:cxnLst>
                <a:cxn ang="0">
                  <a:pos x="24" y="15"/>
                </a:cxn>
                <a:cxn ang="0">
                  <a:pos x="24" y="14"/>
                </a:cxn>
                <a:cxn ang="0">
                  <a:pos x="28" y="4"/>
                </a:cxn>
                <a:cxn ang="0">
                  <a:pos x="26" y="3"/>
                </a:cxn>
                <a:cxn ang="0">
                  <a:pos x="22" y="13"/>
                </a:cxn>
                <a:cxn ang="0">
                  <a:pos x="22" y="13"/>
                </a:cxn>
                <a:cxn ang="0">
                  <a:pos x="19" y="12"/>
                </a:cxn>
                <a:cxn ang="0">
                  <a:pos x="18" y="12"/>
                </a:cxn>
                <a:cxn ang="0">
                  <a:pos x="20" y="9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8"/>
                </a:cxn>
                <a:cxn ang="0">
                  <a:pos x="16" y="11"/>
                </a:cxn>
                <a:cxn ang="0">
                  <a:pos x="3" y="16"/>
                </a:cxn>
                <a:cxn ang="0">
                  <a:pos x="9" y="32"/>
                </a:cxn>
                <a:cxn ang="0">
                  <a:pos x="26" y="28"/>
                </a:cxn>
                <a:cxn ang="0">
                  <a:pos x="24" y="15"/>
                </a:cxn>
              </a:cxnLst>
              <a:rect l="0" t="0" r="r" b="b"/>
              <a:pathLst>
                <a:path w="28" h="35">
                  <a:moveTo>
                    <a:pt x="24" y="15"/>
                  </a:moveTo>
                  <a:cubicBezTo>
                    <a:pt x="24" y="15"/>
                    <a:pt x="24" y="14"/>
                    <a:pt x="24" y="14"/>
                  </a:cubicBezTo>
                  <a:cubicBezTo>
                    <a:pt x="26" y="11"/>
                    <a:pt x="27" y="7"/>
                    <a:pt x="28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6"/>
                    <a:pt x="24" y="9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2"/>
                    <a:pt x="19" y="12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9" y="10"/>
                    <a:pt x="19" y="10"/>
                    <a:pt x="20" y="9"/>
                  </a:cubicBezTo>
                  <a:cubicBezTo>
                    <a:pt x="21" y="6"/>
                    <a:pt x="22" y="4"/>
                    <a:pt x="23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3"/>
                    <a:pt x="19" y="5"/>
                    <a:pt x="18" y="8"/>
                  </a:cubicBezTo>
                  <a:cubicBezTo>
                    <a:pt x="17" y="9"/>
                    <a:pt x="17" y="10"/>
                    <a:pt x="16" y="11"/>
                  </a:cubicBezTo>
                  <a:cubicBezTo>
                    <a:pt x="10" y="10"/>
                    <a:pt x="5" y="12"/>
                    <a:pt x="3" y="16"/>
                  </a:cubicBezTo>
                  <a:cubicBezTo>
                    <a:pt x="0" y="22"/>
                    <a:pt x="3" y="29"/>
                    <a:pt x="9" y="32"/>
                  </a:cubicBezTo>
                  <a:cubicBezTo>
                    <a:pt x="15" y="35"/>
                    <a:pt x="23" y="33"/>
                    <a:pt x="26" y="28"/>
                  </a:cubicBezTo>
                  <a:cubicBezTo>
                    <a:pt x="28" y="24"/>
                    <a:pt x="26" y="19"/>
                    <a:pt x="24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372"/>
            <p:cNvSpPr>
              <a:spLocks noChangeAspect="1"/>
            </p:cNvSpPr>
            <p:nvPr/>
          </p:nvSpPr>
          <p:spPr bwMode="auto">
            <a:xfrm flipV="1">
              <a:off x="4171" y="1375"/>
              <a:ext cx="55" cy="69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4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9" y="36"/>
                </a:cxn>
                <a:cxn ang="0">
                  <a:pos x="11" y="29"/>
                </a:cxn>
                <a:cxn ang="0">
                  <a:pos x="14" y="25"/>
                </a:cxn>
                <a:cxn ang="0">
                  <a:pos x="26" y="18"/>
                </a:cxn>
                <a:cxn ang="0">
                  <a:pos x="18" y="3"/>
                </a:cxn>
                <a:cxn ang="0">
                  <a:pos x="2" y="9"/>
                </a:cxn>
                <a:cxn ang="0">
                  <a:pos x="5" y="21"/>
                </a:cxn>
                <a:cxn ang="0">
                  <a:pos x="4" y="23"/>
                </a:cxn>
                <a:cxn ang="0">
                  <a:pos x="1" y="32"/>
                </a:cxn>
                <a:cxn ang="0">
                  <a:pos x="3" y="33"/>
                </a:cxn>
                <a:cxn ang="0">
                  <a:pos x="6" y="24"/>
                </a:cxn>
              </a:cxnLst>
              <a:rect l="0" t="0" r="r" b="b"/>
              <a:pathLst>
                <a:path w="28" h="36">
                  <a:moveTo>
                    <a:pt x="6" y="24"/>
                  </a:moveTo>
                  <a:cubicBezTo>
                    <a:pt x="6" y="24"/>
                    <a:pt x="7" y="23"/>
                    <a:pt x="7" y="22"/>
                  </a:cubicBezTo>
                  <a:cubicBezTo>
                    <a:pt x="8" y="23"/>
                    <a:pt x="9" y="23"/>
                    <a:pt x="10" y="24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0" y="25"/>
                    <a:pt x="9" y="27"/>
                    <a:pt x="9" y="28"/>
                  </a:cubicBezTo>
                  <a:cubicBezTo>
                    <a:pt x="8" y="30"/>
                    <a:pt x="7" y="32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3"/>
                    <a:pt x="10" y="31"/>
                    <a:pt x="11" y="29"/>
                  </a:cubicBezTo>
                  <a:cubicBezTo>
                    <a:pt x="12" y="27"/>
                    <a:pt x="12" y="26"/>
                    <a:pt x="14" y="25"/>
                  </a:cubicBezTo>
                  <a:cubicBezTo>
                    <a:pt x="19" y="25"/>
                    <a:pt x="24" y="23"/>
                    <a:pt x="26" y="18"/>
                  </a:cubicBezTo>
                  <a:cubicBezTo>
                    <a:pt x="28" y="13"/>
                    <a:pt x="25" y="5"/>
                    <a:pt x="18" y="3"/>
                  </a:cubicBezTo>
                  <a:cubicBezTo>
                    <a:pt x="12" y="0"/>
                    <a:pt x="4" y="3"/>
                    <a:pt x="2" y="9"/>
                  </a:cubicBezTo>
                  <a:cubicBezTo>
                    <a:pt x="0" y="13"/>
                    <a:pt x="2" y="17"/>
                    <a:pt x="5" y="21"/>
                  </a:cubicBezTo>
                  <a:cubicBezTo>
                    <a:pt x="4" y="22"/>
                    <a:pt x="4" y="23"/>
                    <a:pt x="4" y="23"/>
                  </a:cubicBezTo>
                  <a:cubicBezTo>
                    <a:pt x="2" y="26"/>
                    <a:pt x="2" y="30"/>
                    <a:pt x="1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0"/>
                    <a:pt x="5" y="27"/>
                    <a:pt x="6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373"/>
            <p:cNvSpPr>
              <a:spLocks noChangeAspect="1"/>
            </p:cNvSpPr>
            <p:nvPr/>
          </p:nvSpPr>
          <p:spPr bwMode="auto">
            <a:xfrm flipV="1">
              <a:off x="4137" y="1310"/>
              <a:ext cx="52" cy="69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1" y="13"/>
                </a:cxn>
                <a:cxn ang="0">
                  <a:pos x="21" y="14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9" y="9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16" y="8"/>
                </a:cxn>
                <a:cxn ang="0">
                  <a:pos x="15" y="12"/>
                </a:cxn>
                <a:cxn ang="0">
                  <a:pos x="3" y="18"/>
                </a:cxn>
                <a:cxn ang="0">
                  <a:pos x="10" y="33"/>
                </a:cxn>
                <a:cxn ang="0">
                  <a:pos x="26" y="28"/>
                </a:cxn>
                <a:cxn ang="0">
                  <a:pos x="23" y="15"/>
                </a:cxn>
              </a:cxnLst>
              <a:rect l="0" t="0" r="r" b="b"/>
              <a:pathLst>
                <a:path w="27" h="36">
                  <a:moveTo>
                    <a:pt x="23" y="15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5" y="11"/>
                    <a:pt x="26" y="7"/>
                    <a:pt x="26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6"/>
                    <a:pt x="23" y="10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3"/>
                    <a:pt x="19" y="13"/>
                    <a:pt x="18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7"/>
                    <a:pt x="20" y="4"/>
                    <a:pt x="21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3"/>
                    <a:pt x="17" y="6"/>
                    <a:pt x="16" y="8"/>
                  </a:cubicBezTo>
                  <a:cubicBezTo>
                    <a:pt x="16" y="10"/>
                    <a:pt x="16" y="11"/>
                    <a:pt x="15" y="12"/>
                  </a:cubicBezTo>
                  <a:cubicBezTo>
                    <a:pt x="9" y="11"/>
                    <a:pt x="4" y="14"/>
                    <a:pt x="3" y="18"/>
                  </a:cubicBezTo>
                  <a:cubicBezTo>
                    <a:pt x="0" y="24"/>
                    <a:pt x="4" y="31"/>
                    <a:pt x="10" y="33"/>
                  </a:cubicBezTo>
                  <a:cubicBezTo>
                    <a:pt x="16" y="36"/>
                    <a:pt x="23" y="33"/>
                    <a:pt x="26" y="28"/>
                  </a:cubicBezTo>
                  <a:cubicBezTo>
                    <a:pt x="27" y="24"/>
                    <a:pt x="26" y="19"/>
                    <a:pt x="23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Freeform 374"/>
            <p:cNvSpPr>
              <a:spLocks noChangeAspect="1"/>
            </p:cNvSpPr>
            <p:nvPr/>
          </p:nvSpPr>
          <p:spPr bwMode="auto">
            <a:xfrm flipV="1">
              <a:off x="4220" y="1356"/>
              <a:ext cx="52" cy="70"/>
            </a:xfrm>
            <a:custGeom>
              <a:avLst/>
              <a:gdLst/>
              <a:ahLst/>
              <a:cxnLst>
                <a:cxn ang="0">
                  <a:pos x="5" y="24"/>
                </a:cxn>
                <a:cxn ang="0">
                  <a:pos x="6" y="22"/>
                </a:cxn>
                <a:cxn ang="0">
                  <a:pos x="9" y="24"/>
                </a:cxn>
                <a:cxn ang="0">
                  <a:pos x="10" y="24"/>
                </a:cxn>
                <a:cxn ang="0">
                  <a:pos x="8" y="28"/>
                </a:cxn>
                <a:cxn ang="0">
                  <a:pos x="6" y="35"/>
                </a:cxn>
                <a:cxn ang="0">
                  <a:pos x="8" y="36"/>
                </a:cxn>
                <a:cxn ang="0">
                  <a:pos x="10" y="29"/>
                </a:cxn>
                <a:cxn ang="0">
                  <a:pos x="13" y="25"/>
                </a:cxn>
                <a:cxn ang="0">
                  <a:pos x="25" y="18"/>
                </a:cxn>
                <a:cxn ang="0">
                  <a:pos x="17" y="3"/>
                </a:cxn>
                <a:cxn ang="0">
                  <a:pos x="1" y="8"/>
                </a:cxn>
                <a:cxn ang="0">
                  <a:pos x="4" y="21"/>
                </a:cxn>
                <a:cxn ang="0">
                  <a:pos x="3" y="23"/>
                </a:cxn>
                <a:cxn ang="0">
                  <a:pos x="0" y="32"/>
                </a:cxn>
                <a:cxn ang="0">
                  <a:pos x="2" y="33"/>
                </a:cxn>
                <a:cxn ang="0">
                  <a:pos x="5" y="24"/>
                </a:cxn>
              </a:cxnLst>
              <a:rect l="0" t="0" r="r" b="b"/>
              <a:pathLst>
                <a:path w="27" h="36">
                  <a:moveTo>
                    <a:pt x="5" y="24"/>
                  </a:moveTo>
                  <a:cubicBezTo>
                    <a:pt x="6" y="24"/>
                    <a:pt x="6" y="23"/>
                    <a:pt x="6" y="22"/>
                  </a:cubicBezTo>
                  <a:cubicBezTo>
                    <a:pt x="7" y="23"/>
                    <a:pt x="8" y="23"/>
                    <a:pt x="9" y="24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9" y="25"/>
                    <a:pt x="8" y="26"/>
                    <a:pt x="8" y="28"/>
                  </a:cubicBezTo>
                  <a:cubicBezTo>
                    <a:pt x="7" y="30"/>
                    <a:pt x="6" y="32"/>
                    <a:pt x="6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3"/>
                    <a:pt x="10" y="31"/>
                    <a:pt x="10" y="29"/>
                  </a:cubicBezTo>
                  <a:cubicBezTo>
                    <a:pt x="11" y="28"/>
                    <a:pt x="12" y="26"/>
                    <a:pt x="13" y="25"/>
                  </a:cubicBezTo>
                  <a:cubicBezTo>
                    <a:pt x="18" y="25"/>
                    <a:pt x="23" y="23"/>
                    <a:pt x="25" y="18"/>
                  </a:cubicBezTo>
                  <a:cubicBezTo>
                    <a:pt x="27" y="13"/>
                    <a:pt x="24" y="6"/>
                    <a:pt x="17" y="3"/>
                  </a:cubicBezTo>
                  <a:cubicBezTo>
                    <a:pt x="11" y="0"/>
                    <a:pt x="4" y="3"/>
                    <a:pt x="1" y="8"/>
                  </a:cubicBezTo>
                  <a:cubicBezTo>
                    <a:pt x="0" y="13"/>
                    <a:pt x="1" y="17"/>
                    <a:pt x="4" y="21"/>
                  </a:cubicBezTo>
                  <a:cubicBezTo>
                    <a:pt x="4" y="21"/>
                    <a:pt x="3" y="23"/>
                    <a:pt x="3" y="23"/>
                  </a:cubicBezTo>
                  <a:cubicBezTo>
                    <a:pt x="1" y="26"/>
                    <a:pt x="1" y="29"/>
                    <a:pt x="0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0"/>
                    <a:pt x="4" y="27"/>
                    <a:pt x="5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375"/>
            <p:cNvSpPr>
              <a:spLocks noChangeAspect="1"/>
            </p:cNvSpPr>
            <p:nvPr/>
          </p:nvSpPr>
          <p:spPr bwMode="auto">
            <a:xfrm flipV="1">
              <a:off x="4184" y="1293"/>
              <a:ext cx="51" cy="67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3" y="14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1" y="13"/>
                </a:cxn>
                <a:cxn ang="0">
                  <a:pos x="21" y="14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9" y="9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8"/>
                </a:cxn>
                <a:cxn ang="0">
                  <a:pos x="14" y="11"/>
                </a:cxn>
                <a:cxn ang="0">
                  <a:pos x="2" y="18"/>
                </a:cxn>
                <a:cxn ang="0">
                  <a:pos x="9" y="33"/>
                </a:cxn>
                <a:cxn ang="0">
                  <a:pos x="25" y="28"/>
                </a:cxn>
                <a:cxn ang="0">
                  <a:pos x="23" y="15"/>
                </a:cxn>
              </a:cxnLst>
              <a:rect l="0" t="0" r="r" b="b"/>
              <a:pathLst>
                <a:path w="27" h="35">
                  <a:moveTo>
                    <a:pt x="23" y="15"/>
                  </a:moveTo>
                  <a:cubicBezTo>
                    <a:pt x="23" y="15"/>
                    <a:pt x="23" y="14"/>
                    <a:pt x="23" y="14"/>
                  </a:cubicBezTo>
                  <a:cubicBezTo>
                    <a:pt x="25" y="11"/>
                    <a:pt x="26" y="7"/>
                    <a:pt x="26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6"/>
                    <a:pt x="23" y="10"/>
                    <a:pt x="21" y="13"/>
                  </a:cubicBezTo>
                  <a:cubicBezTo>
                    <a:pt x="21" y="13"/>
                    <a:pt x="21" y="14"/>
                    <a:pt x="21" y="14"/>
                  </a:cubicBezTo>
                  <a:cubicBezTo>
                    <a:pt x="20" y="13"/>
                    <a:pt x="19" y="13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20" y="7"/>
                    <a:pt x="20" y="4"/>
                    <a:pt x="21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3"/>
                    <a:pt x="17" y="6"/>
                    <a:pt x="16" y="8"/>
                  </a:cubicBezTo>
                  <a:cubicBezTo>
                    <a:pt x="16" y="9"/>
                    <a:pt x="15" y="10"/>
                    <a:pt x="14" y="11"/>
                  </a:cubicBezTo>
                  <a:cubicBezTo>
                    <a:pt x="9" y="11"/>
                    <a:pt x="4" y="13"/>
                    <a:pt x="2" y="18"/>
                  </a:cubicBezTo>
                  <a:cubicBezTo>
                    <a:pt x="0" y="24"/>
                    <a:pt x="3" y="30"/>
                    <a:pt x="9" y="33"/>
                  </a:cubicBezTo>
                  <a:cubicBezTo>
                    <a:pt x="16" y="35"/>
                    <a:pt x="23" y="33"/>
                    <a:pt x="25" y="28"/>
                  </a:cubicBezTo>
                  <a:cubicBezTo>
                    <a:pt x="27" y="24"/>
                    <a:pt x="26" y="19"/>
                    <a:pt x="23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Freeform 376"/>
            <p:cNvSpPr>
              <a:spLocks noChangeAspect="1"/>
            </p:cNvSpPr>
            <p:nvPr/>
          </p:nvSpPr>
          <p:spPr bwMode="auto">
            <a:xfrm flipV="1">
              <a:off x="4266" y="1335"/>
              <a:ext cx="54" cy="69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3"/>
                </a:cxn>
                <a:cxn ang="0">
                  <a:pos x="11" y="24"/>
                </a:cxn>
                <a:cxn ang="0">
                  <a:pos x="8" y="28"/>
                </a:cxn>
                <a:cxn ang="0">
                  <a:pos x="6" y="34"/>
                </a:cxn>
                <a:cxn ang="0">
                  <a:pos x="9" y="36"/>
                </a:cxn>
                <a:cxn ang="0">
                  <a:pos x="11" y="29"/>
                </a:cxn>
                <a:cxn ang="0">
                  <a:pos x="14" y="25"/>
                </a:cxn>
                <a:cxn ang="0">
                  <a:pos x="26" y="18"/>
                </a:cxn>
                <a:cxn ang="0">
                  <a:pos x="19" y="3"/>
                </a:cxn>
                <a:cxn ang="0">
                  <a:pos x="2" y="8"/>
                </a:cxn>
                <a:cxn ang="0">
                  <a:pos x="5" y="20"/>
                </a:cxn>
                <a:cxn ang="0">
                  <a:pos x="3" y="23"/>
                </a:cxn>
                <a:cxn ang="0">
                  <a:pos x="1" y="32"/>
                </a:cxn>
                <a:cxn ang="0">
                  <a:pos x="3" y="33"/>
                </a:cxn>
                <a:cxn ang="0">
                  <a:pos x="6" y="24"/>
                </a:cxn>
              </a:cxnLst>
              <a:rect l="0" t="0" r="r" b="b"/>
              <a:pathLst>
                <a:path w="28" h="36">
                  <a:moveTo>
                    <a:pt x="6" y="24"/>
                  </a:moveTo>
                  <a:cubicBezTo>
                    <a:pt x="6" y="23"/>
                    <a:pt x="6" y="22"/>
                    <a:pt x="7" y="22"/>
                  </a:cubicBezTo>
                  <a:cubicBezTo>
                    <a:pt x="7" y="22"/>
                    <a:pt x="8" y="23"/>
                    <a:pt x="10" y="23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7" y="30"/>
                    <a:pt x="7" y="32"/>
                    <a:pt x="6" y="34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3"/>
                    <a:pt x="10" y="31"/>
                    <a:pt x="11" y="29"/>
                  </a:cubicBezTo>
                  <a:cubicBezTo>
                    <a:pt x="11" y="27"/>
                    <a:pt x="12" y="26"/>
                    <a:pt x="14" y="25"/>
                  </a:cubicBezTo>
                  <a:cubicBezTo>
                    <a:pt x="19" y="25"/>
                    <a:pt x="24" y="23"/>
                    <a:pt x="26" y="18"/>
                  </a:cubicBezTo>
                  <a:cubicBezTo>
                    <a:pt x="28" y="13"/>
                    <a:pt x="25" y="6"/>
                    <a:pt x="19" y="3"/>
                  </a:cubicBezTo>
                  <a:cubicBezTo>
                    <a:pt x="12" y="0"/>
                    <a:pt x="4" y="2"/>
                    <a:pt x="2" y="8"/>
                  </a:cubicBezTo>
                  <a:cubicBezTo>
                    <a:pt x="0" y="12"/>
                    <a:pt x="2" y="17"/>
                    <a:pt x="5" y="20"/>
                  </a:cubicBezTo>
                  <a:cubicBezTo>
                    <a:pt x="4" y="21"/>
                    <a:pt x="4" y="22"/>
                    <a:pt x="3" y="23"/>
                  </a:cubicBezTo>
                  <a:cubicBezTo>
                    <a:pt x="2" y="26"/>
                    <a:pt x="1" y="29"/>
                    <a:pt x="1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0"/>
                    <a:pt x="4" y="27"/>
                    <a:pt x="6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Freeform 377"/>
            <p:cNvSpPr>
              <a:spLocks noChangeAspect="1"/>
            </p:cNvSpPr>
            <p:nvPr/>
          </p:nvSpPr>
          <p:spPr bwMode="auto">
            <a:xfrm flipV="1">
              <a:off x="4229" y="1272"/>
              <a:ext cx="52" cy="66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7" y="3"/>
                </a:cxn>
                <a:cxn ang="0">
                  <a:pos x="24" y="2"/>
                </a:cxn>
                <a:cxn ang="0">
                  <a:pos x="21" y="12"/>
                </a:cxn>
                <a:cxn ang="0">
                  <a:pos x="21" y="13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9" y="9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8"/>
                </a:cxn>
                <a:cxn ang="0">
                  <a:pos x="14" y="11"/>
                </a:cxn>
                <a:cxn ang="0">
                  <a:pos x="2" y="17"/>
                </a:cxn>
                <a:cxn ang="0">
                  <a:pos x="9" y="32"/>
                </a:cxn>
                <a:cxn ang="0">
                  <a:pos x="25" y="27"/>
                </a:cxn>
                <a:cxn ang="0">
                  <a:pos x="23" y="15"/>
                </a:cxn>
              </a:cxnLst>
              <a:rect l="0" t="0" r="r" b="b"/>
              <a:pathLst>
                <a:path w="27" h="35">
                  <a:moveTo>
                    <a:pt x="23" y="15"/>
                  </a:moveTo>
                  <a:cubicBezTo>
                    <a:pt x="23" y="15"/>
                    <a:pt x="24" y="14"/>
                    <a:pt x="24" y="14"/>
                  </a:cubicBezTo>
                  <a:cubicBezTo>
                    <a:pt x="25" y="10"/>
                    <a:pt x="26" y="7"/>
                    <a:pt x="27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6"/>
                    <a:pt x="23" y="9"/>
                    <a:pt x="21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19" y="12"/>
                    <a:pt x="19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20" y="6"/>
                    <a:pt x="21" y="4"/>
                    <a:pt x="21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3"/>
                    <a:pt x="17" y="5"/>
                    <a:pt x="16" y="8"/>
                  </a:cubicBezTo>
                  <a:cubicBezTo>
                    <a:pt x="16" y="9"/>
                    <a:pt x="15" y="10"/>
                    <a:pt x="14" y="11"/>
                  </a:cubicBezTo>
                  <a:cubicBezTo>
                    <a:pt x="9" y="10"/>
                    <a:pt x="4" y="13"/>
                    <a:pt x="2" y="17"/>
                  </a:cubicBezTo>
                  <a:cubicBezTo>
                    <a:pt x="0" y="23"/>
                    <a:pt x="3" y="29"/>
                    <a:pt x="9" y="32"/>
                  </a:cubicBezTo>
                  <a:cubicBezTo>
                    <a:pt x="16" y="35"/>
                    <a:pt x="23" y="33"/>
                    <a:pt x="25" y="27"/>
                  </a:cubicBezTo>
                  <a:cubicBezTo>
                    <a:pt x="27" y="23"/>
                    <a:pt x="26" y="19"/>
                    <a:pt x="23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Freeform 378"/>
            <p:cNvSpPr>
              <a:spLocks noChangeAspect="1"/>
            </p:cNvSpPr>
            <p:nvPr/>
          </p:nvSpPr>
          <p:spPr bwMode="auto">
            <a:xfrm flipV="1">
              <a:off x="4027" y="1431"/>
              <a:ext cx="52" cy="68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3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10" y="35"/>
                </a:cxn>
                <a:cxn ang="0">
                  <a:pos x="11" y="29"/>
                </a:cxn>
                <a:cxn ang="0">
                  <a:pos x="14" y="24"/>
                </a:cxn>
                <a:cxn ang="0">
                  <a:pos x="25" y="17"/>
                </a:cxn>
                <a:cxn ang="0">
                  <a:pos x="17" y="2"/>
                </a:cxn>
                <a:cxn ang="0">
                  <a:pos x="1" y="9"/>
                </a:cxn>
                <a:cxn ang="0">
                  <a:pos x="5" y="21"/>
                </a:cxn>
                <a:cxn ang="0">
                  <a:pos x="3" y="23"/>
                </a:cxn>
                <a:cxn ang="0">
                  <a:pos x="2" y="33"/>
                </a:cxn>
                <a:cxn ang="0">
                  <a:pos x="4" y="33"/>
                </a:cxn>
                <a:cxn ang="0">
                  <a:pos x="6" y="24"/>
                </a:cxn>
              </a:cxnLst>
              <a:rect l="0" t="0" r="r" b="b"/>
              <a:pathLst>
                <a:path w="27" h="35">
                  <a:moveTo>
                    <a:pt x="6" y="24"/>
                  </a:moveTo>
                  <a:cubicBezTo>
                    <a:pt x="6" y="23"/>
                    <a:pt x="7" y="23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0" y="23"/>
                    <a:pt x="11" y="24"/>
                    <a:pt x="11" y="24"/>
                  </a:cubicBezTo>
                  <a:cubicBezTo>
                    <a:pt x="10" y="25"/>
                    <a:pt x="9" y="26"/>
                    <a:pt x="9" y="28"/>
                  </a:cubicBezTo>
                  <a:cubicBezTo>
                    <a:pt x="8" y="30"/>
                    <a:pt x="8" y="32"/>
                    <a:pt x="7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3"/>
                    <a:pt x="11" y="31"/>
                    <a:pt x="11" y="29"/>
                  </a:cubicBezTo>
                  <a:cubicBezTo>
                    <a:pt x="12" y="27"/>
                    <a:pt x="13" y="26"/>
                    <a:pt x="14" y="24"/>
                  </a:cubicBezTo>
                  <a:cubicBezTo>
                    <a:pt x="19" y="24"/>
                    <a:pt x="24" y="22"/>
                    <a:pt x="25" y="17"/>
                  </a:cubicBezTo>
                  <a:cubicBezTo>
                    <a:pt x="27" y="11"/>
                    <a:pt x="24" y="4"/>
                    <a:pt x="17" y="2"/>
                  </a:cubicBezTo>
                  <a:cubicBezTo>
                    <a:pt x="10" y="0"/>
                    <a:pt x="3" y="3"/>
                    <a:pt x="1" y="9"/>
                  </a:cubicBezTo>
                  <a:cubicBezTo>
                    <a:pt x="0" y="13"/>
                    <a:pt x="2" y="17"/>
                    <a:pt x="5" y="21"/>
                  </a:cubicBezTo>
                  <a:cubicBezTo>
                    <a:pt x="5" y="21"/>
                    <a:pt x="4" y="22"/>
                    <a:pt x="3" y="23"/>
                  </a:cubicBezTo>
                  <a:cubicBezTo>
                    <a:pt x="2" y="26"/>
                    <a:pt x="2" y="30"/>
                    <a:pt x="2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0"/>
                    <a:pt x="5" y="27"/>
                    <a:pt x="6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Freeform 379"/>
            <p:cNvSpPr>
              <a:spLocks noChangeAspect="1"/>
            </p:cNvSpPr>
            <p:nvPr/>
          </p:nvSpPr>
          <p:spPr bwMode="auto">
            <a:xfrm flipV="1">
              <a:off x="3996" y="1364"/>
              <a:ext cx="52" cy="69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3" y="14"/>
                </a:cxn>
                <a:cxn ang="0">
                  <a:pos x="25" y="3"/>
                </a:cxn>
                <a:cxn ang="0">
                  <a:pos x="23" y="2"/>
                </a:cxn>
                <a:cxn ang="0">
                  <a:pos x="20" y="13"/>
                </a:cxn>
                <a:cxn ang="0">
                  <a:pos x="20" y="14"/>
                </a:cxn>
                <a:cxn ang="0">
                  <a:pos x="18" y="12"/>
                </a:cxn>
                <a:cxn ang="0">
                  <a:pos x="16" y="12"/>
                </a:cxn>
                <a:cxn ang="0">
                  <a:pos x="18" y="9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8"/>
                </a:cxn>
                <a:cxn ang="0">
                  <a:pos x="14" y="12"/>
                </a:cxn>
                <a:cxn ang="0">
                  <a:pos x="2" y="19"/>
                </a:cxn>
                <a:cxn ang="0">
                  <a:pos x="10" y="34"/>
                </a:cxn>
                <a:cxn ang="0">
                  <a:pos x="25" y="27"/>
                </a:cxn>
                <a:cxn ang="0">
                  <a:pos x="22" y="15"/>
                </a:cxn>
              </a:cxnLst>
              <a:rect l="0" t="0" r="r" b="b"/>
              <a:pathLst>
                <a:path w="27" h="36">
                  <a:moveTo>
                    <a:pt x="22" y="15"/>
                  </a:moveTo>
                  <a:cubicBezTo>
                    <a:pt x="23" y="15"/>
                    <a:pt x="23" y="14"/>
                    <a:pt x="23" y="14"/>
                  </a:cubicBezTo>
                  <a:cubicBezTo>
                    <a:pt x="24" y="10"/>
                    <a:pt x="25" y="7"/>
                    <a:pt x="25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6"/>
                    <a:pt x="22" y="9"/>
                    <a:pt x="20" y="13"/>
                  </a:cubicBezTo>
                  <a:cubicBezTo>
                    <a:pt x="20" y="13"/>
                    <a:pt x="20" y="14"/>
                    <a:pt x="20" y="14"/>
                  </a:cubicBezTo>
                  <a:cubicBezTo>
                    <a:pt x="19" y="13"/>
                    <a:pt x="19" y="13"/>
                    <a:pt x="18" y="12"/>
                  </a:cubicBezTo>
                  <a:cubicBezTo>
                    <a:pt x="17" y="12"/>
                    <a:pt x="17" y="13"/>
                    <a:pt x="16" y="12"/>
                  </a:cubicBezTo>
                  <a:cubicBezTo>
                    <a:pt x="17" y="11"/>
                    <a:pt x="17" y="11"/>
                    <a:pt x="18" y="9"/>
                  </a:cubicBezTo>
                  <a:cubicBezTo>
                    <a:pt x="19" y="7"/>
                    <a:pt x="19" y="4"/>
                    <a:pt x="19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3"/>
                    <a:pt x="16" y="6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8" y="11"/>
                    <a:pt x="4" y="14"/>
                    <a:pt x="2" y="19"/>
                  </a:cubicBezTo>
                  <a:cubicBezTo>
                    <a:pt x="0" y="25"/>
                    <a:pt x="4" y="31"/>
                    <a:pt x="10" y="34"/>
                  </a:cubicBezTo>
                  <a:cubicBezTo>
                    <a:pt x="17" y="36"/>
                    <a:pt x="23" y="33"/>
                    <a:pt x="25" y="27"/>
                  </a:cubicBezTo>
                  <a:cubicBezTo>
                    <a:pt x="27" y="23"/>
                    <a:pt x="26" y="19"/>
                    <a:pt x="22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Freeform 380"/>
            <p:cNvSpPr>
              <a:spLocks noChangeAspect="1"/>
            </p:cNvSpPr>
            <p:nvPr/>
          </p:nvSpPr>
          <p:spPr bwMode="auto">
            <a:xfrm flipV="1">
              <a:off x="4075" y="1414"/>
              <a:ext cx="54" cy="67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3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10" y="35"/>
                </a:cxn>
                <a:cxn ang="0">
                  <a:pos x="11" y="29"/>
                </a:cxn>
                <a:cxn ang="0">
                  <a:pos x="14" y="24"/>
                </a:cxn>
                <a:cxn ang="0">
                  <a:pos x="25" y="17"/>
                </a:cxn>
                <a:cxn ang="0">
                  <a:pos x="18" y="2"/>
                </a:cxn>
                <a:cxn ang="0">
                  <a:pos x="1" y="8"/>
                </a:cxn>
                <a:cxn ang="0">
                  <a:pos x="5" y="21"/>
                </a:cxn>
                <a:cxn ang="0">
                  <a:pos x="4" y="23"/>
                </a:cxn>
                <a:cxn ang="0">
                  <a:pos x="2" y="32"/>
                </a:cxn>
                <a:cxn ang="0">
                  <a:pos x="4" y="33"/>
                </a:cxn>
                <a:cxn ang="0">
                  <a:pos x="6" y="24"/>
                </a:cxn>
              </a:cxnLst>
              <a:rect l="0" t="0" r="r" b="b"/>
              <a:pathLst>
                <a:path w="28" h="35">
                  <a:moveTo>
                    <a:pt x="6" y="24"/>
                  </a:moveTo>
                  <a:cubicBezTo>
                    <a:pt x="6" y="23"/>
                    <a:pt x="7" y="23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0" y="23"/>
                    <a:pt x="11" y="24"/>
                    <a:pt x="11" y="24"/>
                  </a:cubicBezTo>
                  <a:cubicBezTo>
                    <a:pt x="10" y="25"/>
                    <a:pt x="10" y="26"/>
                    <a:pt x="9" y="28"/>
                  </a:cubicBezTo>
                  <a:cubicBezTo>
                    <a:pt x="8" y="30"/>
                    <a:pt x="8" y="32"/>
                    <a:pt x="7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3"/>
                    <a:pt x="11" y="31"/>
                    <a:pt x="11" y="29"/>
                  </a:cubicBezTo>
                  <a:cubicBezTo>
                    <a:pt x="12" y="27"/>
                    <a:pt x="13" y="26"/>
                    <a:pt x="14" y="24"/>
                  </a:cubicBezTo>
                  <a:cubicBezTo>
                    <a:pt x="19" y="25"/>
                    <a:pt x="24" y="22"/>
                    <a:pt x="25" y="17"/>
                  </a:cubicBezTo>
                  <a:cubicBezTo>
                    <a:pt x="28" y="12"/>
                    <a:pt x="24" y="5"/>
                    <a:pt x="18" y="2"/>
                  </a:cubicBezTo>
                  <a:cubicBezTo>
                    <a:pt x="11" y="0"/>
                    <a:pt x="4" y="3"/>
                    <a:pt x="1" y="8"/>
                  </a:cubicBezTo>
                  <a:cubicBezTo>
                    <a:pt x="0" y="13"/>
                    <a:pt x="2" y="17"/>
                    <a:pt x="5" y="21"/>
                  </a:cubicBezTo>
                  <a:cubicBezTo>
                    <a:pt x="5" y="21"/>
                    <a:pt x="4" y="23"/>
                    <a:pt x="4" y="23"/>
                  </a:cubicBezTo>
                  <a:cubicBezTo>
                    <a:pt x="3" y="26"/>
                    <a:pt x="2" y="30"/>
                    <a:pt x="2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0"/>
                    <a:pt x="5" y="27"/>
                    <a:pt x="6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Freeform 381"/>
            <p:cNvSpPr>
              <a:spLocks noChangeAspect="1"/>
            </p:cNvSpPr>
            <p:nvPr/>
          </p:nvSpPr>
          <p:spPr bwMode="auto">
            <a:xfrm flipV="1">
              <a:off x="4043" y="1347"/>
              <a:ext cx="52" cy="69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24" y="14"/>
                </a:cxn>
                <a:cxn ang="0">
                  <a:pos x="26" y="3"/>
                </a:cxn>
                <a:cxn ang="0">
                  <a:pos x="23" y="2"/>
                </a:cxn>
                <a:cxn ang="0">
                  <a:pos x="21" y="13"/>
                </a:cxn>
                <a:cxn ang="0">
                  <a:pos x="21" y="14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8" y="9"/>
                </a:cxn>
                <a:cxn ang="0">
                  <a:pos x="20" y="1"/>
                </a:cxn>
                <a:cxn ang="0">
                  <a:pos x="18" y="0"/>
                </a:cxn>
                <a:cxn ang="0">
                  <a:pos x="16" y="8"/>
                </a:cxn>
                <a:cxn ang="0">
                  <a:pos x="15" y="12"/>
                </a:cxn>
                <a:cxn ang="0">
                  <a:pos x="2" y="19"/>
                </a:cxn>
                <a:cxn ang="0">
                  <a:pos x="11" y="33"/>
                </a:cxn>
                <a:cxn ang="0">
                  <a:pos x="26" y="27"/>
                </a:cxn>
                <a:cxn ang="0">
                  <a:pos x="23" y="15"/>
                </a:cxn>
              </a:cxnLst>
              <a:rect l="0" t="0" r="r" b="b"/>
              <a:pathLst>
                <a:path w="27" h="36">
                  <a:moveTo>
                    <a:pt x="23" y="15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5" y="10"/>
                    <a:pt x="25" y="7"/>
                    <a:pt x="26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6"/>
                    <a:pt x="22" y="9"/>
                    <a:pt x="21" y="13"/>
                  </a:cubicBezTo>
                  <a:cubicBezTo>
                    <a:pt x="21" y="13"/>
                    <a:pt x="21" y="14"/>
                    <a:pt x="21" y="14"/>
                  </a:cubicBezTo>
                  <a:cubicBezTo>
                    <a:pt x="20" y="13"/>
                    <a:pt x="19" y="13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9" y="7"/>
                    <a:pt x="20" y="4"/>
                    <a:pt x="20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3"/>
                    <a:pt x="17" y="6"/>
                    <a:pt x="16" y="8"/>
                  </a:cubicBezTo>
                  <a:cubicBezTo>
                    <a:pt x="15" y="9"/>
                    <a:pt x="15" y="11"/>
                    <a:pt x="15" y="12"/>
                  </a:cubicBezTo>
                  <a:cubicBezTo>
                    <a:pt x="9" y="11"/>
                    <a:pt x="4" y="14"/>
                    <a:pt x="2" y="19"/>
                  </a:cubicBezTo>
                  <a:cubicBezTo>
                    <a:pt x="0" y="24"/>
                    <a:pt x="4" y="31"/>
                    <a:pt x="11" y="33"/>
                  </a:cubicBezTo>
                  <a:cubicBezTo>
                    <a:pt x="17" y="36"/>
                    <a:pt x="24" y="33"/>
                    <a:pt x="26" y="27"/>
                  </a:cubicBezTo>
                  <a:cubicBezTo>
                    <a:pt x="27" y="23"/>
                    <a:pt x="26" y="19"/>
                    <a:pt x="23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Freeform 382"/>
            <p:cNvSpPr>
              <a:spLocks noChangeAspect="1"/>
            </p:cNvSpPr>
            <p:nvPr/>
          </p:nvSpPr>
          <p:spPr bwMode="auto">
            <a:xfrm flipV="1">
              <a:off x="4123" y="1395"/>
              <a:ext cx="55" cy="69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7" y="22"/>
                </a:cxn>
                <a:cxn ang="0">
                  <a:pos x="10" y="24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9" y="36"/>
                </a:cxn>
                <a:cxn ang="0">
                  <a:pos x="11" y="29"/>
                </a:cxn>
                <a:cxn ang="0">
                  <a:pos x="14" y="25"/>
                </a:cxn>
                <a:cxn ang="0">
                  <a:pos x="25" y="18"/>
                </a:cxn>
                <a:cxn ang="0">
                  <a:pos x="18" y="3"/>
                </a:cxn>
                <a:cxn ang="0">
                  <a:pos x="2" y="9"/>
                </a:cxn>
                <a:cxn ang="0">
                  <a:pos x="4" y="21"/>
                </a:cxn>
                <a:cxn ang="0">
                  <a:pos x="3" y="24"/>
                </a:cxn>
                <a:cxn ang="0">
                  <a:pos x="1" y="33"/>
                </a:cxn>
                <a:cxn ang="0">
                  <a:pos x="4" y="34"/>
                </a:cxn>
                <a:cxn ang="0">
                  <a:pos x="6" y="24"/>
                </a:cxn>
              </a:cxnLst>
              <a:rect l="0" t="0" r="r" b="b"/>
              <a:pathLst>
                <a:path w="28" h="36">
                  <a:moveTo>
                    <a:pt x="6" y="24"/>
                  </a:moveTo>
                  <a:cubicBezTo>
                    <a:pt x="6" y="24"/>
                    <a:pt x="6" y="23"/>
                    <a:pt x="7" y="22"/>
                  </a:cubicBezTo>
                  <a:cubicBezTo>
                    <a:pt x="8" y="23"/>
                    <a:pt x="9" y="23"/>
                    <a:pt x="10" y="24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0" y="25"/>
                    <a:pt x="9" y="27"/>
                    <a:pt x="9" y="28"/>
                  </a:cubicBezTo>
                  <a:cubicBezTo>
                    <a:pt x="8" y="30"/>
                    <a:pt x="8" y="33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3"/>
                    <a:pt x="10" y="31"/>
                    <a:pt x="11" y="29"/>
                  </a:cubicBezTo>
                  <a:cubicBezTo>
                    <a:pt x="12" y="27"/>
                    <a:pt x="12" y="26"/>
                    <a:pt x="14" y="25"/>
                  </a:cubicBezTo>
                  <a:cubicBezTo>
                    <a:pt x="19" y="25"/>
                    <a:pt x="24" y="23"/>
                    <a:pt x="25" y="18"/>
                  </a:cubicBezTo>
                  <a:cubicBezTo>
                    <a:pt x="28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3"/>
                    <a:pt x="1" y="17"/>
                    <a:pt x="4" y="21"/>
                  </a:cubicBezTo>
                  <a:cubicBezTo>
                    <a:pt x="4" y="22"/>
                    <a:pt x="4" y="23"/>
                    <a:pt x="3" y="24"/>
                  </a:cubicBezTo>
                  <a:cubicBezTo>
                    <a:pt x="2" y="27"/>
                    <a:pt x="2" y="30"/>
                    <a:pt x="1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0"/>
                    <a:pt x="4" y="27"/>
                    <a:pt x="6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Freeform 383"/>
            <p:cNvSpPr>
              <a:spLocks noChangeAspect="1"/>
            </p:cNvSpPr>
            <p:nvPr/>
          </p:nvSpPr>
          <p:spPr bwMode="auto">
            <a:xfrm flipV="1">
              <a:off x="4091" y="1329"/>
              <a:ext cx="52" cy="67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3" y="13"/>
                </a:cxn>
                <a:cxn ang="0">
                  <a:pos x="26" y="3"/>
                </a:cxn>
                <a:cxn ang="0">
                  <a:pos x="23" y="2"/>
                </a:cxn>
                <a:cxn ang="0">
                  <a:pos x="21" y="12"/>
                </a:cxn>
                <a:cxn ang="0">
                  <a:pos x="21" y="13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8" y="9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16" y="8"/>
                </a:cxn>
                <a:cxn ang="0">
                  <a:pos x="14" y="11"/>
                </a:cxn>
                <a:cxn ang="0">
                  <a:pos x="2" y="18"/>
                </a:cxn>
                <a:cxn ang="0">
                  <a:pos x="10" y="32"/>
                </a:cxn>
                <a:cxn ang="0">
                  <a:pos x="25" y="27"/>
                </a:cxn>
                <a:cxn ang="0">
                  <a:pos x="22" y="15"/>
                </a:cxn>
              </a:cxnLst>
              <a:rect l="0" t="0" r="r" b="b"/>
              <a:pathLst>
                <a:path w="27" h="35">
                  <a:moveTo>
                    <a:pt x="22" y="15"/>
                  </a:moveTo>
                  <a:cubicBezTo>
                    <a:pt x="22" y="14"/>
                    <a:pt x="23" y="14"/>
                    <a:pt x="23" y="13"/>
                  </a:cubicBezTo>
                  <a:cubicBezTo>
                    <a:pt x="24" y="10"/>
                    <a:pt x="25" y="6"/>
                    <a:pt x="26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5"/>
                    <a:pt x="22" y="9"/>
                    <a:pt x="21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9" y="13"/>
                    <a:pt x="19" y="12"/>
                    <a:pt x="18" y="12"/>
                  </a:cubicBezTo>
                  <a:cubicBezTo>
                    <a:pt x="17" y="11"/>
                    <a:pt x="17" y="12"/>
                    <a:pt x="17" y="12"/>
                  </a:cubicBezTo>
                  <a:cubicBezTo>
                    <a:pt x="17" y="10"/>
                    <a:pt x="17" y="10"/>
                    <a:pt x="18" y="9"/>
                  </a:cubicBezTo>
                  <a:cubicBezTo>
                    <a:pt x="19" y="6"/>
                    <a:pt x="19" y="3"/>
                    <a:pt x="20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2"/>
                    <a:pt x="16" y="5"/>
                    <a:pt x="16" y="8"/>
                  </a:cubicBezTo>
                  <a:cubicBezTo>
                    <a:pt x="15" y="9"/>
                    <a:pt x="14" y="10"/>
                    <a:pt x="14" y="11"/>
                  </a:cubicBezTo>
                  <a:cubicBezTo>
                    <a:pt x="9" y="10"/>
                    <a:pt x="4" y="13"/>
                    <a:pt x="2" y="18"/>
                  </a:cubicBezTo>
                  <a:cubicBezTo>
                    <a:pt x="0" y="23"/>
                    <a:pt x="3" y="30"/>
                    <a:pt x="10" y="32"/>
                  </a:cubicBezTo>
                  <a:cubicBezTo>
                    <a:pt x="16" y="35"/>
                    <a:pt x="23" y="32"/>
                    <a:pt x="25" y="27"/>
                  </a:cubicBezTo>
                  <a:cubicBezTo>
                    <a:pt x="27" y="23"/>
                    <a:pt x="26" y="18"/>
                    <a:pt x="22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Freeform 384"/>
            <p:cNvSpPr>
              <a:spLocks noChangeAspect="1"/>
            </p:cNvSpPr>
            <p:nvPr/>
          </p:nvSpPr>
          <p:spPr bwMode="auto">
            <a:xfrm flipV="1">
              <a:off x="3881" y="1478"/>
              <a:ext cx="52" cy="69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7" y="22"/>
                </a:cxn>
                <a:cxn ang="0">
                  <a:pos x="10" y="24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8" y="35"/>
                </a:cxn>
                <a:cxn ang="0">
                  <a:pos x="10" y="36"/>
                </a:cxn>
                <a:cxn ang="0">
                  <a:pos x="12" y="29"/>
                </a:cxn>
                <a:cxn ang="0">
                  <a:pos x="14" y="24"/>
                </a:cxn>
                <a:cxn ang="0">
                  <a:pos x="25" y="17"/>
                </a:cxn>
                <a:cxn ang="0">
                  <a:pos x="16" y="2"/>
                </a:cxn>
                <a:cxn ang="0">
                  <a:pos x="1" y="9"/>
                </a:cxn>
                <a:cxn ang="0">
                  <a:pos x="5" y="21"/>
                </a:cxn>
                <a:cxn ang="0">
                  <a:pos x="4" y="24"/>
                </a:cxn>
                <a:cxn ang="0">
                  <a:pos x="2" y="33"/>
                </a:cxn>
                <a:cxn ang="0">
                  <a:pos x="5" y="34"/>
                </a:cxn>
                <a:cxn ang="0">
                  <a:pos x="6" y="25"/>
                </a:cxn>
              </a:cxnLst>
              <a:rect l="0" t="0" r="r" b="b"/>
              <a:pathLst>
                <a:path w="27" h="36">
                  <a:moveTo>
                    <a:pt x="6" y="25"/>
                  </a:moveTo>
                  <a:cubicBezTo>
                    <a:pt x="6" y="24"/>
                    <a:pt x="7" y="23"/>
                    <a:pt x="7" y="22"/>
                  </a:cubicBezTo>
                  <a:cubicBezTo>
                    <a:pt x="8" y="23"/>
                    <a:pt x="9" y="23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8"/>
                  </a:cubicBezTo>
                  <a:cubicBezTo>
                    <a:pt x="9" y="30"/>
                    <a:pt x="9" y="33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3"/>
                    <a:pt x="11" y="31"/>
                    <a:pt x="12" y="29"/>
                  </a:cubicBezTo>
                  <a:cubicBezTo>
                    <a:pt x="12" y="27"/>
                    <a:pt x="13" y="26"/>
                    <a:pt x="14" y="24"/>
                  </a:cubicBezTo>
                  <a:cubicBezTo>
                    <a:pt x="19" y="24"/>
                    <a:pt x="23" y="21"/>
                    <a:pt x="25" y="17"/>
                  </a:cubicBezTo>
                  <a:cubicBezTo>
                    <a:pt x="27" y="11"/>
                    <a:pt x="23" y="4"/>
                    <a:pt x="16" y="2"/>
                  </a:cubicBezTo>
                  <a:cubicBezTo>
                    <a:pt x="10" y="0"/>
                    <a:pt x="3" y="4"/>
                    <a:pt x="1" y="9"/>
                  </a:cubicBezTo>
                  <a:cubicBezTo>
                    <a:pt x="0" y="14"/>
                    <a:pt x="1" y="18"/>
                    <a:pt x="5" y="21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3" y="27"/>
                    <a:pt x="3" y="30"/>
                    <a:pt x="2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1"/>
                    <a:pt x="5" y="28"/>
                    <a:pt x="6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Freeform 385"/>
            <p:cNvSpPr>
              <a:spLocks noChangeAspect="1"/>
            </p:cNvSpPr>
            <p:nvPr/>
          </p:nvSpPr>
          <p:spPr bwMode="auto">
            <a:xfrm flipV="1">
              <a:off x="3854" y="1410"/>
              <a:ext cx="50" cy="69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2" y="13"/>
                </a:cxn>
                <a:cxn ang="0">
                  <a:pos x="24" y="3"/>
                </a:cxn>
                <a:cxn ang="0">
                  <a:pos x="22" y="2"/>
                </a:cxn>
                <a:cxn ang="0">
                  <a:pos x="20" y="13"/>
                </a:cxn>
                <a:cxn ang="0">
                  <a:pos x="20" y="13"/>
                </a:cxn>
                <a:cxn ang="0">
                  <a:pos x="17" y="12"/>
                </a:cxn>
                <a:cxn ang="0">
                  <a:pos x="16" y="12"/>
                </a:cxn>
                <a:cxn ang="0">
                  <a:pos x="17" y="9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5" y="8"/>
                </a:cxn>
                <a:cxn ang="0">
                  <a:pos x="13" y="12"/>
                </a:cxn>
                <a:cxn ang="0">
                  <a:pos x="2" y="20"/>
                </a:cxn>
                <a:cxn ang="0">
                  <a:pos x="10" y="34"/>
                </a:cxn>
                <a:cxn ang="0">
                  <a:pos x="25" y="27"/>
                </a:cxn>
                <a:cxn ang="0">
                  <a:pos x="22" y="15"/>
                </a:cxn>
              </a:cxnLst>
              <a:rect l="0" t="0" r="r" b="b"/>
              <a:pathLst>
                <a:path w="26" h="36">
                  <a:moveTo>
                    <a:pt x="22" y="15"/>
                  </a:moveTo>
                  <a:cubicBezTo>
                    <a:pt x="22" y="14"/>
                    <a:pt x="22" y="14"/>
                    <a:pt x="22" y="13"/>
                  </a:cubicBezTo>
                  <a:cubicBezTo>
                    <a:pt x="23" y="10"/>
                    <a:pt x="23" y="6"/>
                    <a:pt x="24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6"/>
                    <a:pt x="21" y="9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8" y="13"/>
                    <a:pt x="18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0"/>
                    <a:pt x="17" y="9"/>
                  </a:cubicBezTo>
                  <a:cubicBezTo>
                    <a:pt x="17" y="7"/>
                    <a:pt x="18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5" y="6"/>
                    <a:pt x="15" y="8"/>
                  </a:cubicBezTo>
                  <a:cubicBezTo>
                    <a:pt x="14" y="10"/>
                    <a:pt x="13" y="11"/>
                    <a:pt x="13" y="12"/>
                  </a:cubicBezTo>
                  <a:cubicBezTo>
                    <a:pt x="8" y="12"/>
                    <a:pt x="3" y="15"/>
                    <a:pt x="2" y="20"/>
                  </a:cubicBezTo>
                  <a:cubicBezTo>
                    <a:pt x="0" y="26"/>
                    <a:pt x="4" y="32"/>
                    <a:pt x="10" y="34"/>
                  </a:cubicBezTo>
                  <a:cubicBezTo>
                    <a:pt x="17" y="36"/>
                    <a:pt x="23" y="32"/>
                    <a:pt x="25" y="27"/>
                  </a:cubicBezTo>
                  <a:cubicBezTo>
                    <a:pt x="26" y="22"/>
                    <a:pt x="25" y="18"/>
                    <a:pt x="22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Freeform 386"/>
            <p:cNvSpPr>
              <a:spLocks noChangeAspect="1"/>
            </p:cNvSpPr>
            <p:nvPr/>
          </p:nvSpPr>
          <p:spPr bwMode="auto">
            <a:xfrm flipV="1">
              <a:off x="3929" y="1462"/>
              <a:ext cx="54" cy="70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8" y="22"/>
                </a:cxn>
                <a:cxn ang="0">
                  <a:pos x="10" y="23"/>
                </a:cxn>
                <a:cxn ang="0">
                  <a:pos x="11" y="24"/>
                </a:cxn>
                <a:cxn ang="0">
                  <a:pos x="10" y="28"/>
                </a:cxn>
                <a:cxn ang="0">
                  <a:pos x="8" y="35"/>
                </a:cxn>
                <a:cxn ang="0">
                  <a:pos x="11" y="36"/>
                </a:cxn>
                <a:cxn ang="0">
                  <a:pos x="12" y="29"/>
                </a:cxn>
                <a:cxn ang="0">
                  <a:pos x="14" y="24"/>
                </a:cxn>
                <a:cxn ang="0">
                  <a:pos x="26" y="17"/>
                </a:cxn>
                <a:cxn ang="0">
                  <a:pos x="17" y="2"/>
                </a:cxn>
                <a:cxn ang="0">
                  <a:pos x="2" y="9"/>
                </a:cxn>
                <a:cxn ang="0">
                  <a:pos x="6" y="21"/>
                </a:cxn>
                <a:cxn ang="0">
                  <a:pos x="4" y="24"/>
                </a:cxn>
                <a:cxn ang="0">
                  <a:pos x="3" y="33"/>
                </a:cxn>
                <a:cxn ang="0">
                  <a:pos x="5" y="34"/>
                </a:cxn>
                <a:cxn ang="0">
                  <a:pos x="7" y="25"/>
                </a:cxn>
              </a:cxnLst>
              <a:rect l="0" t="0" r="r" b="b"/>
              <a:pathLst>
                <a:path w="28" h="36">
                  <a:moveTo>
                    <a:pt x="7" y="25"/>
                  </a:moveTo>
                  <a:cubicBezTo>
                    <a:pt x="7" y="24"/>
                    <a:pt x="7" y="23"/>
                    <a:pt x="8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0" y="26"/>
                    <a:pt x="10" y="28"/>
                  </a:cubicBezTo>
                  <a:cubicBezTo>
                    <a:pt x="9" y="30"/>
                    <a:pt x="9" y="32"/>
                    <a:pt x="8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3"/>
                    <a:pt x="11" y="31"/>
                    <a:pt x="12" y="29"/>
                  </a:cubicBezTo>
                  <a:cubicBezTo>
                    <a:pt x="12" y="27"/>
                    <a:pt x="13" y="26"/>
                    <a:pt x="14" y="24"/>
                  </a:cubicBezTo>
                  <a:cubicBezTo>
                    <a:pt x="20" y="24"/>
                    <a:pt x="24" y="21"/>
                    <a:pt x="26" y="17"/>
                  </a:cubicBezTo>
                  <a:cubicBezTo>
                    <a:pt x="28" y="11"/>
                    <a:pt x="24" y="4"/>
                    <a:pt x="17" y="2"/>
                  </a:cubicBezTo>
                  <a:cubicBezTo>
                    <a:pt x="10" y="0"/>
                    <a:pt x="3" y="3"/>
                    <a:pt x="2" y="9"/>
                  </a:cubicBezTo>
                  <a:cubicBezTo>
                    <a:pt x="0" y="13"/>
                    <a:pt x="2" y="18"/>
                    <a:pt x="6" y="21"/>
                  </a:cubicBezTo>
                  <a:cubicBezTo>
                    <a:pt x="5" y="22"/>
                    <a:pt x="4" y="23"/>
                    <a:pt x="4" y="24"/>
                  </a:cubicBezTo>
                  <a:cubicBezTo>
                    <a:pt x="3" y="27"/>
                    <a:pt x="3" y="30"/>
                    <a:pt x="3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1"/>
                    <a:pt x="6" y="28"/>
                    <a:pt x="7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Freeform 387"/>
            <p:cNvSpPr>
              <a:spLocks noChangeAspect="1"/>
            </p:cNvSpPr>
            <p:nvPr/>
          </p:nvSpPr>
          <p:spPr bwMode="auto">
            <a:xfrm flipV="1">
              <a:off x="3903" y="1396"/>
              <a:ext cx="52" cy="68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2" y="13"/>
                </a:cxn>
                <a:cxn ang="0">
                  <a:pos x="24" y="2"/>
                </a:cxn>
                <a:cxn ang="0">
                  <a:pos x="22" y="2"/>
                </a:cxn>
                <a:cxn ang="0">
                  <a:pos x="20" y="12"/>
                </a:cxn>
                <a:cxn ang="0">
                  <a:pos x="20" y="13"/>
                </a:cxn>
                <a:cxn ang="0">
                  <a:pos x="17" y="12"/>
                </a:cxn>
                <a:cxn ang="0">
                  <a:pos x="16" y="12"/>
                </a:cxn>
                <a:cxn ang="0">
                  <a:pos x="17" y="9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5" y="8"/>
                </a:cxn>
                <a:cxn ang="0">
                  <a:pos x="13" y="11"/>
                </a:cxn>
                <a:cxn ang="0">
                  <a:pos x="2" y="19"/>
                </a:cxn>
                <a:cxn ang="0">
                  <a:pos x="10" y="33"/>
                </a:cxn>
                <a:cxn ang="0">
                  <a:pos x="25" y="27"/>
                </a:cxn>
                <a:cxn ang="0">
                  <a:pos x="22" y="15"/>
                </a:cxn>
              </a:cxnLst>
              <a:rect l="0" t="0" r="r" b="b"/>
              <a:pathLst>
                <a:path w="27" h="35">
                  <a:moveTo>
                    <a:pt x="22" y="15"/>
                  </a:moveTo>
                  <a:cubicBezTo>
                    <a:pt x="22" y="14"/>
                    <a:pt x="22" y="13"/>
                    <a:pt x="22" y="13"/>
                  </a:cubicBezTo>
                  <a:cubicBezTo>
                    <a:pt x="23" y="10"/>
                    <a:pt x="24" y="6"/>
                    <a:pt x="24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5"/>
                    <a:pt x="21" y="9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8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0"/>
                    <a:pt x="17" y="9"/>
                  </a:cubicBezTo>
                  <a:cubicBezTo>
                    <a:pt x="17" y="6"/>
                    <a:pt x="18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5" y="6"/>
                    <a:pt x="15" y="8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8" y="11"/>
                    <a:pt x="3" y="14"/>
                    <a:pt x="2" y="19"/>
                  </a:cubicBezTo>
                  <a:cubicBezTo>
                    <a:pt x="0" y="25"/>
                    <a:pt x="4" y="31"/>
                    <a:pt x="10" y="33"/>
                  </a:cubicBezTo>
                  <a:cubicBezTo>
                    <a:pt x="16" y="35"/>
                    <a:pt x="23" y="32"/>
                    <a:pt x="25" y="27"/>
                  </a:cubicBezTo>
                  <a:cubicBezTo>
                    <a:pt x="27" y="22"/>
                    <a:pt x="25" y="18"/>
                    <a:pt x="22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Freeform 388"/>
            <p:cNvSpPr>
              <a:spLocks noChangeAspect="1"/>
            </p:cNvSpPr>
            <p:nvPr/>
          </p:nvSpPr>
          <p:spPr bwMode="auto">
            <a:xfrm flipV="1">
              <a:off x="3979" y="1447"/>
              <a:ext cx="52" cy="69"/>
            </a:xfrm>
            <a:custGeom>
              <a:avLst/>
              <a:gdLst/>
              <a:ahLst/>
              <a:cxnLst>
                <a:cxn ang="0">
                  <a:pos x="6" y="25"/>
                </a:cxn>
                <a:cxn ang="0">
                  <a:pos x="7" y="22"/>
                </a:cxn>
                <a:cxn ang="0">
                  <a:pos x="9" y="24"/>
                </a:cxn>
                <a:cxn ang="0">
                  <a:pos x="11" y="24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10" y="36"/>
                </a:cxn>
                <a:cxn ang="0">
                  <a:pos x="11" y="29"/>
                </a:cxn>
                <a:cxn ang="0">
                  <a:pos x="13" y="25"/>
                </a:cxn>
                <a:cxn ang="0">
                  <a:pos x="25" y="17"/>
                </a:cxn>
                <a:cxn ang="0">
                  <a:pos x="16" y="2"/>
                </a:cxn>
                <a:cxn ang="0">
                  <a:pos x="1" y="9"/>
                </a:cxn>
                <a:cxn ang="0">
                  <a:pos x="5" y="21"/>
                </a:cxn>
                <a:cxn ang="0">
                  <a:pos x="3" y="24"/>
                </a:cxn>
                <a:cxn ang="0">
                  <a:pos x="2" y="33"/>
                </a:cxn>
                <a:cxn ang="0">
                  <a:pos x="4" y="34"/>
                </a:cxn>
                <a:cxn ang="0">
                  <a:pos x="6" y="25"/>
                </a:cxn>
              </a:cxnLst>
              <a:rect l="0" t="0" r="r" b="b"/>
              <a:pathLst>
                <a:path w="27" h="36">
                  <a:moveTo>
                    <a:pt x="6" y="25"/>
                  </a:moveTo>
                  <a:cubicBezTo>
                    <a:pt x="6" y="24"/>
                    <a:pt x="7" y="23"/>
                    <a:pt x="7" y="22"/>
                  </a:cubicBezTo>
                  <a:cubicBezTo>
                    <a:pt x="8" y="23"/>
                    <a:pt x="8" y="23"/>
                    <a:pt x="9" y="24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0" y="26"/>
                    <a:pt x="9" y="27"/>
                    <a:pt x="9" y="28"/>
                  </a:cubicBezTo>
                  <a:cubicBezTo>
                    <a:pt x="8" y="30"/>
                    <a:pt x="8" y="33"/>
                    <a:pt x="7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3"/>
                    <a:pt x="11" y="31"/>
                    <a:pt x="11" y="29"/>
                  </a:cubicBezTo>
                  <a:cubicBezTo>
                    <a:pt x="12" y="27"/>
                    <a:pt x="12" y="26"/>
                    <a:pt x="13" y="25"/>
                  </a:cubicBezTo>
                  <a:cubicBezTo>
                    <a:pt x="19" y="25"/>
                    <a:pt x="24" y="22"/>
                    <a:pt x="25" y="17"/>
                  </a:cubicBezTo>
                  <a:cubicBezTo>
                    <a:pt x="27" y="11"/>
                    <a:pt x="24" y="5"/>
                    <a:pt x="16" y="2"/>
                  </a:cubicBezTo>
                  <a:cubicBezTo>
                    <a:pt x="10" y="0"/>
                    <a:pt x="3" y="3"/>
                    <a:pt x="1" y="9"/>
                  </a:cubicBezTo>
                  <a:cubicBezTo>
                    <a:pt x="0" y="13"/>
                    <a:pt x="1" y="18"/>
                    <a:pt x="5" y="21"/>
                  </a:cubicBezTo>
                  <a:cubicBezTo>
                    <a:pt x="4" y="22"/>
                    <a:pt x="4" y="23"/>
                    <a:pt x="3" y="24"/>
                  </a:cubicBezTo>
                  <a:cubicBezTo>
                    <a:pt x="2" y="27"/>
                    <a:pt x="2" y="30"/>
                    <a:pt x="2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1"/>
                    <a:pt x="5" y="28"/>
                    <a:pt x="6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Freeform 389"/>
            <p:cNvSpPr>
              <a:spLocks noChangeAspect="1"/>
            </p:cNvSpPr>
            <p:nvPr/>
          </p:nvSpPr>
          <p:spPr bwMode="auto">
            <a:xfrm flipV="1">
              <a:off x="3948" y="1381"/>
              <a:ext cx="52" cy="67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3" y="13"/>
                </a:cxn>
                <a:cxn ang="0">
                  <a:pos x="25" y="3"/>
                </a:cxn>
                <a:cxn ang="0">
                  <a:pos x="23" y="2"/>
                </a:cxn>
                <a:cxn ang="0">
                  <a:pos x="21" y="12"/>
                </a:cxn>
                <a:cxn ang="0">
                  <a:pos x="20" y="13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8" y="9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8"/>
                </a:cxn>
                <a:cxn ang="0">
                  <a:pos x="14" y="11"/>
                </a:cxn>
                <a:cxn ang="0">
                  <a:pos x="2" y="19"/>
                </a:cxn>
                <a:cxn ang="0">
                  <a:pos x="10" y="33"/>
                </a:cxn>
                <a:cxn ang="0">
                  <a:pos x="26" y="27"/>
                </a:cxn>
                <a:cxn ang="0">
                  <a:pos x="22" y="15"/>
                </a:cxn>
              </a:cxnLst>
              <a:rect l="0" t="0" r="r" b="b"/>
              <a:pathLst>
                <a:path w="27" h="35">
                  <a:moveTo>
                    <a:pt x="22" y="15"/>
                  </a:moveTo>
                  <a:cubicBezTo>
                    <a:pt x="22" y="14"/>
                    <a:pt x="23" y="14"/>
                    <a:pt x="23" y="13"/>
                  </a:cubicBezTo>
                  <a:cubicBezTo>
                    <a:pt x="24" y="10"/>
                    <a:pt x="25" y="6"/>
                    <a:pt x="25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6"/>
                    <a:pt x="22" y="9"/>
                    <a:pt x="21" y="12"/>
                  </a:cubicBezTo>
                  <a:cubicBezTo>
                    <a:pt x="21" y="13"/>
                    <a:pt x="20" y="13"/>
                    <a:pt x="20" y="13"/>
                  </a:cubicBezTo>
                  <a:cubicBezTo>
                    <a:pt x="20" y="13"/>
                    <a:pt x="19" y="12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1"/>
                    <a:pt x="18" y="10"/>
                    <a:pt x="18" y="9"/>
                  </a:cubicBezTo>
                  <a:cubicBezTo>
                    <a:pt x="19" y="7"/>
                    <a:pt x="19" y="4"/>
                    <a:pt x="19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3"/>
                    <a:pt x="16" y="6"/>
                    <a:pt x="15" y="8"/>
                  </a:cubicBezTo>
                  <a:cubicBezTo>
                    <a:pt x="15" y="9"/>
                    <a:pt x="15" y="10"/>
                    <a:pt x="14" y="11"/>
                  </a:cubicBezTo>
                  <a:cubicBezTo>
                    <a:pt x="9" y="11"/>
                    <a:pt x="4" y="14"/>
                    <a:pt x="2" y="19"/>
                  </a:cubicBezTo>
                  <a:cubicBezTo>
                    <a:pt x="0" y="25"/>
                    <a:pt x="4" y="31"/>
                    <a:pt x="10" y="33"/>
                  </a:cubicBezTo>
                  <a:cubicBezTo>
                    <a:pt x="17" y="35"/>
                    <a:pt x="24" y="33"/>
                    <a:pt x="26" y="27"/>
                  </a:cubicBezTo>
                  <a:cubicBezTo>
                    <a:pt x="27" y="22"/>
                    <a:pt x="26" y="18"/>
                    <a:pt x="22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Freeform 390"/>
            <p:cNvSpPr>
              <a:spLocks noChangeAspect="1"/>
            </p:cNvSpPr>
            <p:nvPr/>
          </p:nvSpPr>
          <p:spPr bwMode="auto">
            <a:xfrm flipV="1">
              <a:off x="3731" y="1518"/>
              <a:ext cx="54" cy="69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8" y="23"/>
                </a:cxn>
                <a:cxn ang="0">
                  <a:pos x="11" y="24"/>
                </a:cxn>
                <a:cxn ang="0">
                  <a:pos x="12" y="24"/>
                </a:cxn>
                <a:cxn ang="0">
                  <a:pos x="11" y="28"/>
                </a:cxn>
                <a:cxn ang="0">
                  <a:pos x="10" y="35"/>
                </a:cxn>
                <a:cxn ang="0">
                  <a:pos x="13" y="36"/>
                </a:cxn>
                <a:cxn ang="0">
                  <a:pos x="14" y="29"/>
                </a:cxn>
                <a:cxn ang="0">
                  <a:pos x="16" y="25"/>
                </a:cxn>
                <a:cxn ang="0">
                  <a:pos x="27" y="16"/>
                </a:cxn>
                <a:cxn ang="0">
                  <a:pos x="17" y="2"/>
                </a:cxn>
                <a:cxn ang="0">
                  <a:pos x="1" y="10"/>
                </a:cxn>
                <a:cxn ang="0">
                  <a:pos x="6" y="22"/>
                </a:cxn>
                <a:cxn ang="0">
                  <a:pos x="5" y="24"/>
                </a:cxn>
                <a:cxn ang="0">
                  <a:pos x="4" y="34"/>
                </a:cxn>
                <a:cxn ang="0">
                  <a:pos x="7" y="34"/>
                </a:cxn>
                <a:cxn ang="0">
                  <a:pos x="8" y="25"/>
                </a:cxn>
              </a:cxnLst>
              <a:rect l="0" t="0" r="r" b="b"/>
              <a:pathLst>
                <a:path w="28" h="36">
                  <a:moveTo>
                    <a:pt x="8" y="25"/>
                  </a:moveTo>
                  <a:cubicBezTo>
                    <a:pt x="8" y="24"/>
                    <a:pt x="8" y="23"/>
                    <a:pt x="8" y="23"/>
                  </a:cubicBezTo>
                  <a:cubicBezTo>
                    <a:pt x="9" y="23"/>
                    <a:pt x="10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6"/>
                    <a:pt x="11" y="27"/>
                    <a:pt x="11" y="28"/>
                  </a:cubicBezTo>
                  <a:cubicBezTo>
                    <a:pt x="10" y="30"/>
                    <a:pt x="10" y="33"/>
                    <a:pt x="10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4"/>
                    <a:pt x="13" y="31"/>
                    <a:pt x="14" y="29"/>
                  </a:cubicBezTo>
                  <a:cubicBezTo>
                    <a:pt x="14" y="27"/>
                    <a:pt x="14" y="26"/>
                    <a:pt x="16" y="25"/>
                  </a:cubicBezTo>
                  <a:cubicBezTo>
                    <a:pt x="21" y="24"/>
                    <a:pt x="25" y="21"/>
                    <a:pt x="27" y="16"/>
                  </a:cubicBezTo>
                  <a:cubicBezTo>
                    <a:pt x="28" y="10"/>
                    <a:pt x="24" y="4"/>
                    <a:pt x="17" y="2"/>
                  </a:cubicBezTo>
                  <a:cubicBezTo>
                    <a:pt x="10" y="0"/>
                    <a:pt x="3" y="4"/>
                    <a:pt x="1" y="10"/>
                  </a:cubicBezTo>
                  <a:cubicBezTo>
                    <a:pt x="0" y="14"/>
                    <a:pt x="2" y="19"/>
                    <a:pt x="6" y="22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4" y="28"/>
                    <a:pt x="4" y="31"/>
                    <a:pt x="4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1"/>
                    <a:pt x="7" y="28"/>
                    <a:pt x="8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Freeform 391"/>
            <p:cNvSpPr>
              <a:spLocks noChangeAspect="1"/>
            </p:cNvSpPr>
            <p:nvPr/>
          </p:nvSpPr>
          <p:spPr bwMode="auto">
            <a:xfrm flipV="1">
              <a:off x="3710" y="1450"/>
              <a:ext cx="52" cy="68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2" y="13"/>
                </a:cxn>
                <a:cxn ang="0">
                  <a:pos x="23" y="2"/>
                </a:cxn>
                <a:cxn ang="0">
                  <a:pos x="21" y="1"/>
                </a:cxn>
                <a:cxn ang="0">
                  <a:pos x="19" y="12"/>
                </a:cxn>
                <a:cxn ang="0">
                  <a:pos x="19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6" y="9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4" y="8"/>
                </a:cxn>
                <a:cxn ang="0">
                  <a:pos x="12" y="11"/>
                </a:cxn>
                <a:cxn ang="0">
                  <a:pos x="1" y="20"/>
                </a:cxn>
                <a:cxn ang="0">
                  <a:pos x="11" y="33"/>
                </a:cxn>
                <a:cxn ang="0">
                  <a:pos x="26" y="26"/>
                </a:cxn>
                <a:cxn ang="0">
                  <a:pos x="21" y="14"/>
                </a:cxn>
              </a:cxnLst>
              <a:rect l="0" t="0" r="r" b="b"/>
              <a:pathLst>
                <a:path w="27" h="35">
                  <a:moveTo>
                    <a:pt x="21" y="14"/>
                  </a:moveTo>
                  <a:cubicBezTo>
                    <a:pt x="22" y="14"/>
                    <a:pt x="22" y="13"/>
                    <a:pt x="22" y="13"/>
                  </a:cubicBezTo>
                  <a:cubicBezTo>
                    <a:pt x="23" y="9"/>
                    <a:pt x="23" y="5"/>
                    <a:pt x="23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5"/>
                    <a:pt x="20" y="8"/>
                    <a:pt x="19" y="12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8" y="13"/>
                    <a:pt x="18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1"/>
                    <a:pt x="16" y="10"/>
                    <a:pt x="16" y="9"/>
                  </a:cubicBezTo>
                  <a:cubicBezTo>
                    <a:pt x="17" y="6"/>
                    <a:pt x="17" y="3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3"/>
                    <a:pt x="14" y="6"/>
                    <a:pt x="14" y="8"/>
                  </a:cubicBezTo>
                  <a:cubicBezTo>
                    <a:pt x="13" y="9"/>
                    <a:pt x="13" y="10"/>
                    <a:pt x="12" y="11"/>
                  </a:cubicBezTo>
                  <a:cubicBezTo>
                    <a:pt x="7" y="11"/>
                    <a:pt x="3" y="15"/>
                    <a:pt x="1" y="20"/>
                  </a:cubicBezTo>
                  <a:cubicBezTo>
                    <a:pt x="0" y="26"/>
                    <a:pt x="4" y="32"/>
                    <a:pt x="11" y="33"/>
                  </a:cubicBezTo>
                  <a:cubicBezTo>
                    <a:pt x="18" y="35"/>
                    <a:pt x="24" y="32"/>
                    <a:pt x="26" y="26"/>
                  </a:cubicBezTo>
                  <a:cubicBezTo>
                    <a:pt x="27" y="21"/>
                    <a:pt x="25" y="17"/>
                    <a:pt x="21" y="1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Freeform 392"/>
            <p:cNvSpPr>
              <a:spLocks noChangeAspect="1"/>
            </p:cNvSpPr>
            <p:nvPr/>
          </p:nvSpPr>
          <p:spPr bwMode="auto">
            <a:xfrm flipV="1">
              <a:off x="3783" y="1505"/>
              <a:ext cx="52" cy="69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7" y="22"/>
                </a:cxn>
                <a:cxn ang="0">
                  <a:pos x="10" y="23"/>
                </a:cxn>
                <a:cxn ang="0">
                  <a:pos x="12" y="24"/>
                </a:cxn>
                <a:cxn ang="0">
                  <a:pos x="10" y="28"/>
                </a:cxn>
                <a:cxn ang="0">
                  <a:pos x="9" y="35"/>
                </a:cxn>
                <a:cxn ang="0">
                  <a:pos x="11" y="36"/>
                </a:cxn>
                <a:cxn ang="0">
                  <a:pos x="12" y="29"/>
                </a:cxn>
                <a:cxn ang="0">
                  <a:pos x="14" y="24"/>
                </a:cxn>
                <a:cxn ang="0">
                  <a:pos x="25" y="16"/>
                </a:cxn>
                <a:cxn ang="0">
                  <a:pos x="16" y="2"/>
                </a:cxn>
                <a:cxn ang="0">
                  <a:pos x="1" y="10"/>
                </a:cxn>
                <a:cxn ang="0">
                  <a:pos x="5" y="21"/>
                </a:cxn>
                <a:cxn ang="0">
                  <a:pos x="4" y="24"/>
                </a:cxn>
                <a:cxn ang="0">
                  <a:pos x="3" y="33"/>
                </a:cxn>
                <a:cxn ang="0">
                  <a:pos x="6" y="34"/>
                </a:cxn>
                <a:cxn ang="0">
                  <a:pos x="7" y="25"/>
                </a:cxn>
              </a:cxnLst>
              <a:rect l="0" t="0" r="r" b="b"/>
              <a:pathLst>
                <a:path w="27" h="36">
                  <a:moveTo>
                    <a:pt x="7" y="25"/>
                  </a:moveTo>
                  <a:cubicBezTo>
                    <a:pt x="7" y="24"/>
                    <a:pt x="7" y="23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4"/>
                    <a:pt x="11" y="24"/>
                    <a:pt x="12" y="24"/>
                  </a:cubicBezTo>
                  <a:cubicBezTo>
                    <a:pt x="11" y="25"/>
                    <a:pt x="10" y="26"/>
                    <a:pt x="10" y="28"/>
                  </a:cubicBezTo>
                  <a:cubicBezTo>
                    <a:pt x="9" y="30"/>
                    <a:pt x="9" y="32"/>
                    <a:pt x="9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3"/>
                    <a:pt x="12" y="31"/>
                    <a:pt x="12" y="29"/>
                  </a:cubicBezTo>
                  <a:cubicBezTo>
                    <a:pt x="13" y="27"/>
                    <a:pt x="13" y="25"/>
                    <a:pt x="14" y="24"/>
                  </a:cubicBezTo>
                  <a:cubicBezTo>
                    <a:pt x="19" y="24"/>
                    <a:pt x="24" y="21"/>
                    <a:pt x="25" y="16"/>
                  </a:cubicBezTo>
                  <a:cubicBezTo>
                    <a:pt x="27" y="10"/>
                    <a:pt x="23" y="3"/>
                    <a:pt x="16" y="2"/>
                  </a:cubicBezTo>
                  <a:cubicBezTo>
                    <a:pt x="9" y="0"/>
                    <a:pt x="2" y="4"/>
                    <a:pt x="1" y="10"/>
                  </a:cubicBezTo>
                  <a:cubicBezTo>
                    <a:pt x="0" y="14"/>
                    <a:pt x="2" y="18"/>
                    <a:pt x="5" y="21"/>
                  </a:cubicBezTo>
                  <a:cubicBezTo>
                    <a:pt x="5" y="22"/>
                    <a:pt x="4" y="23"/>
                    <a:pt x="4" y="24"/>
                  </a:cubicBezTo>
                  <a:cubicBezTo>
                    <a:pt x="4" y="27"/>
                    <a:pt x="3" y="31"/>
                    <a:pt x="3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1"/>
                    <a:pt x="6" y="28"/>
                    <a:pt x="7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Freeform 393"/>
            <p:cNvSpPr>
              <a:spLocks noChangeAspect="1"/>
            </p:cNvSpPr>
            <p:nvPr/>
          </p:nvSpPr>
          <p:spPr bwMode="auto">
            <a:xfrm flipV="1">
              <a:off x="3758" y="1437"/>
              <a:ext cx="52" cy="69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2" y="13"/>
                </a:cxn>
                <a:cxn ang="0">
                  <a:pos x="24" y="3"/>
                </a:cxn>
                <a:cxn ang="0">
                  <a:pos x="21" y="2"/>
                </a:cxn>
                <a:cxn ang="0">
                  <a:pos x="20" y="12"/>
                </a:cxn>
                <a:cxn ang="0">
                  <a:pos x="20" y="13"/>
                </a:cxn>
                <a:cxn ang="0">
                  <a:pos x="17" y="12"/>
                </a:cxn>
                <a:cxn ang="0">
                  <a:pos x="16" y="12"/>
                </a:cxn>
                <a:cxn ang="0">
                  <a:pos x="17" y="9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4" y="8"/>
                </a:cxn>
                <a:cxn ang="0">
                  <a:pos x="13" y="12"/>
                </a:cxn>
                <a:cxn ang="0">
                  <a:pos x="2" y="20"/>
                </a:cxn>
                <a:cxn ang="0">
                  <a:pos x="11" y="34"/>
                </a:cxn>
                <a:cxn ang="0">
                  <a:pos x="26" y="26"/>
                </a:cxn>
                <a:cxn ang="0">
                  <a:pos x="22" y="15"/>
                </a:cxn>
              </a:cxnLst>
              <a:rect l="0" t="0" r="r" b="b"/>
              <a:pathLst>
                <a:path w="27" h="36">
                  <a:moveTo>
                    <a:pt x="22" y="15"/>
                  </a:moveTo>
                  <a:cubicBezTo>
                    <a:pt x="22" y="14"/>
                    <a:pt x="22" y="14"/>
                    <a:pt x="22" y="13"/>
                  </a:cubicBezTo>
                  <a:cubicBezTo>
                    <a:pt x="23" y="10"/>
                    <a:pt x="23" y="6"/>
                    <a:pt x="24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6"/>
                    <a:pt x="21" y="9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8" y="12"/>
                    <a:pt x="17" y="12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1"/>
                    <a:pt x="17" y="10"/>
                    <a:pt x="17" y="9"/>
                  </a:cubicBezTo>
                  <a:cubicBezTo>
                    <a:pt x="18" y="7"/>
                    <a:pt x="18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3"/>
                    <a:pt x="15" y="6"/>
                    <a:pt x="14" y="8"/>
                  </a:cubicBezTo>
                  <a:cubicBezTo>
                    <a:pt x="14" y="10"/>
                    <a:pt x="14" y="11"/>
                    <a:pt x="13" y="12"/>
                  </a:cubicBezTo>
                  <a:cubicBezTo>
                    <a:pt x="8" y="12"/>
                    <a:pt x="3" y="15"/>
                    <a:pt x="2" y="20"/>
                  </a:cubicBezTo>
                  <a:cubicBezTo>
                    <a:pt x="0" y="26"/>
                    <a:pt x="4" y="32"/>
                    <a:pt x="11" y="34"/>
                  </a:cubicBezTo>
                  <a:cubicBezTo>
                    <a:pt x="18" y="36"/>
                    <a:pt x="24" y="32"/>
                    <a:pt x="26" y="26"/>
                  </a:cubicBezTo>
                  <a:cubicBezTo>
                    <a:pt x="27" y="22"/>
                    <a:pt x="25" y="18"/>
                    <a:pt x="22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Freeform 394"/>
            <p:cNvSpPr>
              <a:spLocks noChangeAspect="1"/>
            </p:cNvSpPr>
            <p:nvPr/>
          </p:nvSpPr>
          <p:spPr bwMode="auto">
            <a:xfrm flipV="1">
              <a:off x="3831" y="1491"/>
              <a:ext cx="54" cy="69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8" y="22"/>
                </a:cxn>
                <a:cxn ang="0">
                  <a:pos x="11" y="23"/>
                </a:cxn>
                <a:cxn ang="0">
                  <a:pos x="12" y="24"/>
                </a:cxn>
                <a:cxn ang="0">
                  <a:pos x="11" y="28"/>
                </a:cxn>
                <a:cxn ang="0">
                  <a:pos x="9" y="35"/>
                </a:cxn>
                <a:cxn ang="0">
                  <a:pos x="12" y="36"/>
                </a:cxn>
                <a:cxn ang="0">
                  <a:pos x="13" y="29"/>
                </a:cxn>
                <a:cxn ang="0">
                  <a:pos x="15" y="24"/>
                </a:cxn>
                <a:cxn ang="0">
                  <a:pos x="26" y="16"/>
                </a:cxn>
                <a:cxn ang="0">
                  <a:pos x="17" y="2"/>
                </a:cxn>
                <a:cxn ang="0">
                  <a:pos x="1" y="9"/>
                </a:cxn>
                <a:cxn ang="0">
                  <a:pos x="6" y="21"/>
                </a:cxn>
                <a:cxn ang="0">
                  <a:pos x="5" y="24"/>
                </a:cxn>
                <a:cxn ang="0">
                  <a:pos x="3" y="33"/>
                </a:cxn>
                <a:cxn ang="0">
                  <a:pos x="6" y="34"/>
                </a:cxn>
                <a:cxn ang="0">
                  <a:pos x="7" y="25"/>
                </a:cxn>
              </a:cxnLst>
              <a:rect l="0" t="0" r="r" b="b"/>
              <a:pathLst>
                <a:path w="28" h="36">
                  <a:moveTo>
                    <a:pt x="7" y="25"/>
                  </a:moveTo>
                  <a:cubicBezTo>
                    <a:pt x="7" y="24"/>
                    <a:pt x="8" y="23"/>
                    <a:pt x="8" y="22"/>
                  </a:cubicBezTo>
                  <a:cubicBezTo>
                    <a:pt x="9" y="23"/>
                    <a:pt x="10" y="23"/>
                    <a:pt x="11" y="23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1" y="25"/>
                    <a:pt x="11" y="26"/>
                    <a:pt x="11" y="28"/>
                  </a:cubicBezTo>
                  <a:cubicBezTo>
                    <a:pt x="10" y="30"/>
                    <a:pt x="9" y="32"/>
                    <a:pt x="9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3"/>
                    <a:pt x="12" y="31"/>
                    <a:pt x="13" y="29"/>
                  </a:cubicBezTo>
                  <a:cubicBezTo>
                    <a:pt x="13" y="27"/>
                    <a:pt x="14" y="26"/>
                    <a:pt x="15" y="24"/>
                  </a:cubicBezTo>
                  <a:cubicBezTo>
                    <a:pt x="20" y="24"/>
                    <a:pt x="25" y="21"/>
                    <a:pt x="26" y="16"/>
                  </a:cubicBezTo>
                  <a:cubicBezTo>
                    <a:pt x="28" y="10"/>
                    <a:pt x="24" y="4"/>
                    <a:pt x="17" y="2"/>
                  </a:cubicBezTo>
                  <a:cubicBezTo>
                    <a:pt x="10" y="0"/>
                    <a:pt x="3" y="3"/>
                    <a:pt x="1" y="9"/>
                  </a:cubicBezTo>
                  <a:cubicBezTo>
                    <a:pt x="0" y="14"/>
                    <a:pt x="2" y="18"/>
                    <a:pt x="6" y="21"/>
                  </a:cubicBezTo>
                  <a:cubicBezTo>
                    <a:pt x="6" y="22"/>
                    <a:pt x="5" y="23"/>
                    <a:pt x="5" y="24"/>
                  </a:cubicBezTo>
                  <a:cubicBezTo>
                    <a:pt x="4" y="27"/>
                    <a:pt x="4" y="30"/>
                    <a:pt x="3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1"/>
                    <a:pt x="6" y="28"/>
                    <a:pt x="7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Freeform 395"/>
            <p:cNvSpPr>
              <a:spLocks noChangeAspect="1"/>
            </p:cNvSpPr>
            <p:nvPr/>
          </p:nvSpPr>
          <p:spPr bwMode="auto">
            <a:xfrm flipV="1">
              <a:off x="3806" y="1426"/>
              <a:ext cx="52" cy="66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23" y="13"/>
                </a:cxn>
                <a:cxn ang="0">
                  <a:pos x="24" y="3"/>
                </a:cxn>
                <a:cxn ang="0">
                  <a:pos x="22" y="2"/>
                </a:cxn>
                <a:cxn ang="0">
                  <a:pos x="20" y="12"/>
                </a:cxn>
                <a:cxn ang="0">
                  <a:pos x="20" y="13"/>
                </a:cxn>
                <a:cxn ang="0">
                  <a:pos x="17" y="12"/>
                </a:cxn>
                <a:cxn ang="0">
                  <a:pos x="16" y="12"/>
                </a:cxn>
                <a:cxn ang="0">
                  <a:pos x="17" y="9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5" y="8"/>
                </a:cxn>
                <a:cxn ang="0">
                  <a:pos x="14" y="12"/>
                </a:cxn>
                <a:cxn ang="0">
                  <a:pos x="2" y="20"/>
                </a:cxn>
                <a:cxn ang="0">
                  <a:pos x="11" y="34"/>
                </a:cxn>
                <a:cxn ang="0">
                  <a:pos x="26" y="26"/>
                </a:cxn>
                <a:cxn ang="0">
                  <a:pos x="22" y="15"/>
                </a:cxn>
              </a:cxnLst>
              <a:rect l="0" t="0" r="r" b="b"/>
              <a:pathLst>
                <a:path w="27" h="35">
                  <a:moveTo>
                    <a:pt x="22" y="15"/>
                  </a:moveTo>
                  <a:cubicBezTo>
                    <a:pt x="22" y="14"/>
                    <a:pt x="22" y="13"/>
                    <a:pt x="23" y="13"/>
                  </a:cubicBezTo>
                  <a:cubicBezTo>
                    <a:pt x="24" y="10"/>
                    <a:pt x="24" y="6"/>
                    <a:pt x="24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6"/>
                    <a:pt x="21" y="9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8" y="12"/>
                    <a:pt x="17" y="12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7" y="11"/>
                    <a:pt x="17" y="10"/>
                    <a:pt x="17" y="9"/>
                  </a:cubicBezTo>
                  <a:cubicBezTo>
                    <a:pt x="18" y="7"/>
                    <a:pt x="18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3"/>
                    <a:pt x="16" y="6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8" y="12"/>
                    <a:pt x="3" y="15"/>
                    <a:pt x="2" y="20"/>
                  </a:cubicBezTo>
                  <a:cubicBezTo>
                    <a:pt x="0" y="26"/>
                    <a:pt x="5" y="32"/>
                    <a:pt x="11" y="34"/>
                  </a:cubicBezTo>
                  <a:cubicBezTo>
                    <a:pt x="18" y="35"/>
                    <a:pt x="24" y="32"/>
                    <a:pt x="26" y="26"/>
                  </a:cubicBezTo>
                  <a:cubicBezTo>
                    <a:pt x="27" y="22"/>
                    <a:pt x="26" y="18"/>
                    <a:pt x="22" y="1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Freeform 396"/>
            <p:cNvSpPr>
              <a:spLocks noChangeAspect="1"/>
            </p:cNvSpPr>
            <p:nvPr/>
          </p:nvSpPr>
          <p:spPr bwMode="auto">
            <a:xfrm flipV="1">
              <a:off x="3583" y="1550"/>
              <a:ext cx="51" cy="70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3"/>
                </a:cxn>
                <a:cxn ang="0">
                  <a:pos x="11" y="24"/>
                </a:cxn>
                <a:cxn ang="0">
                  <a:pos x="13" y="24"/>
                </a:cxn>
                <a:cxn ang="0">
                  <a:pos x="11" y="28"/>
                </a:cxn>
                <a:cxn ang="0">
                  <a:pos x="10" y="35"/>
                </a:cxn>
                <a:cxn ang="0">
                  <a:pos x="13" y="36"/>
                </a:cxn>
                <a:cxn ang="0">
                  <a:pos x="14" y="29"/>
                </a:cxn>
                <a:cxn ang="0">
                  <a:pos x="15" y="24"/>
                </a:cxn>
                <a:cxn ang="0">
                  <a:pos x="25" y="15"/>
                </a:cxn>
                <a:cxn ang="0">
                  <a:pos x="16" y="2"/>
                </a:cxn>
                <a:cxn ang="0">
                  <a:pos x="1" y="10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5" y="34"/>
                </a:cxn>
                <a:cxn ang="0">
                  <a:pos x="7" y="35"/>
                </a:cxn>
                <a:cxn ang="0">
                  <a:pos x="8" y="25"/>
                </a:cxn>
              </a:cxnLst>
              <a:rect l="0" t="0" r="r" b="b"/>
              <a:pathLst>
                <a:path w="27" h="36">
                  <a:moveTo>
                    <a:pt x="8" y="25"/>
                  </a:moveTo>
                  <a:cubicBezTo>
                    <a:pt x="8" y="24"/>
                    <a:pt x="8" y="23"/>
                    <a:pt x="9" y="23"/>
                  </a:cubicBezTo>
                  <a:cubicBezTo>
                    <a:pt x="10" y="23"/>
                    <a:pt x="10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2" y="25"/>
                    <a:pt x="12" y="27"/>
                    <a:pt x="11" y="28"/>
                  </a:cubicBezTo>
                  <a:cubicBezTo>
                    <a:pt x="11" y="30"/>
                    <a:pt x="10" y="33"/>
                    <a:pt x="10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3"/>
                    <a:pt x="13" y="31"/>
                    <a:pt x="14" y="29"/>
                  </a:cubicBezTo>
                  <a:cubicBezTo>
                    <a:pt x="14" y="27"/>
                    <a:pt x="15" y="26"/>
                    <a:pt x="15" y="24"/>
                  </a:cubicBezTo>
                  <a:cubicBezTo>
                    <a:pt x="21" y="23"/>
                    <a:pt x="24" y="20"/>
                    <a:pt x="25" y="15"/>
                  </a:cubicBezTo>
                  <a:cubicBezTo>
                    <a:pt x="27" y="9"/>
                    <a:pt x="22" y="3"/>
                    <a:pt x="16" y="2"/>
                  </a:cubicBezTo>
                  <a:cubicBezTo>
                    <a:pt x="9" y="0"/>
                    <a:pt x="2" y="4"/>
                    <a:pt x="1" y="10"/>
                  </a:cubicBezTo>
                  <a:cubicBezTo>
                    <a:pt x="0" y="15"/>
                    <a:pt x="3" y="19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1"/>
                    <a:pt x="7" y="28"/>
                    <a:pt x="8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Freeform 397"/>
            <p:cNvSpPr>
              <a:spLocks noChangeAspect="1"/>
            </p:cNvSpPr>
            <p:nvPr/>
          </p:nvSpPr>
          <p:spPr bwMode="auto">
            <a:xfrm flipV="1">
              <a:off x="3565" y="1484"/>
              <a:ext cx="51" cy="66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1" y="12"/>
                </a:cxn>
                <a:cxn ang="0">
                  <a:pos x="22" y="2"/>
                </a:cxn>
                <a:cxn ang="0">
                  <a:pos x="19" y="1"/>
                </a:cxn>
                <a:cxn ang="0">
                  <a:pos x="19" y="12"/>
                </a:cxn>
                <a:cxn ang="0">
                  <a:pos x="18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5" y="9"/>
                </a:cxn>
                <a:cxn ang="0">
                  <a:pos x="16" y="1"/>
                </a:cxn>
                <a:cxn ang="0">
                  <a:pos x="13" y="0"/>
                </a:cxn>
                <a:cxn ang="0">
                  <a:pos x="13" y="8"/>
                </a:cxn>
                <a:cxn ang="0">
                  <a:pos x="12" y="12"/>
                </a:cxn>
                <a:cxn ang="0">
                  <a:pos x="1" y="21"/>
                </a:cxn>
                <a:cxn ang="0">
                  <a:pos x="11" y="34"/>
                </a:cxn>
                <a:cxn ang="0">
                  <a:pos x="25" y="25"/>
                </a:cxn>
                <a:cxn ang="0">
                  <a:pos x="21" y="14"/>
                </a:cxn>
              </a:cxnLst>
              <a:rect l="0" t="0" r="r" b="b"/>
              <a:pathLst>
                <a:path w="26" h="35">
                  <a:moveTo>
                    <a:pt x="21" y="14"/>
                  </a:moveTo>
                  <a:cubicBezTo>
                    <a:pt x="21" y="14"/>
                    <a:pt x="21" y="13"/>
                    <a:pt x="21" y="12"/>
                  </a:cubicBezTo>
                  <a:cubicBezTo>
                    <a:pt x="22" y="9"/>
                    <a:pt x="21" y="5"/>
                    <a:pt x="22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8"/>
                    <a:pt x="19" y="12"/>
                  </a:cubicBezTo>
                  <a:cubicBezTo>
                    <a:pt x="19" y="12"/>
                    <a:pt x="18" y="13"/>
                    <a:pt x="18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0"/>
                    <a:pt x="15" y="9"/>
                  </a:cubicBezTo>
                  <a:cubicBezTo>
                    <a:pt x="16" y="6"/>
                    <a:pt x="16" y="3"/>
                    <a:pt x="16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4" y="6"/>
                    <a:pt x="13" y="8"/>
                  </a:cubicBezTo>
                  <a:cubicBezTo>
                    <a:pt x="13" y="10"/>
                    <a:pt x="12" y="11"/>
                    <a:pt x="12" y="12"/>
                  </a:cubicBezTo>
                  <a:cubicBezTo>
                    <a:pt x="7" y="12"/>
                    <a:pt x="2" y="16"/>
                    <a:pt x="1" y="21"/>
                  </a:cubicBezTo>
                  <a:cubicBezTo>
                    <a:pt x="0" y="27"/>
                    <a:pt x="5" y="32"/>
                    <a:pt x="11" y="34"/>
                  </a:cubicBezTo>
                  <a:cubicBezTo>
                    <a:pt x="18" y="35"/>
                    <a:pt x="24" y="31"/>
                    <a:pt x="25" y="25"/>
                  </a:cubicBezTo>
                  <a:cubicBezTo>
                    <a:pt x="26" y="21"/>
                    <a:pt x="24" y="17"/>
                    <a:pt x="21" y="1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Freeform 398"/>
            <p:cNvSpPr>
              <a:spLocks noChangeAspect="1"/>
            </p:cNvSpPr>
            <p:nvPr/>
          </p:nvSpPr>
          <p:spPr bwMode="auto">
            <a:xfrm flipV="1">
              <a:off x="3633" y="1541"/>
              <a:ext cx="52" cy="70"/>
            </a:xfrm>
            <a:custGeom>
              <a:avLst/>
              <a:gdLst/>
              <a:ahLst/>
              <a:cxnLst>
                <a:cxn ang="0">
                  <a:pos x="7" y="25"/>
                </a:cxn>
                <a:cxn ang="0">
                  <a:pos x="8" y="23"/>
                </a:cxn>
                <a:cxn ang="0">
                  <a:pos x="11" y="24"/>
                </a:cxn>
                <a:cxn ang="0">
                  <a:pos x="12" y="24"/>
                </a:cxn>
                <a:cxn ang="0">
                  <a:pos x="11" y="29"/>
                </a:cxn>
                <a:cxn ang="0">
                  <a:pos x="10" y="36"/>
                </a:cxn>
                <a:cxn ang="0">
                  <a:pos x="13" y="36"/>
                </a:cxn>
                <a:cxn ang="0">
                  <a:pos x="13" y="29"/>
                </a:cxn>
                <a:cxn ang="0">
                  <a:pos x="15" y="24"/>
                </a:cxn>
                <a:cxn ang="0">
                  <a:pos x="25" y="16"/>
                </a:cxn>
                <a:cxn ang="0">
                  <a:pos x="16" y="2"/>
                </a:cxn>
                <a:cxn ang="0">
                  <a:pos x="1" y="11"/>
                </a:cxn>
                <a:cxn ang="0">
                  <a:pos x="6" y="22"/>
                </a:cxn>
                <a:cxn ang="0">
                  <a:pos x="5" y="25"/>
                </a:cxn>
                <a:cxn ang="0">
                  <a:pos x="4" y="34"/>
                </a:cxn>
                <a:cxn ang="0">
                  <a:pos x="7" y="35"/>
                </a:cxn>
                <a:cxn ang="0">
                  <a:pos x="7" y="25"/>
                </a:cxn>
              </a:cxnLst>
              <a:rect l="0" t="0" r="r" b="b"/>
              <a:pathLst>
                <a:path w="27" h="36">
                  <a:moveTo>
                    <a:pt x="7" y="25"/>
                  </a:moveTo>
                  <a:cubicBezTo>
                    <a:pt x="8" y="25"/>
                    <a:pt x="8" y="24"/>
                    <a:pt x="8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6"/>
                    <a:pt x="11" y="27"/>
                    <a:pt x="11" y="29"/>
                  </a:cubicBezTo>
                  <a:cubicBezTo>
                    <a:pt x="10" y="31"/>
                    <a:pt x="10" y="33"/>
                    <a:pt x="10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4"/>
                    <a:pt x="13" y="31"/>
                    <a:pt x="13" y="29"/>
                  </a:cubicBezTo>
                  <a:cubicBezTo>
                    <a:pt x="13" y="27"/>
                    <a:pt x="14" y="26"/>
                    <a:pt x="15" y="24"/>
                  </a:cubicBezTo>
                  <a:cubicBezTo>
                    <a:pt x="20" y="24"/>
                    <a:pt x="24" y="21"/>
                    <a:pt x="25" y="16"/>
                  </a:cubicBezTo>
                  <a:cubicBezTo>
                    <a:pt x="27" y="10"/>
                    <a:pt x="22" y="3"/>
                    <a:pt x="16" y="2"/>
                  </a:cubicBezTo>
                  <a:cubicBezTo>
                    <a:pt x="9" y="0"/>
                    <a:pt x="2" y="5"/>
                    <a:pt x="1" y="11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3"/>
                    <a:pt x="5" y="24"/>
                    <a:pt x="5" y="25"/>
                  </a:cubicBezTo>
                  <a:cubicBezTo>
                    <a:pt x="5" y="28"/>
                    <a:pt x="4" y="31"/>
                    <a:pt x="4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1"/>
                    <a:pt x="7" y="28"/>
                    <a:pt x="7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Freeform 399"/>
            <p:cNvSpPr>
              <a:spLocks noChangeAspect="1"/>
            </p:cNvSpPr>
            <p:nvPr/>
          </p:nvSpPr>
          <p:spPr bwMode="auto">
            <a:xfrm flipV="1">
              <a:off x="3613" y="1474"/>
              <a:ext cx="51" cy="67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1" y="13"/>
                </a:cxn>
                <a:cxn ang="0">
                  <a:pos x="22" y="2"/>
                </a:cxn>
                <a:cxn ang="0">
                  <a:pos x="20" y="2"/>
                </a:cxn>
                <a:cxn ang="0">
                  <a:pos x="19" y="12"/>
                </a:cxn>
                <a:cxn ang="0">
                  <a:pos x="19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6" y="9"/>
                </a:cxn>
                <a:cxn ang="0">
                  <a:pos x="16" y="1"/>
                </a:cxn>
                <a:cxn ang="0">
                  <a:pos x="14" y="0"/>
                </a:cxn>
                <a:cxn ang="0">
                  <a:pos x="13" y="8"/>
                </a:cxn>
                <a:cxn ang="0">
                  <a:pos x="12" y="12"/>
                </a:cxn>
                <a:cxn ang="0">
                  <a:pos x="2" y="21"/>
                </a:cxn>
                <a:cxn ang="0">
                  <a:pos x="11" y="34"/>
                </a:cxn>
                <a:cxn ang="0">
                  <a:pos x="25" y="26"/>
                </a:cxn>
                <a:cxn ang="0">
                  <a:pos x="21" y="14"/>
                </a:cxn>
              </a:cxnLst>
              <a:rect l="0" t="0" r="r" b="b"/>
              <a:pathLst>
                <a:path w="26" h="35">
                  <a:moveTo>
                    <a:pt x="21" y="14"/>
                  </a:moveTo>
                  <a:cubicBezTo>
                    <a:pt x="21" y="14"/>
                    <a:pt x="21" y="13"/>
                    <a:pt x="21" y="13"/>
                  </a:cubicBezTo>
                  <a:cubicBezTo>
                    <a:pt x="22" y="9"/>
                    <a:pt x="22" y="5"/>
                    <a:pt x="22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20" y="9"/>
                    <a:pt x="19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0"/>
                    <a:pt x="16" y="9"/>
                  </a:cubicBezTo>
                  <a:cubicBezTo>
                    <a:pt x="16" y="7"/>
                    <a:pt x="16" y="4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3"/>
                    <a:pt x="14" y="6"/>
                    <a:pt x="13" y="8"/>
                  </a:cubicBezTo>
                  <a:cubicBezTo>
                    <a:pt x="13" y="10"/>
                    <a:pt x="13" y="11"/>
                    <a:pt x="12" y="12"/>
                  </a:cubicBezTo>
                  <a:cubicBezTo>
                    <a:pt x="7" y="12"/>
                    <a:pt x="3" y="16"/>
                    <a:pt x="2" y="21"/>
                  </a:cubicBezTo>
                  <a:cubicBezTo>
                    <a:pt x="0" y="27"/>
                    <a:pt x="5" y="32"/>
                    <a:pt x="11" y="34"/>
                  </a:cubicBezTo>
                  <a:cubicBezTo>
                    <a:pt x="18" y="35"/>
                    <a:pt x="24" y="32"/>
                    <a:pt x="25" y="26"/>
                  </a:cubicBezTo>
                  <a:cubicBezTo>
                    <a:pt x="26" y="21"/>
                    <a:pt x="24" y="17"/>
                    <a:pt x="21" y="1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Freeform 400"/>
            <p:cNvSpPr>
              <a:spLocks noChangeAspect="1"/>
            </p:cNvSpPr>
            <p:nvPr/>
          </p:nvSpPr>
          <p:spPr bwMode="auto">
            <a:xfrm flipV="1">
              <a:off x="3682" y="1529"/>
              <a:ext cx="53" cy="69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8" y="23"/>
                </a:cxn>
                <a:cxn ang="0">
                  <a:pos x="11" y="24"/>
                </a:cxn>
                <a:cxn ang="0">
                  <a:pos x="12" y="24"/>
                </a:cxn>
                <a:cxn ang="0">
                  <a:pos x="11" y="28"/>
                </a:cxn>
                <a:cxn ang="0">
                  <a:pos x="10" y="35"/>
                </a:cxn>
                <a:cxn ang="0">
                  <a:pos x="12" y="36"/>
                </a:cxn>
                <a:cxn ang="0">
                  <a:pos x="13" y="29"/>
                </a:cxn>
                <a:cxn ang="0">
                  <a:pos x="15" y="24"/>
                </a:cxn>
                <a:cxn ang="0">
                  <a:pos x="26" y="16"/>
                </a:cxn>
                <a:cxn ang="0">
                  <a:pos x="16" y="2"/>
                </a:cxn>
                <a:cxn ang="0">
                  <a:pos x="1" y="10"/>
                </a:cxn>
                <a:cxn ang="0">
                  <a:pos x="6" y="22"/>
                </a:cxn>
                <a:cxn ang="0">
                  <a:pos x="5" y="24"/>
                </a:cxn>
                <a:cxn ang="0">
                  <a:pos x="4" y="34"/>
                </a:cxn>
                <a:cxn ang="0">
                  <a:pos x="6" y="34"/>
                </a:cxn>
                <a:cxn ang="0">
                  <a:pos x="8" y="25"/>
                </a:cxn>
              </a:cxnLst>
              <a:rect l="0" t="0" r="r" b="b"/>
              <a:pathLst>
                <a:path w="27" h="36">
                  <a:moveTo>
                    <a:pt x="8" y="25"/>
                  </a:moveTo>
                  <a:cubicBezTo>
                    <a:pt x="8" y="24"/>
                    <a:pt x="8" y="23"/>
                    <a:pt x="8" y="23"/>
                  </a:cubicBezTo>
                  <a:cubicBezTo>
                    <a:pt x="9" y="23"/>
                    <a:pt x="10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1" y="25"/>
                    <a:pt x="11" y="27"/>
                    <a:pt x="11" y="28"/>
                  </a:cubicBezTo>
                  <a:cubicBezTo>
                    <a:pt x="10" y="30"/>
                    <a:pt x="10" y="33"/>
                    <a:pt x="10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3"/>
                    <a:pt x="12" y="31"/>
                    <a:pt x="13" y="29"/>
                  </a:cubicBezTo>
                  <a:cubicBezTo>
                    <a:pt x="14" y="27"/>
                    <a:pt x="14" y="26"/>
                    <a:pt x="15" y="24"/>
                  </a:cubicBezTo>
                  <a:cubicBezTo>
                    <a:pt x="20" y="24"/>
                    <a:pt x="25" y="21"/>
                    <a:pt x="26" y="16"/>
                  </a:cubicBezTo>
                  <a:cubicBezTo>
                    <a:pt x="27" y="10"/>
                    <a:pt x="23" y="3"/>
                    <a:pt x="16" y="2"/>
                  </a:cubicBezTo>
                  <a:cubicBezTo>
                    <a:pt x="9" y="0"/>
                    <a:pt x="2" y="4"/>
                    <a:pt x="1" y="10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5" y="22"/>
                    <a:pt x="5" y="24"/>
                    <a:pt x="5" y="24"/>
                  </a:cubicBezTo>
                  <a:cubicBezTo>
                    <a:pt x="4" y="28"/>
                    <a:pt x="4" y="31"/>
                    <a:pt x="4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1"/>
                    <a:pt x="7" y="28"/>
                    <a:pt x="8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Freeform 401"/>
            <p:cNvSpPr>
              <a:spLocks noChangeAspect="1"/>
            </p:cNvSpPr>
            <p:nvPr/>
          </p:nvSpPr>
          <p:spPr bwMode="auto">
            <a:xfrm flipV="1">
              <a:off x="3661" y="1462"/>
              <a:ext cx="52" cy="67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2" y="12"/>
                </a:cxn>
                <a:cxn ang="0">
                  <a:pos x="23" y="2"/>
                </a:cxn>
                <a:cxn ang="0">
                  <a:pos x="20" y="1"/>
                </a:cxn>
                <a:cxn ang="0">
                  <a:pos x="19" y="12"/>
                </a:cxn>
                <a:cxn ang="0">
                  <a:pos x="19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6" y="9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2" y="20"/>
                </a:cxn>
                <a:cxn ang="0">
                  <a:pos x="11" y="33"/>
                </a:cxn>
                <a:cxn ang="0">
                  <a:pos x="26" y="26"/>
                </a:cxn>
                <a:cxn ang="0">
                  <a:pos x="21" y="14"/>
                </a:cxn>
              </a:cxnLst>
              <a:rect l="0" t="0" r="r" b="b"/>
              <a:pathLst>
                <a:path w="27" h="35">
                  <a:moveTo>
                    <a:pt x="21" y="14"/>
                  </a:moveTo>
                  <a:cubicBezTo>
                    <a:pt x="21" y="14"/>
                    <a:pt x="21" y="13"/>
                    <a:pt x="22" y="12"/>
                  </a:cubicBezTo>
                  <a:cubicBezTo>
                    <a:pt x="22" y="9"/>
                    <a:pt x="23" y="5"/>
                    <a:pt x="23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5"/>
                    <a:pt x="20" y="8"/>
                    <a:pt x="19" y="12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8" y="13"/>
                    <a:pt x="18" y="12"/>
                    <a:pt x="16" y="12"/>
                  </a:cubicBezTo>
                  <a:cubicBezTo>
                    <a:pt x="16" y="11"/>
                    <a:pt x="16" y="12"/>
                    <a:pt x="15" y="12"/>
                  </a:cubicBezTo>
                  <a:cubicBezTo>
                    <a:pt x="16" y="11"/>
                    <a:pt x="16" y="10"/>
                    <a:pt x="16" y="9"/>
                  </a:cubicBezTo>
                  <a:cubicBezTo>
                    <a:pt x="17" y="6"/>
                    <a:pt x="17" y="3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3"/>
                    <a:pt x="14" y="6"/>
                    <a:pt x="14" y="8"/>
                  </a:cubicBezTo>
                  <a:cubicBezTo>
                    <a:pt x="13" y="9"/>
                    <a:pt x="13" y="10"/>
                    <a:pt x="12" y="12"/>
                  </a:cubicBezTo>
                  <a:cubicBezTo>
                    <a:pt x="7" y="12"/>
                    <a:pt x="3" y="15"/>
                    <a:pt x="2" y="20"/>
                  </a:cubicBezTo>
                  <a:cubicBezTo>
                    <a:pt x="0" y="26"/>
                    <a:pt x="5" y="32"/>
                    <a:pt x="11" y="33"/>
                  </a:cubicBezTo>
                  <a:cubicBezTo>
                    <a:pt x="18" y="35"/>
                    <a:pt x="24" y="32"/>
                    <a:pt x="26" y="26"/>
                  </a:cubicBezTo>
                  <a:cubicBezTo>
                    <a:pt x="27" y="21"/>
                    <a:pt x="25" y="17"/>
                    <a:pt x="21" y="1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Freeform 402"/>
            <p:cNvSpPr>
              <a:spLocks noChangeAspect="1"/>
            </p:cNvSpPr>
            <p:nvPr/>
          </p:nvSpPr>
          <p:spPr bwMode="auto">
            <a:xfrm flipV="1">
              <a:off x="3432" y="1577"/>
              <a:ext cx="52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2"/>
                </a:cxn>
                <a:cxn ang="0">
                  <a:pos x="11" y="23"/>
                </a:cxn>
                <a:cxn ang="0">
                  <a:pos x="13" y="23"/>
                </a:cxn>
                <a:cxn ang="0">
                  <a:pos x="12" y="28"/>
                </a:cxn>
                <a:cxn ang="0">
                  <a:pos x="11" y="35"/>
                </a:cxn>
                <a:cxn ang="0">
                  <a:pos x="14" y="35"/>
                </a:cxn>
                <a:cxn ang="0">
                  <a:pos x="14" y="28"/>
                </a:cxn>
                <a:cxn ang="0">
                  <a:pos x="16" y="23"/>
                </a:cxn>
                <a:cxn ang="0">
                  <a:pos x="26" y="14"/>
                </a:cxn>
                <a:cxn ang="0">
                  <a:pos x="15" y="1"/>
                </a:cxn>
                <a:cxn ang="0">
                  <a:pos x="1" y="10"/>
                </a:cxn>
                <a:cxn ang="0">
                  <a:pos x="7" y="22"/>
                </a:cxn>
                <a:cxn ang="0">
                  <a:pos x="6" y="24"/>
                </a:cxn>
                <a:cxn ang="0">
                  <a:pos x="6" y="34"/>
                </a:cxn>
                <a:cxn ang="0">
                  <a:pos x="8" y="34"/>
                </a:cxn>
                <a:cxn ang="0">
                  <a:pos x="8" y="25"/>
                </a:cxn>
              </a:cxnLst>
              <a:rect l="0" t="0" r="r" b="b"/>
              <a:pathLst>
                <a:path w="27" h="35">
                  <a:moveTo>
                    <a:pt x="8" y="25"/>
                  </a:moveTo>
                  <a:cubicBezTo>
                    <a:pt x="9" y="24"/>
                    <a:pt x="9" y="23"/>
                    <a:pt x="9" y="22"/>
                  </a:cubicBezTo>
                  <a:cubicBezTo>
                    <a:pt x="10" y="23"/>
                    <a:pt x="11" y="23"/>
                    <a:pt x="11" y="23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2" y="25"/>
                    <a:pt x="12" y="26"/>
                    <a:pt x="12" y="28"/>
                  </a:cubicBezTo>
                  <a:cubicBezTo>
                    <a:pt x="11" y="30"/>
                    <a:pt x="11" y="32"/>
                    <a:pt x="11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3"/>
                    <a:pt x="14" y="30"/>
                    <a:pt x="14" y="28"/>
                  </a:cubicBezTo>
                  <a:cubicBezTo>
                    <a:pt x="15" y="27"/>
                    <a:pt x="15" y="25"/>
                    <a:pt x="16" y="23"/>
                  </a:cubicBezTo>
                  <a:cubicBezTo>
                    <a:pt x="21" y="23"/>
                    <a:pt x="25" y="19"/>
                    <a:pt x="26" y="14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2" y="4"/>
                    <a:pt x="1" y="10"/>
                  </a:cubicBezTo>
                  <a:cubicBezTo>
                    <a:pt x="0" y="15"/>
                    <a:pt x="2" y="19"/>
                    <a:pt x="7" y="22"/>
                  </a:cubicBezTo>
                  <a:cubicBezTo>
                    <a:pt x="6" y="22"/>
                    <a:pt x="6" y="24"/>
                    <a:pt x="6" y="24"/>
                  </a:cubicBezTo>
                  <a:cubicBezTo>
                    <a:pt x="5" y="28"/>
                    <a:pt x="5" y="31"/>
                    <a:pt x="6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1"/>
                    <a:pt x="8" y="28"/>
                    <a:pt x="8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Freeform 403"/>
            <p:cNvSpPr>
              <a:spLocks noChangeAspect="1"/>
            </p:cNvSpPr>
            <p:nvPr/>
          </p:nvSpPr>
          <p:spPr bwMode="auto">
            <a:xfrm flipV="1">
              <a:off x="3419" y="1508"/>
              <a:ext cx="50" cy="68"/>
            </a:xfrm>
            <a:custGeom>
              <a:avLst/>
              <a:gdLst/>
              <a:ahLst/>
              <a:cxnLst>
                <a:cxn ang="0">
                  <a:pos x="20" y="13"/>
                </a:cxn>
                <a:cxn ang="0">
                  <a:pos x="20" y="12"/>
                </a:cxn>
                <a:cxn ang="0">
                  <a:pos x="21" y="1"/>
                </a:cxn>
                <a:cxn ang="0">
                  <a:pos x="18" y="1"/>
                </a:cxn>
                <a:cxn ang="0">
                  <a:pos x="18" y="11"/>
                </a:cxn>
                <a:cxn ang="0">
                  <a:pos x="18" y="12"/>
                </a:cxn>
                <a:cxn ang="0">
                  <a:pos x="15" y="11"/>
                </a:cxn>
                <a:cxn ang="0">
                  <a:pos x="14" y="12"/>
                </a:cxn>
                <a:cxn ang="0">
                  <a:pos x="14" y="8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2" y="8"/>
                </a:cxn>
                <a:cxn ang="0">
                  <a:pos x="11" y="12"/>
                </a:cxn>
                <a:cxn ang="0">
                  <a:pos x="1" y="21"/>
                </a:cxn>
                <a:cxn ang="0">
                  <a:pos x="11" y="34"/>
                </a:cxn>
                <a:cxn ang="0">
                  <a:pos x="25" y="25"/>
                </a:cxn>
                <a:cxn ang="0">
                  <a:pos x="20" y="13"/>
                </a:cxn>
              </a:cxnLst>
              <a:rect l="0" t="0" r="r" b="b"/>
              <a:pathLst>
                <a:path w="26" h="35">
                  <a:moveTo>
                    <a:pt x="20" y="13"/>
                  </a:moveTo>
                  <a:cubicBezTo>
                    <a:pt x="20" y="13"/>
                    <a:pt x="20" y="12"/>
                    <a:pt x="20" y="12"/>
                  </a:cubicBezTo>
                  <a:cubicBezTo>
                    <a:pt x="21" y="8"/>
                    <a:pt x="21" y="5"/>
                    <a:pt x="21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4"/>
                    <a:pt x="19" y="8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6" y="12"/>
                    <a:pt x="15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0"/>
                    <a:pt x="14" y="10"/>
                    <a:pt x="14" y="8"/>
                  </a:cubicBezTo>
                  <a:cubicBezTo>
                    <a:pt x="15" y="6"/>
                    <a:pt x="15" y="3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6"/>
                    <a:pt x="12" y="8"/>
                  </a:cubicBezTo>
                  <a:cubicBezTo>
                    <a:pt x="12" y="9"/>
                    <a:pt x="12" y="11"/>
                    <a:pt x="11" y="12"/>
                  </a:cubicBezTo>
                  <a:cubicBezTo>
                    <a:pt x="6" y="12"/>
                    <a:pt x="2" y="16"/>
                    <a:pt x="1" y="21"/>
                  </a:cubicBezTo>
                  <a:cubicBezTo>
                    <a:pt x="0" y="27"/>
                    <a:pt x="5" y="33"/>
                    <a:pt x="11" y="34"/>
                  </a:cubicBezTo>
                  <a:cubicBezTo>
                    <a:pt x="18" y="35"/>
                    <a:pt x="25" y="31"/>
                    <a:pt x="25" y="25"/>
                  </a:cubicBezTo>
                  <a:cubicBezTo>
                    <a:pt x="26" y="20"/>
                    <a:pt x="24" y="16"/>
                    <a:pt x="20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Freeform 404"/>
            <p:cNvSpPr>
              <a:spLocks noChangeAspect="1"/>
            </p:cNvSpPr>
            <p:nvPr/>
          </p:nvSpPr>
          <p:spPr bwMode="auto">
            <a:xfrm flipV="1">
              <a:off x="3483" y="1570"/>
              <a:ext cx="52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8" y="22"/>
                </a:cxn>
                <a:cxn ang="0">
                  <a:pos x="11" y="23"/>
                </a:cxn>
                <a:cxn ang="0">
                  <a:pos x="13" y="23"/>
                </a:cxn>
                <a:cxn ang="0">
                  <a:pos x="11" y="28"/>
                </a:cxn>
                <a:cxn ang="0">
                  <a:pos x="11" y="35"/>
                </a:cxn>
                <a:cxn ang="0">
                  <a:pos x="14" y="35"/>
                </a:cxn>
                <a:cxn ang="0">
                  <a:pos x="14" y="28"/>
                </a:cxn>
                <a:cxn ang="0">
                  <a:pos x="16" y="24"/>
                </a:cxn>
                <a:cxn ang="0">
                  <a:pos x="26" y="15"/>
                </a:cxn>
                <a:cxn ang="0">
                  <a:pos x="15" y="1"/>
                </a:cxn>
                <a:cxn ang="0">
                  <a:pos x="0" y="10"/>
                </a:cxn>
                <a:cxn ang="0">
                  <a:pos x="6" y="22"/>
                </a:cxn>
                <a:cxn ang="0">
                  <a:pos x="5" y="24"/>
                </a:cxn>
                <a:cxn ang="0">
                  <a:pos x="5" y="34"/>
                </a:cxn>
                <a:cxn ang="0">
                  <a:pos x="7" y="34"/>
                </a:cxn>
                <a:cxn ang="0">
                  <a:pos x="8" y="25"/>
                </a:cxn>
              </a:cxnLst>
              <a:rect l="0" t="0" r="r" b="b"/>
              <a:pathLst>
                <a:path w="27" h="35">
                  <a:moveTo>
                    <a:pt x="8" y="25"/>
                  </a:moveTo>
                  <a:cubicBezTo>
                    <a:pt x="8" y="24"/>
                    <a:pt x="8" y="23"/>
                    <a:pt x="8" y="22"/>
                  </a:cubicBezTo>
                  <a:cubicBezTo>
                    <a:pt x="9" y="23"/>
                    <a:pt x="10" y="23"/>
                    <a:pt x="11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2" y="25"/>
                    <a:pt x="12" y="26"/>
                    <a:pt x="11" y="28"/>
                  </a:cubicBezTo>
                  <a:cubicBezTo>
                    <a:pt x="11" y="30"/>
                    <a:pt x="11" y="32"/>
                    <a:pt x="11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3"/>
                    <a:pt x="14" y="30"/>
                    <a:pt x="14" y="28"/>
                  </a:cubicBezTo>
                  <a:cubicBezTo>
                    <a:pt x="14" y="27"/>
                    <a:pt x="15" y="25"/>
                    <a:pt x="16" y="24"/>
                  </a:cubicBezTo>
                  <a:cubicBezTo>
                    <a:pt x="21" y="23"/>
                    <a:pt x="25" y="19"/>
                    <a:pt x="26" y="15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1" y="4"/>
                    <a:pt x="0" y="10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1"/>
                    <a:pt x="8" y="28"/>
                    <a:pt x="8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Freeform 405"/>
            <p:cNvSpPr>
              <a:spLocks noChangeAspect="1"/>
            </p:cNvSpPr>
            <p:nvPr/>
          </p:nvSpPr>
          <p:spPr bwMode="auto">
            <a:xfrm flipV="1">
              <a:off x="3467" y="1501"/>
              <a:ext cx="52" cy="67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21" y="12"/>
                </a:cxn>
                <a:cxn ang="0">
                  <a:pos x="21" y="1"/>
                </a:cxn>
                <a:cxn ang="0">
                  <a:pos x="19" y="1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5" y="11"/>
                </a:cxn>
                <a:cxn ang="0">
                  <a:pos x="14" y="12"/>
                </a:cxn>
                <a:cxn ang="0">
                  <a:pos x="15" y="8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8"/>
                </a:cxn>
                <a:cxn ang="0">
                  <a:pos x="11" y="12"/>
                </a:cxn>
                <a:cxn ang="0">
                  <a:pos x="1" y="21"/>
                </a:cxn>
                <a:cxn ang="0">
                  <a:pos x="11" y="34"/>
                </a:cxn>
                <a:cxn ang="0">
                  <a:pos x="26" y="25"/>
                </a:cxn>
                <a:cxn ang="0">
                  <a:pos x="20" y="14"/>
                </a:cxn>
              </a:cxnLst>
              <a:rect l="0" t="0" r="r" b="b"/>
              <a:pathLst>
                <a:path w="27" h="35">
                  <a:moveTo>
                    <a:pt x="20" y="14"/>
                  </a:moveTo>
                  <a:cubicBezTo>
                    <a:pt x="21" y="13"/>
                    <a:pt x="21" y="12"/>
                    <a:pt x="21" y="12"/>
                  </a:cubicBezTo>
                  <a:cubicBezTo>
                    <a:pt x="22" y="8"/>
                    <a:pt x="21" y="5"/>
                    <a:pt x="21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5"/>
                    <a:pt x="19" y="8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5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5" y="11"/>
                    <a:pt x="15" y="10"/>
                    <a:pt x="15" y="8"/>
                  </a:cubicBezTo>
                  <a:cubicBezTo>
                    <a:pt x="16" y="6"/>
                    <a:pt x="16" y="3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3" y="6"/>
                    <a:pt x="12" y="8"/>
                  </a:cubicBezTo>
                  <a:cubicBezTo>
                    <a:pt x="12" y="9"/>
                    <a:pt x="12" y="10"/>
                    <a:pt x="11" y="12"/>
                  </a:cubicBezTo>
                  <a:cubicBezTo>
                    <a:pt x="6" y="12"/>
                    <a:pt x="2" y="16"/>
                    <a:pt x="1" y="21"/>
                  </a:cubicBezTo>
                  <a:cubicBezTo>
                    <a:pt x="0" y="27"/>
                    <a:pt x="5" y="32"/>
                    <a:pt x="11" y="34"/>
                  </a:cubicBezTo>
                  <a:cubicBezTo>
                    <a:pt x="19" y="35"/>
                    <a:pt x="25" y="31"/>
                    <a:pt x="26" y="25"/>
                  </a:cubicBezTo>
                  <a:cubicBezTo>
                    <a:pt x="27" y="20"/>
                    <a:pt x="25" y="16"/>
                    <a:pt x="20" y="1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Freeform 406"/>
            <p:cNvSpPr>
              <a:spLocks noChangeAspect="1"/>
            </p:cNvSpPr>
            <p:nvPr/>
          </p:nvSpPr>
          <p:spPr bwMode="auto">
            <a:xfrm flipV="1">
              <a:off x="3533" y="1560"/>
              <a:ext cx="52" cy="69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8" y="23"/>
                </a:cxn>
                <a:cxn ang="0">
                  <a:pos x="11" y="24"/>
                </a:cxn>
                <a:cxn ang="0">
                  <a:pos x="13" y="24"/>
                </a:cxn>
                <a:cxn ang="0">
                  <a:pos x="11" y="28"/>
                </a:cxn>
                <a:cxn ang="0">
                  <a:pos x="11" y="35"/>
                </a:cxn>
                <a:cxn ang="0">
                  <a:pos x="14" y="36"/>
                </a:cxn>
                <a:cxn ang="0">
                  <a:pos x="14" y="29"/>
                </a:cxn>
                <a:cxn ang="0">
                  <a:pos x="16" y="24"/>
                </a:cxn>
                <a:cxn ang="0">
                  <a:pos x="26" y="15"/>
                </a:cxn>
                <a:cxn ang="0">
                  <a:pos x="16" y="2"/>
                </a:cxn>
                <a:cxn ang="0">
                  <a:pos x="0" y="11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5" y="34"/>
                </a:cxn>
                <a:cxn ang="0">
                  <a:pos x="8" y="35"/>
                </a:cxn>
                <a:cxn ang="0">
                  <a:pos x="8" y="25"/>
                </a:cxn>
              </a:cxnLst>
              <a:rect l="0" t="0" r="r" b="b"/>
              <a:pathLst>
                <a:path w="27" h="36">
                  <a:moveTo>
                    <a:pt x="8" y="25"/>
                  </a:moveTo>
                  <a:cubicBezTo>
                    <a:pt x="8" y="24"/>
                    <a:pt x="8" y="24"/>
                    <a:pt x="8" y="23"/>
                  </a:cubicBezTo>
                  <a:cubicBezTo>
                    <a:pt x="9" y="23"/>
                    <a:pt x="10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2" y="26"/>
                    <a:pt x="11" y="27"/>
                    <a:pt x="11" y="28"/>
                  </a:cubicBezTo>
                  <a:cubicBezTo>
                    <a:pt x="11" y="30"/>
                    <a:pt x="11" y="33"/>
                    <a:pt x="11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3"/>
                    <a:pt x="14" y="31"/>
                    <a:pt x="14" y="29"/>
                  </a:cubicBezTo>
                  <a:cubicBezTo>
                    <a:pt x="14" y="27"/>
                    <a:pt x="15" y="26"/>
                    <a:pt x="16" y="24"/>
                  </a:cubicBezTo>
                  <a:cubicBezTo>
                    <a:pt x="21" y="23"/>
                    <a:pt x="25" y="20"/>
                    <a:pt x="26" y="15"/>
                  </a:cubicBezTo>
                  <a:cubicBezTo>
                    <a:pt x="27" y="9"/>
                    <a:pt x="23" y="3"/>
                    <a:pt x="16" y="2"/>
                  </a:cubicBezTo>
                  <a:cubicBezTo>
                    <a:pt x="9" y="0"/>
                    <a:pt x="2" y="5"/>
                    <a:pt x="0" y="11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1"/>
                    <a:pt x="7" y="28"/>
                    <a:pt x="8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Freeform 407"/>
            <p:cNvSpPr>
              <a:spLocks noChangeAspect="1"/>
            </p:cNvSpPr>
            <p:nvPr/>
          </p:nvSpPr>
          <p:spPr bwMode="auto">
            <a:xfrm flipV="1">
              <a:off x="3515" y="1492"/>
              <a:ext cx="53" cy="68"/>
            </a:xfrm>
            <a:custGeom>
              <a:avLst/>
              <a:gdLst/>
              <a:ahLst/>
              <a:cxnLst>
                <a:cxn ang="0">
                  <a:pos x="21" y="14"/>
                </a:cxn>
                <a:cxn ang="0">
                  <a:pos x="22" y="13"/>
                </a:cxn>
                <a:cxn ang="0">
                  <a:pos x="22" y="2"/>
                </a:cxn>
                <a:cxn ang="0">
                  <a:pos x="19" y="1"/>
                </a:cxn>
                <a:cxn ang="0">
                  <a:pos x="19" y="12"/>
                </a:cxn>
                <a:cxn ang="0">
                  <a:pos x="19" y="13"/>
                </a:cxn>
                <a:cxn ang="0">
                  <a:pos x="16" y="12"/>
                </a:cxn>
                <a:cxn ang="0">
                  <a:pos x="15" y="12"/>
                </a:cxn>
                <a:cxn ang="0">
                  <a:pos x="16" y="9"/>
                </a:cxn>
                <a:cxn ang="0">
                  <a:pos x="16" y="1"/>
                </a:cxn>
                <a:cxn ang="0">
                  <a:pos x="14" y="0"/>
                </a:cxn>
                <a:cxn ang="0">
                  <a:pos x="13" y="8"/>
                </a:cxn>
                <a:cxn ang="0">
                  <a:pos x="12" y="12"/>
                </a:cxn>
                <a:cxn ang="0">
                  <a:pos x="1" y="21"/>
                </a:cxn>
                <a:cxn ang="0">
                  <a:pos x="12" y="34"/>
                </a:cxn>
                <a:cxn ang="0">
                  <a:pos x="26" y="25"/>
                </a:cxn>
                <a:cxn ang="0">
                  <a:pos x="21" y="14"/>
                </a:cxn>
              </a:cxnLst>
              <a:rect l="0" t="0" r="r" b="b"/>
              <a:pathLst>
                <a:path w="27" h="35">
                  <a:moveTo>
                    <a:pt x="21" y="14"/>
                  </a:moveTo>
                  <a:cubicBezTo>
                    <a:pt x="21" y="14"/>
                    <a:pt x="22" y="13"/>
                    <a:pt x="22" y="13"/>
                  </a:cubicBezTo>
                  <a:cubicBezTo>
                    <a:pt x="22" y="9"/>
                    <a:pt x="22" y="5"/>
                    <a:pt x="22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5"/>
                    <a:pt x="20" y="8"/>
                    <a:pt x="19" y="12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8" y="13"/>
                    <a:pt x="17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1"/>
                    <a:pt x="15" y="10"/>
                    <a:pt x="16" y="9"/>
                  </a:cubicBezTo>
                  <a:cubicBezTo>
                    <a:pt x="16" y="6"/>
                    <a:pt x="16" y="4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3"/>
                    <a:pt x="13" y="6"/>
                    <a:pt x="13" y="8"/>
                  </a:cubicBezTo>
                  <a:cubicBezTo>
                    <a:pt x="13" y="10"/>
                    <a:pt x="13" y="11"/>
                    <a:pt x="12" y="12"/>
                  </a:cubicBezTo>
                  <a:cubicBezTo>
                    <a:pt x="7" y="12"/>
                    <a:pt x="2" y="16"/>
                    <a:pt x="1" y="21"/>
                  </a:cubicBezTo>
                  <a:cubicBezTo>
                    <a:pt x="0" y="27"/>
                    <a:pt x="5" y="33"/>
                    <a:pt x="12" y="34"/>
                  </a:cubicBezTo>
                  <a:cubicBezTo>
                    <a:pt x="19" y="35"/>
                    <a:pt x="25" y="31"/>
                    <a:pt x="26" y="25"/>
                  </a:cubicBezTo>
                  <a:cubicBezTo>
                    <a:pt x="27" y="21"/>
                    <a:pt x="25" y="17"/>
                    <a:pt x="21" y="1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Freeform 408"/>
            <p:cNvSpPr>
              <a:spLocks noChangeAspect="1"/>
            </p:cNvSpPr>
            <p:nvPr/>
          </p:nvSpPr>
          <p:spPr bwMode="auto">
            <a:xfrm flipV="1">
              <a:off x="3281" y="1597"/>
              <a:ext cx="52" cy="68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9" y="23"/>
                </a:cxn>
                <a:cxn ang="0">
                  <a:pos x="12" y="23"/>
                </a:cxn>
                <a:cxn ang="0">
                  <a:pos x="14" y="24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7" y="23"/>
                </a:cxn>
                <a:cxn ang="0">
                  <a:pos x="26" y="14"/>
                </a:cxn>
                <a:cxn ang="0">
                  <a:pos x="15" y="1"/>
                </a:cxn>
                <a:cxn ang="0">
                  <a:pos x="0" y="11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7" y="34"/>
                </a:cxn>
                <a:cxn ang="0">
                  <a:pos x="9" y="35"/>
                </a:cxn>
                <a:cxn ang="0">
                  <a:pos x="9" y="25"/>
                </a:cxn>
              </a:cxnLst>
              <a:rect l="0" t="0" r="r" b="b"/>
              <a:pathLst>
                <a:path w="27" h="35">
                  <a:moveTo>
                    <a:pt x="9" y="25"/>
                  </a:moveTo>
                  <a:cubicBezTo>
                    <a:pt x="9" y="24"/>
                    <a:pt x="9" y="23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4"/>
                    <a:pt x="14" y="24"/>
                  </a:cubicBezTo>
                  <a:cubicBezTo>
                    <a:pt x="13" y="25"/>
                    <a:pt x="13" y="26"/>
                    <a:pt x="12" y="28"/>
                  </a:cubicBezTo>
                  <a:cubicBezTo>
                    <a:pt x="13" y="30"/>
                    <a:pt x="12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3"/>
                    <a:pt x="15" y="30"/>
                    <a:pt x="15" y="28"/>
                  </a:cubicBezTo>
                  <a:cubicBezTo>
                    <a:pt x="15" y="27"/>
                    <a:pt x="16" y="25"/>
                    <a:pt x="17" y="23"/>
                  </a:cubicBezTo>
                  <a:cubicBezTo>
                    <a:pt x="21" y="22"/>
                    <a:pt x="26" y="19"/>
                    <a:pt x="26" y="14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1" y="5"/>
                    <a:pt x="0" y="11"/>
                  </a:cubicBezTo>
                  <a:cubicBezTo>
                    <a:pt x="0" y="16"/>
                    <a:pt x="3" y="20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6" y="28"/>
                    <a:pt x="6" y="31"/>
                    <a:pt x="7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1"/>
                    <a:pt x="9" y="28"/>
                    <a:pt x="9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Freeform 409"/>
            <p:cNvSpPr>
              <a:spLocks noChangeAspect="1"/>
            </p:cNvSpPr>
            <p:nvPr/>
          </p:nvSpPr>
          <p:spPr bwMode="auto">
            <a:xfrm flipV="1">
              <a:off x="3271" y="1528"/>
              <a:ext cx="52" cy="67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20" y="12"/>
                </a:cxn>
                <a:cxn ang="0">
                  <a:pos x="20" y="1"/>
                </a:cxn>
                <a:cxn ang="0">
                  <a:pos x="17" y="1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5" y="12"/>
                </a:cxn>
                <a:cxn ang="0">
                  <a:pos x="14" y="12"/>
                </a:cxn>
                <a:cxn ang="0">
                  <a:pos x="14" y="9"/>
                </a:cxn>
                <a:cxn ang="0">
                  <a:pos x="14" y="1"/>
                </a:cxn>
                <a:cxn ang="0">
                  <a:pos x="11" y="0"/>
                </a:cxn>
                <a:cxn ang="0">
                  <a:pos x="12" y="9"/>
                </a:cxn>
                <a:cxn ang="0">
                  <a:pos x="11" y="12"/>
                </a:cxn>
                <a:cxn ang="0">
                  <a:pos x="1" y="22"/>
                </a:cxn>
                <a:cxn ang="0">
                  <a:pos x="13" y="34"/>
                </a:cxn>
                <a:cxn ang="0">
                  <a:pos x="26" y="24"/>
                </a:cxn>
                <a:cxn ang="0">
                  <a:pos x="20" y="14"/>
                </a:cxn>
              </a:cxnLst>
              <a:rect l="0" t="0" r="r" b="b"/>
              <a:pathLst>
                <a:path w="27" h="35">
                  <a:moveTo>
                    <a:pt x="20" y="14"/>
                  </a:moveTo>
                  <a:cubicBezTo>
                    <a:pt x="20" y="13"/>
                    <a:pt x="20" y="12"/>
                    <a:pt x="20" y="12"/>
                  </a:cubicBezTo>
                  <a:cubicBezTo>
                    <a:pt x="21" y="8"/>
                    <a:pt x="20" y="5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5"/>
                    <a:pt x="18" y="8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1"/>
                    <a:pt x="14" y="10"/>
                    <a:pt x="14" y="9"/>
                  </a:cubicBezTo>
                  <a:cubicBezTo>
                    <a:pt x="15" y="6"/>
                    <a:pt x="14" y="4"/>
                    <a:pt x="14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3"/>
                    <a:pt x="12" y="6"/>
                    <a:pt x="12" y="9"/>
                  </a:cubicBezTo>
                  <a:cubicBezTo>
                    <a:pt x="11" y="10"/>
                    <a:pt x="11" y="11"/>
                    <a:pt x="11" y="12"/>
                  </a:cubicBezTo>
                  <a:cubicBezTo>
                    <a:pt x="6" y="13"/>
                    <a:pt x="1" y="17"/>
                    <a:pt x="1" y="22"/>
                  </a:cubicBezTo>
                  <a:cubicBezTo>
                    <a:pt x="0" y="28"/>
                    <a:pt x="6" y="33"/>
                    <a:pt x="13" y="34"/>
                  </a:cubicBezTo>
                  <a:cubicBezTo>
                    <a:pt x="19" y="35"/>
                    <a:pt x="25" y="31"/>
                    <a:pt x="26" y="24"/>
                  </a:cubicBezTo>
                  <a:cubicBezTo>
                    <a:pt x="27" y="20"/>
                    <a:pt x="24" y="16"/>
                    <a:pt x="20" y="1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Freeform 410"/>
            <p:cNvSpPr>
              <a:spLocks noChangeAspect="1"/>
            </p:cNvSpPr>
            <p:nvPr/>
          </p:nvSpPr>
          <p:spPr bwMode="auto">
            <a:xfrm flipV="1">
              <a:off x="3330" y="1591"/>
              <a:ext cx="53" cy="68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10" y="23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3" y="28"/>
                </a:cxn>
                <a:cxn ang="0">
                  <a:pos x="12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6" y="23"/>
                </a:cxn>
                <a:cxn ang="0">
                  <a:pos x="26" y="14"/>
                </a:cxn>
                <a:cxn ang="0">
                  <a:pos x="15" y="1"/>
                </a:cxn>
                <a:cxn ang="0">
                  <a:pos x="1" y="11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6" y="34"/>
                </a:cxn>
                <a:cxn ang="0">
                  <a:pos x="9" y="34"/>
                </a:cxn>
                <a:cxn ang="0">
                  <a:pos x="9" y="25"/>
                </a:cxn>
              </a:cxnLst>
              <a:rect l="0" t="0" r="r" b="b"/>
              <a:pathLst>
                <a:path w="27" h="35">
                  <a:moveTo>
                    <a:pt x="9" y="25"/>
                  </a:moveTo>
                  <a:cubicBezTo>
                    <a:pt x="9" y="24"/>
                    <a:pt x="9" y="23"/>
                    <a:pt x="10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3" y="26"/>
                    <a:pt x="13" y="28"/>
                  </a:cubicBezTo>
                  <a:cubicBezTo>
                    <a:pt x="12" y="30"/>
                    <a:pt x="12" y="32"/>
                    <a:pt x="12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3"/>
                    <a:pt x="15" y="30"/>
                    <a:pt x="15" y="28"/>
                  </a:cubicBezTo>
                  <a:cubicBezTo>
                    <a:pt x="15" y="26"/>
                    <a:pt x="16" y="25"/>
                    <a:pt x="16" y="23"/>
                  </a:cubicBezTo>
                  <a:cubicBezTo>
                    <a:pt x="22" y="22"/>
                    <a:pt x="25" y="19"/>
                    <a:pt x="26" y="14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1" y="5"/>
                    <a:pt x="1" y="11"/>
                  </a:cubicBezTo>
                  <a:cubicBezTo>
                    <a:pt x="0" y="15"/>
                    <a:pt x="3" y="19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6" y="28"/>
                    <a:pt x="6" y="31"/>
                    <a:pt x="6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1"/>
                    <a:pt x="8" y="28"/>
                    <a:pt x="9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Freeform 411"/>
            <p:cNvSpPr>
              <a:spLocks noChangeAspect="1"/>
            </p:cNvSpPr>
            <p:nvPr/>
          </p:nvSpPr>
          <p:spPr bwMode="auto">
            <a:xfrm flipV="1">
              <a:off x="3321" y="1522"/>
              <a:ext cx="50" cy="68"/>
            </a:xfrm>
            <a:custGeom>
              <a:avLst/>
              <a:gdLst/>
              <a:ahLst/>
              <a:cxnLst>
                <a:cxn ang="0">
                  <a:pos x="20" y="13"/>
                </a:cxn>
                <a:cxn ang="0">
                  <a:pos x="20" y="12"/>
                </a:cxn>
                <a:cxn ang="0">
                  <a:pos x="20" y="1"/>
                </a:cxn>
                <a:cxn ang="0">
                  <a:pos x="17" y="1"/>
                </a:cxn>
                <a:cxn ang="0">
                  <a:pos x="18" y="12"/>
                </a:cxn>
                <a:cxn ang="0">
                  <a:pos x="17" y="12"/>
                </a:cxn>
                <a:cxn ang="0">
                  <a:pos x="14" y="12"/>
                </a:cxn>
                <a:cxn ang="0">
                  <a:pos x="13" y="12"/>
                </a:cxn>
                <a:cxn ang="0">
                  <a:pos x="14" y="9"/>
                </a:cxn>
                <a:cxn ang="0">
                  <a:pos x="14" y="0"/>
                </a:cxn>
                <a:cxn ang="0">
                  <a:pos x="11" y="0"/>
                </a:cxn>
                <a:cxn ang="0">
                  <a:pos x="12" y="8"/>
                </a:cxn>
                <a:cxn ang="0">
                  <a:pos x="11" y="12"/>
                </a:cxn>
                <a:cxn ang="0">
                  <a:pos x="1" y="22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20" y="13"/>
                </a:cxn>
              </a:cxnLst>
              <a:rect l="0" t="0" r="r" b="b"/>
              <a:pathLst>
                <a:path w="26" h="35">
                  <a:moveTo>
                    <a:pt x="20" y="13"/>
                  </a:moveTo>
                  <a:cubicBezTo>
                    <a:pt x="20" y="13"/>
                    <a:pt x="20" y="12"/>
                    <a:pt x="20" y="12"/>
                  </a:cubicBezTo>
                  <a:cubicBezTo>
                    <a:pt x="20" y="8"/>
                    <a:pt x="20" y="4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5"/>
                    <a:pt x="18" y="8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5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4" y="11"/>
                    <a:pt x="14" y="10"/>
                    <a:pt x="14" y="9"/>
                  </a:cubicBezTo>
                  <a:cubicBezTo>
                    <a:pt x="14" y="6"/>
                    <a:pt x="14" y="3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"/>
                    <a:pt x="12" y="6"/>
                    <a:pt x="12" y="8"/>
                  </a:cubicBezTo>
                  <a:cubicBezTo>
                    <a:pt x="11" y="10"/>
                    <a:pt x="11" y="11"/>
                    <a:pt x="11" y="12"/>
                  </a:cubicBezTo>
                  <a:cubicBezTo>
                    <a:pt x="6" y="13"/>
                    <a:pt x="1" y="17"/>
                    <a:pt x="1" y="22"/>
                  </a:cubicBezTo>
                  <a:cubicBezTo>
                    <a:pt x="0" y="28"/>
                    <a:pt x="5" y="33"/>
                    <a:pt x="12" y="34"/>
                  </a:cubicBezTo>
                  <a:cubicBezTo>
                    <a:pt x="18" y="35"/>
                    <a:pt x="24" y="30"/>
                    <a:pt x="25" y="24"/>
                  </a:cubicBezTo>
                  <a:cubicBezTo>
                    <a:pt x="26" y="20"/>
                    <a:pt x="23" y="16"/>
                    <a:pt x="20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Freeform 412"/>
            <p:cNvSpPr>
              <a:spLocks noChangeAspect="1"/>
            </p:cNvSpPr>
            <p:nvPr/>
          </p:nvSpPr>
          <p:spPr bwMode="auto">
            <a:xfrm flipV="1">
              <a:off x="3383" y="1585"/>
              <a:ext cx="49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3"/>
                </a:cxn>
                <a:cxn ang="0">
                  <a:pos x="11" y="24"/>
                </a:cxn>
                <a:cxn ang="0">
                  <a:pos x="13" y="24"/>
                </a:cxn>
                <a:cxn ang="0">
                  <a:pos x="12" y="28"/>
                </a:cxn>
                <a:cxn ang="0">
                  <a:pos x="12" y="35"/>
                </a:cxn>
                <a:cxn ang="0">
                  <a:pos x="14" y="35"/>
                </a:cxn>
                <a:cxn ang="0">
                  <a:pos x="14" y="28"/>
                </a:cxn>
                <a:cxn ang="0">
                  <a:pos x="16" y="24"/>
                </a:cxn>
                <a:cxn ang="0">
                  <a:pos x="26" y="14"/>
                </a:cxn>
                <a:cxn ang="0">
                  <a:pos x="14" y="1"/>
                </a:cxn>
                <a:cxn ang="0">
                  <a:pos x="1" y="11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5" y="34"/>
                </a:cxn>
                <a:cxn ang="0">
                  <a:pos x="8" y="35"/>
                </a:cxn>
                <a:cxn ang="0">
                  <a:pos x="8" y="25"/>
                </a:cxn>
              </a:cxnLst>
              <a:rect l="0" t="0" r="r" b="b"/>
              <a:pathLst>
                <a:path w="26" h="35">
                  <a:moveTo>
                    <a:pt x="8" y="25"/>
                  </a:moveTo>
                  <a:cubicBezTo>
                    <a:pt x="8" y="24"/>
                    <a:pt x="9" y="24"/>
                    <a:pt x="9" y="23"/>
                  </a:cubicBezTo>
                  <a:cubicBezTo>
                    <a:pt x="10" y="23"/>
                    <a:pt x="11" y="23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2" y="25"/>
                    <a:pt x="12" y="26"/>
                    <a:pt x="12" y="28"/>
                  </a:cubicBezTo>
                  <a:cubicBezTo>
                    <a:pt x="11" y="30"/>
                    <a:pt x="12" y="33"/>
                    <a:pt x="1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3"/>
                    <a:pt x="14" y="30"/>
                    <a:pt x="14" y="28"/>
                  </a:cubicBezTo>
                  <a:cubicBezTo>
                    <a:pt x="14" y="27"/>
                    <a:pt x="15" y="25"/>
                    <a:pt x="16" y="24"/>
                  </a:cubicBezTo>
                  <a:cubicBezTo>
                    <a:pt x="21" y="23"/>
                    <a:pt x="25" y="19"/>
                    <a:pt x="26" y="14"/>
                  </a:cubicBezTo>
                  <a:cubicBezTo>
                    <a:pt x="26" y="8"/>
                    <a:pt x="21" y="2"/>
                    <a:pt x="14" y="1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1"/>
                    <a:pt x="8" y="28"/>
                    <a:pt x="8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Freeform 413"/>
            <p:cNvSpPr>
              <a:spLocks noChangeAspect="1"/>
            </p:cNvSpPr>
            <p:nvPr/>
          </p:nvSpPr>
          <p:spPr bwMode="auto">
            <a:xfrm flipV="1">
              <a:off x="3371" y="1516"/>
              <a:ext cx="50" cy="68"/>
            </a:xfrm>
            <a:custGeom>
              <a:avLst/>
              <a:gdLst/>
              <a:ahLst/>
              <a:cxnLst>
                <a:cxn ang="0">
                  <a:pos x="19" y="14"/>
                </a:cxn>
                <a:cxn ang="0">
                  <a:pos x="20" y="12"/>
                </a:cxn>
                <a:cxn ang="0">
                  <a:pos x="20" y="1"/>
                </a:cxn>
                <a:cxn ang="0">
                  <a:pos x="17" y="1"/>
                </a:cxn>
                <a:cxn ang="0">
                  <a:pos x="17" y="12"/>
                </a:cxn>
                <a:cxn ang="0">
                  <a:pos x="17" y="13"/>
                </a:cxn>
                <a:cxn ang="0">
                  <a:pos x="14" y="12"/>
                </a:cxn>
                <a:cxn ang="0">
                  <a:pos x="13" y="12"/>
                </a:cxn>
                <a:cxn ang="0">
                  <a:pos x="14" y="9"/>
                </a:cxn>
                <a:cxn ang="0">
                  <a:pos x="14" y="1"/>
                </a:cxn>
                <a:cxn ang="0">
                  <a:pos x="11" y="0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1" y="22"/>
                </a:cxn>
                <a:cxn ang="0">
                  <a:pos x="11" y="34"/>
                </a:cxn>
                <a:cxn ang="0">
                  <a:pos x="25" y="25"/>
                </a:cxn>
                <a:cxn ang="0">
                  <a:pos x="19" y="14"/>
                </a:cxn>
              </a:cxnLst>
              <a:rect l="0" t="0" r="r" b="b"/>
              <a:pathLst>
                <a:path w="26" h="35">
                  <a:moveTo>
                    <a:pt x="19" y="14"/>
                  </a:moveTo>
                  <a:cubicBezTo>
                    <a:pt x="19" y="13"/>
                    <a:pt x="19" y="13"/>
                    <a:pt x="20" y="12"/>
                  </a:cubicBezTo>
                  <a:cubicBezTo>
                    <a:pt x="20" y="8"/>
                    <a:pt x="20" y="5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5"/>
                    <a:pt x="18" y="8"/>
                    <a:pt x="17" y="12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6" y="13"/>
                    <a:pt x="15" y="12"/>
                    <a:pt x="14" y="12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13" y="11"/>
                    <a:pt x="13" y="10"/>
                    <a:pt x="14" y="9"/>
                  </a:cubicBezTo>
                  <a:cubicBezTo>
                    <a:pt x="14" y="6"/>
                    <a:pt x="14" y="4"/>
                    <a:pt x="14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3"/>
                    <a:pt x="12" y="6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5" y="13"/>
                    <a:pt x="1" y="17"/>
                    <a:pt x="1" y="22"/>
                  </a:cubicBezTo>
                  <a:cubicBezTo>
                    <a:pt x="0" y="28"/>
                    <a:pt x="5" y="33"/>
                    <a:pt x="11" y="34"/>
                  </a:cubicBezTo>
                  <a:cubicBezTo>
                    <a:pt x="18" y="35"/>
                    <a:pt x="24" y="31"/>
                    <a:pt x="25" y="25"/>
                  </a:cubicBezTo>
                  <a:cubicBezTo>
                    <a:pt x="26" y="20"/>
                    <a:pt x="23" y="16"/>
                    <a:pt x="19" y="1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Freeform 414"/>
            <p:cNvSpPr>
              <a:spLocks noChangeAspect="1"/>
            </p:cNvSpPr>
            <p:nvPr/>
          </p:nvSpPr>
          <p:spPr bwMode="auto">
            <a:xfrm flipV="1">
              <a:off x="3130" y="1608"/>
              <a:ext cx="50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3"/>
                </a:cxn>
                <a:cxn ang="0">
                  <a:pos x="12" y="23"/>
                </a:cxn>
                <a:cxn ang="0">
                  <a:pos x="13" y="23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6" y="23"/>
                </a:cxn>
                <a:cxn ang="0">
                  <a:pos x="25" y="13"/>
                </a:cxn>
                <a:cxn ang="0">
                  <a:pos x="13" y="1"/>
                </a:cxn>
                <a:cxn ang="0">
                  <a:pos x="0" y="12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7" y="34"/>
                </a:cxn>
                <a:cxn ang="0">
                  <a:pos x="9" y="35"/>
                </a:cxn>
                <a:cxn ang="0">
                  <a:pos x="8" y="25"/>
                </a:cxn>
              </a:cxnLst>
              <a:rect l="0" t="0" r="r" b="b"/>
              <a:pathLst>
                <a:path w="26" h="35">
                  <a:moveTo>
                    <a:pt x="8" y="25"/>
                  </a:moveTo>
                  <a:cubicBezTo>
                    <a:pt x="8" y="24"/>
                    <a:pt x="9" y="23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3" y="25"/>
                    <a:pt x="12" y="26"/>
                    <a:pt x="12" y="28"/>
                  </a:cubicBezTo>
                  <a:cubicBezTo>
                    <a:pt x="12" y="30"/>
                    <a:pt x="13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5"/>
                    <a:pt x="16" y="23"/>
                  </a:cubicBezTo>
                  <a:cubicBezTo>
                    <a:pt x="21" y="22"/>
                    <a:pt x="25" y="18"/>
                    <a:pt x="25" y="13"/>
                  </a:cubicBezTo>
                  <a:cubicBezTo>
                    <a:pt x="26" y="7"/>
                    <a:pt x="20" y="1"/>
                    <a:pt x="13" y="1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6"/>
                    <a:pt x="2" y="20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6" y="28"/>
                    <a:pt x="6" y="32"/>
                    <a:pt x="7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1"/>
                    <a:pt x="8" y="28"/>
                    <a:pt x="8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Freeform 415"/>
            <p:cNvSpPr>
              <a:spLocks noChangeAspect="1"/>
            </p:cNvSpPr>
            <p:nvPr/>
          </p:nvSpPr>
          <p:spPr bwMode="auto">
            <a:xfrm flipV="1">
              <a:off x="3124" y="1539"/>
              <a:ext cx="51" cy="68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2"/>
                </a:cxn>
                <a:cxn ang="0">
                  <a:pos x="18" y="1"/>
                </a:cxn>
                <a:cxn ang="0">
                  <a:pos x="16" y="1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3" y="12"/>
                </a:cxn>
                <a:cxn ang="0">
                  <a:pos x="12" y="12"/>
                </a:cxn>
                <a:cxn ang="0">
                  <a:pos x="13" y="9"/>
                </a:cxn>
                <a:cxn ang="0">
                  <a:pos x="12" y="1"/>
                </a:cxn>
                <a:cxn ang="0">
                  <a:pos x="9" y="0"/>
                </a:cxn>
                <a:cxn ang="0">
                  <a:pos x="10" y="9"/>
                </a:cxn>
                <a:cxn ang="0">
                  <a:pos x="10" y="12"/>
                </a:cxn>
                <a:cxn ang="0">
                  <a:pos x="1" y="23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19" y="13"/>
                </a:cxn>
              </a:cxnLst>
              <a:rect l="0" t="0" r="r" b="b"/>
              <a:pathLst>
                <a:path w="26" h="35">
                  <a:moveTo>
                    <a:pt x="19" y="13"/>
                  </a:moveTo>
                  <a:cubicBezTo>
                    <a:pt x="19" y="13"/>
                    <a:pt x="19" y="12"/>
                    <a:pt x="19" y="12"/>
                  </a:cubicBezTo>
                  <a:cubicBezTo>
                    <a:pt x="19" y="8"/>
                    <a:pt x="19" y="4"/>
                    <a:pt x="18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4"/>
                    <a:pt x="17" y="8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3" y="11"/>
                    <a:pt x="13" y="10"/>
                    <a:pt x="13" y="9"/>
                  </a:cubicBezTo>
                  <a:cubicBezTo>
                    <a:pt x="13" y="6"/>
                    <a:pt x="12" y="4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5" y="13"/>
                    <a:pt x="1" y="18"/>
                    <a:pt x="1" y="23"/>
                  </a:cubicBezTo>
                  <a:cubicBezTo>
                    <a:pt x="0" y="29"/>
                    <a:pt x="6" y="34"/>
                    <a:pt x="12" y="34"/>
                  </a:cubicBezTo>
                  <a:cubicBezTo>
                    <a:pt x="19" y="35"/>
                    <a:pt x="25" y="30"/>
                    <a:pt x="25" y="24"/>
                  </a:cubicBezTo>
                  <a:cubicBezTo>
                    <a:pt x="26" y="19"/>
                    <a:pt x="23" y="16"/>
                    <a:pt x="19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Freeform 416"/>
            <p:cNvSpPr>
              <a:spLocks noChangeAspect="1"/>
            </p:cNvSpPr>
            <p:nvPr/>
          </p:nvSpPr>
          <p:spPr bwMode="auto">
            <a:xfrm flipV="1">
              <a:off x="3179" y="1605"/>
              <a:ext cx="50" cy="67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10" y="22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3" y="27"/>
                </a:cxn>
                <a:cxn ang="0">
                  <a:pos x="13" y="34"/>
                </a:cxn>
                <a:cxn ang="0">
                  <a:pos x="16" y="35"/>
                </a:cxn>
                <a:cxn ang="0">
                  <a:pos x="16" y="28"/>
                </a:cxn>
                <a:cxn ang="0">
                  <a:pos x="16" y="23"/>
                </a:cxn>
                <a:cxn ang="0">
                  <a:pos x="26" y="13"/>
                </a:cxn>
                <a:cxn ang="0">
                  <a:pos x="14" y="0"/>
                </a:cxn>
                <a:cxn ang="0">
                  <a:pos x="1" y="11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7" y="34"/>
                </a:cxn>
                <a:cxn ang="0">
                  <a:pos x="10" y="34"/>
                </a:cxn>
                <a:cxn ang="0">
                  <a:pos x="10" y="25"/>
                </a:cxn>
              </a:cxnLst>
              <a:rect l="0" t="0" r="r" b="b"/>
              <a:pathLst>
                <a:path w="26" h="35">
                  <a:moveTo>
                    <a:pt x="10" y="25"/>
                  </a:moveTo>
                  <a:cubicBezTo>
                    <a:pt x="10" y="24"/>
                    <a:pt x="10" y="23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3" y="29"/>
                    <a:pt x="13" y="32"/>
                    <a:pt x="13" y="3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2"/>
                    <a:pt x="16" y="30"/>
                    <a:pt x="16" y="28"/>
                  </a:cubicBezTo>
                  <a:cubicBezTo>
                    <a:pt x="16" y="26"/>
                    <a:pt x="16" y="24"/>
                    <a:pt x="16" y="23"/>
                  </a:cubicBezTo>
                  <a:cubicBezTo>
                    <a:pt x="22" y="22"/>
                    <a:pt x="26" y="18"/>
                    <a:pt x="26" y="13"/>
                  </a:cubicBezTo>
                  <a:cubicBezTo>
                    <a:pt x="26" y="7"/>
                    <a:pt x="21" y="1"/>
                    <a:pt x="14" y="0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3" y="19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7" y="28"/>
                    <a:pt x="7" y="31"/>
                    <a:pt x="7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1"/>
                    <a:pt x="9" y="28"/>
                    <a:pt x="10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Freeform 417"/>
            <p:cNvSpPr>
              <a:spLocks noChangeAspect="1"/>
            </p:cNvSpPr>
            <p:nvPr/>
          </p:nvSpPr>
          <p:spPr bwMode="auto">
            <a:xfrm flipV="1">
              <a:off x="3172" y="1537"/>
              <a:ext cx="51" cy="66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1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4" y="11"/>
                </a:cxn>
                <a:cxn ang="0">
                  <a:pos x="13" y="12"/>
                </a:cxn>
                <a:cxn ang="0">
                  <a:pos x="13" y="8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1" y="22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19" y="13"/>
                </a:cxn>
              </a:cxnLst>
              <a:rect l="0" t="0" r="r" b="b"/>
              <a:pathLst>
                <a:path w="26" h="34">
                  <a:moveTo>
                    <a:pt x="19" y="13"/>
                  </a:moveTo>
                  <a:cubicBezTo>
                    <a:pt x="19" y="13"/>
                    <a:pt x="19" y="12"/>
                    <a:pt x="19" y="11"/>
                  </a:cubicBezTo>
                  <a:cubicBezTo>
                    <a:pt x="19" y="8"/>
                    <a:pt x="19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4"/>
                    <a:pt x="17" y="7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5" y="11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3" y="10"/>
                    <a:pt x="13" y="10"/>
                    <a:pt x="13" y="8"/>
                  </a:cubicBezTo>
                  <a:cubicBezTo>
                    <a:pt x="14" y="6"/>
                    <a:pt x="13" y="3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3"/>
                    <a:pt x="11" y="6"/>
                    <a:pt x="11" y="8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5" y="13"/>
                    <a:pt x="1" y="17"/>
                    <a:pt x="1" y="22"/>
                  </a:cubicBezTo>
                  <a:cubicBezTo>
                    <a:pt x="0" y="28"/>
                    <a:pt x="5" y="33"/>
                    <a:pt x="12" y="34"/>
                  </a:cubicBezTo>
                  <a:cubicBezTo>
                    <a:pt x="19" y="34"/>
                    <a:pt x="25" y="30"/>
                    <a:pt x="25" y="24"/>
                  </a:cubicBezTo>
                  <a:cubicBezTo>
                    <a:pt x="26" y="19"/>
                    <a:pt x="23" y="15"/>
                    <a:pt x="19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Freeform 418"/>
            <p:cNvSpPr>
              <a:spLocks noChangeAspect="1"/>
            </p:cNvSpPr>
            <p:nvPr/>
          </p:nvSpPr>
          <p:spPr bwMode="auto">
            <a:xfrm flipV="1">
              <a:off x="3230" y="1601"/>
              <a:ext cx="51" cy="67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9" y="22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6" y="23"/>
                </a:cxn>
                <a:cxn ang="0">
                  <a:pos x="26" y="13"/>
                </a:cxn>
                <a:cxn ang="0">
                  <a:pos x="14" y="0"/>
                </a:cxn>
                <a:cxn ang="0">
                  <a:pos x="0" y="11"/>
                </a:cxn>
                <a:cxn ang="0">
                  <a:pos x="7" y="22"/>
                </a:cxn>
                <a:cxn ang="0">
                  <a:pos x="6" y="25"/>
                </a:cxn>
                <a:cxn ang="0">
                  <a:pos x="7" y="34"/>
                </a:cxn>
                <a:cxn ang="0">
                  <a:pos x="9" y="34"/>
                </a:cxn>
                <a:cxn ang="0">
                  <a:pos x="9" y="25"/>
                </a:cxn>
              </a:cxnLst>
              <a:rect l="0" t="0" r="r" b="b"/>
              <a:pathLst>
                <a:path w="26" h="35">
                  <a:moveTo>
                    <a:pt x="9" y="25"/>
                  </a:moveTo>
                  <a:cubicBezTo>
                    <a:pt x="9" y="24"/>
                    <a:pt x="9" y="23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2" y="26"/>
                    <a:pt x="12" y="28"/>
                  </a:cubicBezTo>
                  <a:cubicBezTo>
                    <a:pt x="12" y="30"/>
                    <a:pt x="12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3"/>
                  </a:cubicBezTo>
                  <a:cubicBezTo>
                    <a:pt x="21" y="22"/>
                    <a:pt x="25" y="18"/>
                    <a:pt x="26" y="13"/>
                  </a:cubicBezTo>
                  <a:cubicBezTo>
                    <a:pt x="26" y="7"/>
                    <a:pt x="21" y="1"/>
                    <a:pt x="14" y="0"/>
                  </a:cubicBezTo>
                  <a:cubicBezTo>
                    <a:pt x="7" y="0"/>
                    <a:pt x="1" y="5"/>
                    <a:pt x="0" y="11"/>
                  </a:cubicBezTo>
                  <a:cubicBezTo>
                    <a:pt x="0" y="15"/>
                    <a:pt x="3" y="19"/>
                    <a:pt x="7" y="22"/>
                  </a:cubicBezTo>
                  <a:cubicBezTo>
                    <a:pt x="7" y="23"/>
                    <a:pt x="6" y="24"/>
                    <a:pt x="6" y="25"/>
                  </a:cubicBezTo>
                  <a:cubicBezTo>
                    <a:pt x="6" y="28"/>
                    <a:pt x="6" y="31"/>
                    <a:pt x="7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1"/>
                    <a:pt x="9" y="28"/>
                    <a:pt x="9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Freeform 419"/>
            <p:cNvSpPr>
              <a:spLocks noChangeAspect="1"/>
            </p:cNvSpPr>
            <p:nvPr/>
          </p:nvSpPr>
          <p:spPr bwMode="auto">
            <a:xfrm flipV="1">
              <a:off x="3223" y="1533"/>
              <a:ext cx="50" cy="65"/>
            </a:xfrm>
            <a:custGeom>
              <a:avLst/>
              <a:gdLst/>
              <a:ahLst/>
              <a:cxnLst>
                <a:cxn ang="0">
                  <a:pos x="20" y="13"/>
                </a:cxn>
                <a:cxn ang="0">
                  <a:pos x="20" y="11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4" y="11"/>
                </a:cxn>
                <a:cxn ang="0">
                  <a:pos x="13" y="12"/>
                </a:cxn>
                <a:cxn ang="0">
                  <a:pos x="13" y="8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20" y="13"/>
                </a:cxn>
              </a:cxnLst>
              <a:rect l="0" t="0" r="r" b="b"/>
              <a:pathLst>
                <a:path w="26" h="34">
                  <a:moveTo>
                    <a:pt x="20" y="13"/>
                  </a:move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4"/>
                    <a:pt x="19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4"/>
                    <a:pt x="17" y="8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5" y="11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3" y="10"/>
                    <a:pt x="13" y="10"/>
                    <a:pt x="13" y="8"/>
                  </a:cubicBezTo>
                  <a:cubicBezTo>
                    <a:pt x="14" y="6"/>
                    <a:pt x="13" y="3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"/>
                    <a:pt x="11" y="6"/>
                    <a:pt x="11" y="8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5" y="13"/>
                    <a:pt x="1" y="17"/>
                    <a:pt x="0" y="22"/>
                  </a:cubicBezTo>
                  <a:cubicBezTo>
                    <a:pt x="0" y="28"/>
                    <a:pt x="5" y="33"/>
                    <a:pt x="12" y="34"/>
                  </a:cubicBezTo>
                  <a:cubicBezTo>
                    <a:pt x="19" y="34"/>
                    <a:pt x="25" y="30"/>
                    <a:pt x="25" y="24"/>
                  </a:cubicBezTo>
                  <a:cubicBezTo>
                    <a:pt x="26" y="19"/>
                    <a:pt x="24" y="15"/>
                    <a:pt x="20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Freeform 420"/>
            <p:cNvSpPr>
              <a:spLocks noChangeAspect="1"/>
            </p:cNvSpPr>
            <p:nvPr/>
          </p:nvSpPr>
          <p:spPr bwMode="auto">
            <a:xfrm flipV="1">
              <a:off x="2977" y="1614"/>
              <a:ext cx="49" cy="66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10" y="22"/>
                </a:cxn>
                <a:cxn ang="0">
                  <a:pos x="13" y="23"/>
                </a:cxn>
                <a:cxn ang="0">
                  <a:pos x="15" y="23"/>
                </a:cxn>
                <a:cxn ang="0">
                  <a:pos x="14" y="27"/>
                </a:cxn>
                <a:cxn ang="0">
                  <a:pos x="15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6" y="12"/>
                </a:cxn>
                <a:cxn ang="0">
                  <a:pos x="13" y="0"/>
                </a:cxn>
                <a:cxn ang="0">
                  <a:pos x="0" y="12"/>
                </a:cxn>
                <a:cxn ang="0">
                  <a:pos x="8" y="22"/>
                </a:cxn>
                <a:cxn ang="0">
                  <a:pos x="7" y="25"/>
                </a:cxn>
                <a:cxn ang="0">
                  <a:pos x="9" y="34"/>
                </a:cxn>
                <a:cxn ang="0">
                  <a:pos x="11" y="34"/>
                </a:cxn>
                <a:cxn ang="0">
                  <a:pos x="10" y="25"/>
                </a:cxn>
              </a:cxnLst>
              <a:rect l="0" t="0" r="r" b="b"/>
              <a:pathLst>
                <a:path w="26" h="34">
                  <a:moveTo>
                    <a:pt x="10" y="25"/>
                  </a:moveTo>
                  <a:cubicBezTo>
                    <a:pt x="10" y="24"/>
                    <a:pt x="10" y="23"/>
                    <a:pt x="10" y="22"/>
                  </a:cubicBezTo>
                  <a:cubicBezTo>
                    <a:pt x="11" y="23"/>
                    <a:pt x="12" y="23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4" y="24"/>
                    <a:pt x="14" y="26"/>
                    <a:pt x="14" y="27"/>
                  </a:cubicBezTo>
                  <a:cubicBezTo>
                    <a:pt x="14" y="29"/>
                    <a:pt x="14" y="32"/>
                    <a:pt x="15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2"/>
                    <a:pt x="16" y="29"/>
                    <a:pt x="16" y="27"/>
                  </a:cubicBezTo>
                  <a:cubicBezTo>
                    <a:pt x="17" y="26"/>
                    <a:pt x="17" y="24"/>
                    <a:pt x="17" y="22"/>
                  </a:cubicBezTo>
                  <a:cubicBezTo>
                    <a:pt x="22" y="21"/>
                    <a:pt x="26" y="17"/>
                    <a:pt x="26" y="12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16"/>
                    <a:pt x="3" y="20"/>
                    <a:pt x="8" y="22"/>
                  </a:cubicBezTo>
                  <a:cubicBezTo>
                    <a:pt x="8" y="23"/>
                    <a:pt x="7" y="24"/>
                    <a:pt x="7" y="25"/>
                  </a:cubicBezTo>
                  <a:cubicBezTo>
                    <a:pt x="7" y="28"/>
                    <a:pt x="8" y="31"/>
                    <a:pt x="9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1"/>
                    <a:pt x="10" y="28"/>
                    <a:pt x="10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Freeform 421"/>
            <p:cNvSpPr>
              <a:spLocks noChangeAspect="1"/>
            </p:cNvSpPr>
            <p:nvPr/>
          </p:nvSpPr>
          <p:spPr bwMode="auto">
            <a:xfrm flipV="1">
              <a:off x="2977" y="1545"/>
              <a:ext cx="48" cy="66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1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6" y="11"/>
                </a:cxn>
                <a:cxn ang="0">
                  <a:pos x="16" y="12"/>
                </a:cxn>
                <a:cxn ang="0">
                  <a:pos x="13" y="11"/>
                </a:cxn>
                <a:cxn ang="0">
                  <a:pos x="12" y="12"/>
                </a:cxn>
                <a:cxn ang="0">
                  <a:pos x="12" y="8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8"/>
                </a:cxn>
                <a:cxn ang="0">
                  <a:pos x="9" y="12"/>
                </a:cxn>
                <a:cxn ang="0">
                  <a:pos x="0" y="23"/>
                </a:cxn>
                <a:cxn ang="0">
                  <a:pos x="13" y="34"/>
                </a:cxn>
                <a:cxn ang="0">
                  <a:pos x="25" y="23"/>
                </a:cxn>
                <a:cxn ang="0">
                  <a:pos x="19" y="13"/>
                </a:cxn>
              </a:cxnLst>
              <a:rect l="0" t="0" r="r" b="b"/>
              <a:pathLst>
                <a:path w="25" h="34">
                  <a:moveTo>
                    <a:pt x="19" y="13"/>
                  </a:moveTo>
                  <a:cubicBezTo>
                    <a:pt x="19" y="12"/>
                    <a:pt x="19" y="11"/>
                    <a:pt x="19" y="11"/>
                  </a:cubicBezTo>
                  <a:cubicBezTo>
                    <a:pt x="19" y="7"/>
                    <a:pt x="18" y="4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4"/>
                    <a:pt x="16" y="7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5" y="12"/>
                    <a:pt x="14" y="11"/>
                    <a:pt x="13" y="11"/>
                  </a:cubicBezTo>
                  <a:cubicBezTo>
                    <a:pt x="13" y="11"/>
                    <a:pt x="12" y="12"/>
                    <a:pt x="12" y="12"/>
                  </a:cubicBezTo>
                  <a:cubicBezTo>
                    <a:pt x="12" y="10"/>
                    <a:pt x="12" y="10"/>
                    <a:pt x="12" y="8"/>
                  </a:cubicBezTo>
                  <a:cubicBezTo>
                    <a:pt x="12" y="6"/>
                    <a:pt x="12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3"/>
                    <a:pt x="9" y="6"/>
                    <a:pt x="9" y="8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4" y="13"/>
                    <a:pt x="0" y="18"/>
                    <a:pt x="0" y="23"/>
                  </a:cubicBezTo>
                  <a:cubicBezTo>
                    <a:pt x="0" y="29"/>
                    <a:pt x="6" y="34"/>
                    <a:pt x="13" y="34"/>
                  </a:cubicBezTo>
                  <a:cubicBezTo>
                    <a:pt x="20" y="34"/>
                    <a:pt x="25" y="29"/>
                    <a:pt x="25" y="23"/>
                  </a:cubicBezTo>
                  <a:cubicBezTo>
                    <a:pt x="25" y="18"/>
                    <a:pt x="23" y="15"/>
                    <a:pt x="19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Freeform 422"/>
            <p:cNvSpPr>
              <a:spLocks noChangeAspect="1"/>
            </p:cNvSpPr>
            <p:nvPr/>
          </p:nvSpPr>
          <p:spPr bwMode="auto">
            <a:xfrm flipV="1">
              <a:off x="3026" y="1612"/>
              <a:ext cx="50" cy="66"/>
            </a:xfrm>
            <a:custGeom>
              <a:avLst/>
              <a:gdLst/>
              <a:ahLst/>
              <a:cxnLst>
                <a:cxn ang="0">
                  <a:pos x="10" y="24"/>
                </a:cxn>
                <a:cxn ang="0">
                  <a:pos x="10" y="22"/>
                </a:cxn>
                <a:cxn ang="0">
                  <a:pos x="13" y="22"/>
                </a:cxn>
                <a:cxn ang="0">
                  <a:pos x="15" y="22"/>
                </a:cxn>
                <a:cxn ang="0">
                  <a:pos x="14" y="27"/>
                </a:cxn>
                <a:cxn ang="0">
                  <a:pos x="14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6" y="11"/>
                </a:cxn>
                <a:cxn ang="0">
                  <a:pos x="14" y="0"/>
                </a:cxn>
                <a:cxn ang="0">
                  <a:pos x="1" y="11"/>
                </a:cxn>
                <a:cxn ang="0">
                  <a:pos x="8" y="21"/>
                </a:cxn>
                <a:cxn ang="0">
                  <a:pos x="8" y="24"/>
                </a:cxn>
                <a:cxn ang="0">
                  <a:pos x="8" y="34"/>
                </a:cxn>
                <a:cxn ang="0">
                  <a:pos x="11" y="34"/>
                </a:cxn>
                <a:cxn ang="0">
                  <a:pos x="10" y="24"/>
                </a:cxn>
              </a:cxnLst>
              <a:rect l="0" t="0" r="r" b="b"/>
              <a:pathLst>
                <a:path w="26" h="34">
                  <a:moveTo>
                    <a:pt x="10" y="24"/>
                  </a:moveTo>
                  <a:cubicBezTo>
                    <a:pt x="10" y="23"/>
                    <a:pt x="10" y="23"/>
                    <a:pt x="10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4" y="24"/>
                    <a:pt x="14" y="25"/>
                    <a:pt x="14" y="27"/>
                  </a:cubicBezTo>
                  <a:cubicBezTo>
                    <a:pt x="14" y="29"/>
                    <a:pt x="14" y="31"/>
                    <a:pt x="1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1"/>
                    <a:pt x="16" y="29"/>
                    <a:pt x="16" y="27"/>
                  </a:cubicBezTo>
                  <a:cubicBezTo>
                    <a:pt x="16" y="25"/>
                    <a:pt x="17" y="24"/>
                    <a:pt x="17" y="22"/>
                  </a:cubicBezTo>
                  <a:cubicBezTo>
                    <a:pt x="22" y="20"/>
                    <a:pt x="26" y="16"/>
                    <a:pt x="26" y="11"/>
                  </a:cubicBezTo>
                  <a:cubicBezTo>
                    <a:pt x="26" y="5"/>
                    <a:pt x="21" y="0"/>
                    <a:pt x="14" y="0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4" y="19"/>
                    <a:pt x="8" y="21"/>
                  </a:cubicBezTo>
                  <a:cubicBezTo>
                    <a:pt x="8" y="22"/>
                    <a:pt x="8" y="23"/>
                    <a:pt x="8" y="24"/>
                  </a:cubicBezTo>
                  <a:cubicBezTo>
                    <a:pt x="8" y="27"/>
                    <a:pt x="8" y="31"/>
                    <a:pt x="8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0"/>
                    <a:pt x="10" y="27"/>
                    <a:pt x="10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4" name="Freeform 423"/>
            <p:cNvSpPr>
              <a:spLocks noChangeAspect="1"/>
            </p:cNvSpPr>
            <p:nvPr/>
          </p:nvSpPr>
          <p:spPr bwMode="auto">
            <a:xfrm flipV="1">
              <a:off x="3026" y="1545"/>
              <a:ext cx="49" cy="63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0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5" y="10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11"/>
                </a:cxn>
                <a:cxn ang="0">
                  <a:pos x="12" y="8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8"/>
                </a:cxn>
                <a:cxn ang="0">
                  <a:pos x="9" y="11"/>
                </a:cxn>
                <a:cxn ang="0">
                  <a:pos x="0" y="22"/>
                </a:cxn>
                <a:cxn ang="0">
                  <a:pos x="12" y="33"/>
                </a:cxn>
                <a:cxn ang="0">
                  <a:pos x="24" y="23"/>
                </a:cxn>
                <a:cxn ang="0">
                  <a:pos x="18" y="12"/>
                </a:cxn>
              </a:cxnLst>
              <a:rect l="0" t="0" r="r" b="b"/>
              <a:pathLst>
                <a:path w="25" h="33">
                  <a:moveTo>
                    <a:pt x="18" y="12"/>
                  </a:moveTo>
                  <a:cubicBezTo>
                    <a:pt x="18" y="12"/>
                    <a:pt x="18" y="11"/>
                    <a:pt x="18" y="10"/>
                  </a:cubicBezTo>
                  <a:cubicBezTo>
                    <a:pt x="18" y="7"/>
                    <a:pt x="17" y="3"/>
                    <a:pt x="1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3"/>
                    <a:pt x="15" y="7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ubicBezTo>
                    <a:pt x="12" y="10"/>
                    <a:pt x="12" y="9"/>
                    <a:pt x="12" y="8"/>
                  </a:cubicBezTo>
                  <a:cubicBezTo>
                    <a:pt x="12" y="5"/>
                    <a:pt x="11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10" y="5"/>
                    <a:pt x="9" y="8"/>
                  </a:cubicBezTo>
                  <a:cubicBezTo>
                    <a:pt x="9" y="9"/>
                    <a:pt x="9" y="10"/>
                    <a:pt x="9" y="11"/>
                  </a:cubicBezTo>
                  <a:cubicBezTo>
                    <a:pt x="4" y="13"/>
                    <a:pt x="0" y="17"/>
                    <a:pt x="0" y="22"/>
                  </a:cubicBezTo>
                  <a:cubicBezTo>
                    <a:pt x="0" y="28"/>
                    <a:pt x="5" y="33"/>
                    <a:pt x="12" y="33"/>
                  </a:cubicBezTo>
                  <a:cubicBezTo>
                    <a:pt x="19" y="33"/>
                    <a:pt x="24" y="29"/>
                    <a:pt x="24" y="23"/>
                  </a:cubicBezTo>
                  <a:cubicBezTo>
                    <a:pt x="25" y="18"/>
                    <a:pt x="22" y="14"/>
                    <a:pt x="18" y="12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5" name="Freeform 424"/>
            <p:cNvSpPr>
              <a:spLocks noChangeAspect="1"/>
            </p:cNvSpPr>
            <p:nvPr/>
          </p:nvSpPr>
          <p:spPr bwMode="auto">
            <a:xfrm flipV="1">
              <a:off x="3079" y="1611"/>
              <a:ext cx="49" cy="67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10" y="23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3" y="28"/>
                </a:cxn>
                <a:cxn ang="0">
                  <a:pos x="13" y="35"/>
                </a:cxn>
                <a:cxn ang="0">
                  <a:pos x="16" y="35"/>
                </a:cxn>
                <a:cxn ang="0">
                  <a:pos x="15" y="28"/>
                </a:cxn>
                <a:cxn ang="0">
                  <a:pos x="17" y="23"/>
                </a:cxn>
                <a:cxn ang="0">
                  <a:pos x="25" y="12"/>
                </a:cxn>
                <a:cxn ang="0">
                  <a:pos x="13" y="1"/>
                </a:cxn>
                <a:cxn ang="0">
                  <a:pos x="1" y="12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8" y="34"/>
                </a:cxn>
                <a:cxn ang="0">
                  <a:pos x="10" y="34"/>
                </a:cxn>
                <a:cxn ang="0">
                  <a:pos x="9" y="25"/>
                </a:cxn>
              </a:cxnLst>
              <a:rect l="0" t="0" r="r" b="b"/>
              <a:pathLst>
                <a:path w="26" h="35">
                  <a:moveTo>
                    <a:pt x="9" y="25"/>
                  </a:moveTo>
                  <a:cubicBezTo>
                    <a:pt x="9" y="24"/>
                    <a:pt x="9" y="23"/>
                    <a:pt x="10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3" y="26"/>
                    <a:pt x="13" y="28"/>
                  </a:cubicBezTo>
                  <a:cubicBezTo>
                    <a:pt x="13" y="30"/>
                    <a:pt x="13" y="32"/>
                    <a:pt x="13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2"/>
                    <a:pt x="15" y="30"/>
                    <a:pt x="15" y="28"/>
                  </a:cubicBezTo>
                  <a:cubicBezTo>
                    <a:pt x="16" y="26"/>
                    <a:pt x="16" y="24"/>
                    <a:pt x="17" y="23"/>
                  </a:cubicBezTo>
                  <a:cubicBezTo>
                    <a:pt x="22" y="21"/>
                    <a:pt x="25" y="17"/>
                    <a:pt x="25" y="12"/>
                  </a:cubicBezTo>
                  <a:cubicBezTo>
                    <a:pt x="26" y="6"/>
                    <a:pt x="20" y="1"/>
                    <a:pt x="13" y="1"/>
                  </a:cubicBezTo>
                  <a:cubicBezTo>
                    <a:pt x="6" y="0"/>
                    <a:pt x="1" y="5"/>
                    <a:pt x="1" y="12"/>
                  </a:cubicBezTo>
                  <a:cubicBezTo>
                    <a:pt x="0" y="16"/>
                    <a:pt x="3" y="20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7" y="28"/>
                    <a:pt x="7" y="31"/>
                    <a:pt x="8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1"/>
                    <a:pt x="9" y="28"/>
                    <a:pt x="9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" name="Freeform 425"/>
            <p:cNvSpPr>
              <a:spLocks noChangeAspect="1"/>
            </p:cNvSpPr>
            <p:nvPr/>
          </p:nvSpPr>
          <p:spPr bwMode="auto">
            <a:xfrm flipV="1">
              <a:off x="3076" y="1543"/>
              <a:ext cx="47" cy="65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1"/>
                </a:cxn>
                <a:cxn ang="0">
                  <a:pos x="17" y="1"/>
                </a:cxn>
                <a:cxn ang="0">
                  <a:pos x="14" y="1"/>
                </a:cxn>
                <a:cxn ang="0">
                  <a:pos x="16" y="11"/>
                </a:cxn>
                <a:cxn ang="0">
                  <a:pos x="16" y="12"/>
                </a:cxn>
                <a:cxn ang="0">
                  <a:pos x="13" y="12"/>
                </a:cxn>
                <a:cxn ang="0">
                  <a:pos x="12" y="12"/>
                </a:cxn>
                <a:cxn ang="0">
                  <a:pos x="12" y="9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9"/>
                </a:cxn>
                <a:cxn ang="0">
                  <a:pos x="9" y="12"/>
                </a:cxn>
                <a:cxn ang="0">
                  <a:pos x="0" y="23"/>
                </a:cxn>
                <a:cxn ang="0">
                  <a:pos x="12" y="34"/>
                </a:cxn>
                <a:cxn ang="0">
                  <a:pos x="24" y="23"/>
                </a:cxn>
                <a:cxn ang="0">
                  <a:pos x="18" y="13"/>
                </a:cxn>
              </a:cxnLst>
              <a:rect l="0" t="0" r="r" b="b"/>
              <a:pathLst>
                <a:path w="24" h="34">
                  <a:moveTo>
                    <a:pt x="18" y="13"/>
                  </a:moveTo>
                  <a:cubicBezTo>
                    <a:pt x="18" y="13"/>
                    <a:pt x="18" y="12"/>
                    <a:pt x="18" y="11"/>
                  </a:cubicBezTo>
                  <a:cubicBezTo>
                    <a:pt x="18" y="8"/>
                    <a:pt x="17" y="4"/>
                    <a:pt x="17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4"/>
                    <a:pt x="16" y="8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0"/>
                    <a:pt x="12" y="9"/>
                  </a:cubicBezTo>
                  <a:cubicBezTo>
                    <a:pt x="12" y="6"/>
                    <a:pt x="11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3"/>
                    <a:pt x="10" y="6"/>
                    <a:pt x="9" y="9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4" y="13"/>
                    <a:pt x="0" y="18"/>
                    <a:pt x="0" y="23"/>
                  </a:cubicBezTo>
                  <a:cubicBezTo>
                    <a:pt x="0" y="29"/>
                    <a:pt x="5" y="34"/>
                    <a:pt x="12" y="34"/>
                  </a:cubicBezTo>
                  <a:cubicBezTo>
                    <a:pt x="18" y="34"/>
                    <a:pt x="24" y="30"/>
                    <a:pt x="24" y="23"/>
                  </a:cubicBezTo>
                  <a:cubicBezTo>
                    <a:pt x="24" y="19"/>
                    <a:pt x="22" y="15"/>
                    <a:pt x="18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Freeform 426"/>
            <p:cNvSpPr>
              <a:spLocks noChangeAspect="1"/>
            </p:cNvSpPr>
            <p:nvPr/>
          </p:nvSpPr>
          <p:spPr bwMode="auto">
            <a:xfrm flipV="1">
              <a:off x="3281" y="1597"/>
              <a:ext cx="52" cy="68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9" y="23"/>
                </a:cxn>
                <a:cxn ang="0">
                  <a:pos x="12" y="23"/>
                </a:cxn>
                <a:cxn ang="0">
                  <a:pos x="14" y="24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7" y="23"/>
                </a:cxn>
                <a:cxn ang="0">
                  <a:pos x="26" y="14"/>
                </a:cxn>
                <a:cxn ang="0">
                  <a:pos x="15" y="1"/>
                </a:cxn>
                <a:cxn ang="0">
                  <a:pos x="0" y="11"/>
                </a:cxn>
                <a:cxn ang="0">
                  <a:pos x="7" y="22"/>
                </a:cxn>
                <a:cxn ang="0">
                  <a:pos x="7" y="25"/>
                </a:cxn>
                <a:cxn ang="0">
                  <a:pos x="7" y="34"/>
                </a:cxn>
                <a:cxn ang="0">
                  <a:pos x="9" y="35"/>
                </a:cxn>
                <a:cxn ang="0">
                  <a:pos x="9" y="25"/>
                </a:cxn>
              </a:cxnLst>
              <a:rect l="0" t="0" r="r" b="b"/>
              <a:pathLst>
                <a:path w="27" h="35">
                  <a:moveTo>
                    <a:pt x="9" y="25"/>
                  </a:moveTo>
                  <a:cubicBezTo>
                    <a:pt x="9" y="24"/>
                    <a:pt x="9" y="23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4"/>
                    <a:pt x="14" y="24"/>
                  </a:cubicBezTo>
                  <a:cubicBezTo>
                    <a:pt x="13" y="25"/>
                    <a:pt x="13" y="26"/>
                    <a:pt x="12" y="28"/>
                  </a:cubicBezTo>
                  <a:cubicBezTo>
                    <a:pt x="13" y="30"/>
                    <a:pt x="12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3"/>
                    <a:pt x="15" y="30"/>
                    <a:pt x="15" y="28"/>
                  </a:cubicBezTo>
                  <a:cubicBezTo>
                    <a:pt x="15" y="27"/>
                    <a:pt x="16" y="25"/>
                    <a:pt x="17" y="23"/>
                  </a:cubicBezTo>
                  <a:cubicBezTo>
                    <a:pt x="21" y="22"/>
                    <a:pt x="26" y="19"/>
                    <a:pt x="26" y="14"/>
                  </a:cubicBezTo>
                  <a:cubicBezTo>
                    <a:pt x="27" y="8"/>
                    <a:pt x="22" y="2"/>
                    <a:pt x="15" y="1"/>
                  </a:cubicBezTo>
                  <a:cubicBezTo>
                    <a:pt x="8" y="0"/>
                    <a:pt x="1" y="5"/>
                    <a:pt x="0" y="11"/>
                  </a:cubicBezTo>
                  <a:cubicBezTo>
                    <a:pt x="0" y="16"/>
                    <a:pt x="3" y="20"/>
                    <a:pt x="7" y="22"/>
                  </a:cubicBezTo>
                  <a:cubicBezTo>
                    <a:pt x="7" y="23"/>
                    <a:pt x="7" y="24"/>
                    <a:pt x="7" y="25"/>
                  </a:cubicBezTo>
                  <a:cubicBezTo>
                    <a:pt x="6" y="28"/>
                    <a:pt x="6" y="31"/>
                    <a:pt x="7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1"/>
                    <a:pt x="9" y="28"/>
                    <a:pt x="9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Freeform 427"/>
            <p:cNvSpPr>
              <a:spLocks noChangeAspect="1"/>
            </p:cNvSpPr>
            <p:nvPr/>
          </p:nvSpPr>
          <p:spPr bwMode="auto">
            <a:xfrm flipV="1">
              <a:off x="3383" y="1585"/>
              <a:ext cx="49" cy="68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9" y="23"/>
                </a:cxn>
                <a:cxn ang="0">
                  <a:pos x="11" y="24"/>
                </a:cxn>
                <a:cxn ang="0">
                  <a:pos x="13" y="24"/>
                </a:cxn>
                <a:cxn ang="0">
                  <a:pos x="12" y="28"/>
                </a:cxn>
                <a:cxn ang="0">
                  <a:pos x="12" y="35"/>
                </a:cxn>
                <a:cxn ang="0">
                  <a:pos x="14" y="35"/>
                </a:cxn>
                <a:cxn ang="0">
                  <a:pos x="14" y="28"/>
                </a:cxn>
                <a:cxn ang="0">
                  <a:pos x="16" y="24"/>
                </a:cxn>
                <a:cxn ang="0">
                  <a:pos x="26" y="14"/>
                </a:cxn>
                <a:cxn ang="0">
                  <a:pos x="14" y="1"/>
                </a:cxn>
                <a:cxn ang="0">
                  <a:pos x="1" y="11"/>
                </a:cxn>
                <a:cxn ang="0">
                  <a:pos x="6" y="22"/>
                </a:cxn>
                <a:cxn ang="0">
                  <a:pos x="6" y="25"/>
                </a:cxn>
                <a:cxn ang="0">
                  <a:pos x="5" y="34"/>
                </a:cxn>
                <a:cxn ang="0">
                  <a:pos x="8" y="35"/>
                </a:cxn>
                <a:cxn ang="0">
                  <a:pos x="8" y="25"/>
                </a:cxn>
              </a:cxnLst>
              <a:rect l="0" t="0" r="r" b="b"/>
              <a:pathLst>
                <a:path w="26" h="35">
                  <a:moveTo>
                    <a:pt x="8" y="25"/>
                  </a:moveTo>
                  <a:cubicBezTo>
                    <a:pt x="8" y="24"/>
                    <a:pt x="9" y="24"/>
                    <a:pt x="9" y="23"/>
                  </a:cubicBezTo>
                  <a:cubicBezTo>
                    <a:pt x="10" y="23"/>
                    <a:pt x="11" y="23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2" y="25"/>
                    <a:pt x="12" y="26"/>
                    <a:pt x="12" y="28"/>
                  </a:cubicBezTo>
                  <a:cubicBezTo>
                    <a:pt x="11" y="30"/>
                    <a:pt x="12" y="33"/>
                    <a:pt x="1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3"/>
                    <a:pt x="14" y="30"/>
                    <a:pt x="14" y="28"/>
                  </a:cubicBezTo>
                  <a:cubicBezTo>
                    <a:pt x="14" y="27"/>
                    <a:pt x="15" y="25"/>
                    <a:pt x="16" y="24"/>
                  </a:cubicBezTo>
                  <a:cubicBezTo>
                    <a:pt x="21" y="23"/>
                    <a:pt x="25" y="19"/>
                    <a:pt x="26" y="14"/>
                  </a:cubicBezTo>
                  <a:cubicBezTo>
                    <a:pt x="26" y="8"/>
                    <a:pt x="21" y="2"/>
                    <a:pt x="14" y="1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2" y="19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5" y="28"/>
                    <a:pt x="5" y="31"/>
                    <a:pt x="5" y="34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1"/>
                    <a:pt x="8" y="28"/>
                    <a:pt x="8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Freeform 428"/>
            <p:cNvSpPr>
              <a:spLocks noChangeAspect="1"/>
            </p:cNvSpPr>
            <p:nvPr/>
          </p:nvSpPr>
          <p:spPr bwMode="auto">
            <a:xfrm flipV="1">
              <a:off x="3124" y="1539"/>
              <a:ext cx="51" cy="68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2"/>
                </a:cxn>
                <a:cxn ang="0">
                  <a:pos x="18" y="1"/>
                </a:cxn>
                <a:cxn ang="0">
                  <a:pos x="16" y="1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3" y="12"/>
                </a:cxn>
                <a:cxn ang="0">
                  <a:pos x="12" y="12"/>
                </a:cxn>
                <a:cxn ang="0">
                  <a:pos x="13" y="9"/>
                </a:cxn>
                <a:cxn ang="0">
                  <a:pos x="12" y="1"/>
                </a:cxn>
                <a:cxn ang="0">
                  <a:pos x="9" y="0"/>
                </a:cxn>
                <a:cxn ang="0">
                  <a:pos x="10" y="9"/>
                </a:cxn>
                <a:cxn ang="0">
                  <a:pos x="10" y="12"/>
                </a:cxn>
                <a:cxn ang="0">
                  <a:pos x="1" y="23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19" y="13"/>
                </a:cxn>
              </a:cxnLst>
              <a:rect l="0" t="0" r="r" b="b"/>
              <a:pathLst>
                <a:path w="26" h="35">
                  <a:moveTo>
                    <a:pt x="19" y="13"/>
                  </a:moveTo>
                  <a:cubicBezTo>
                    <a:pt x="19" y="13"/>
                    <a:pt x="19" y="12"/>
                    <a:pt x="19" y="12"/>
                  </a:cubicBezTo>
                  <a:cubicBezTo>
                    <a:pt x="19" y="8"/>
                    <a:pt x="19" y="4"/>
                    <a:pt x="18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4"/>
                    <a:pt x="17" y="8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3" y="11"/>
                    <a:pt x="13" y="10"/>
                    <a:pt x="13" y="9"/>
                  </a:cubicBezTo>
                  <a:cubicBezTo>
                    <a:pt x="13" y="6"/>
                    <a:pt x="12" y="4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5" y="13"/>
                    <a:pt x="1" y="18"/>
                    <a:pt x="1" y="23"/>
                  </a:cubicBezTo>
                  <a:cubicBezTo>
                    <a:pt x="0" y="29"/>
                    <a:pt x="6" y="34"/>
                    <a:pt x="12" y="34"/>
                  </a:cubicBezTo>
                  <a:cubicBezTo>
                    <a:pt x="19" y="35"/>
                    <a:pt x="25" y="30"/>
                    <a:pt x="25" y="24"/>
                  </a:cubicBezTo>
                  <a:cubicBezTo>
                    <a:pt x="26" y="19"/>
                    <a:pt x="23" y="16"/>
                    <a:pt x="19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Freeform 429"/>
            <p:cNvSpPr>
              <a:spLocks noChangeAspect="1"/>
            </p:cNvSpPr>
            <p:nvPr/>
          </p:nvSpPr>
          <p:spPr bwMode="auto">
            <a:xfrm flipV="1">
              <a:off x="3172" y="1537"/>
              <a:ext cx="51" cy="66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9" y="11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7" y="11"/>
                </a:cxn>
                <a:cxn ang="0">
                  <a:pos x="17" y="12"/>
                </a:cxn>
                <a:cxn ang="0">
                  <a:pos x="14" y="11"/>
                </a:cxn>
                <a:cxn ang="0">
                  <a:pos x="13" y="12"/>
                </a:cxn>
                <a:cxn ang="0">
                  <a:pos x="13" y="8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1" y="22"/>
                </a:cxn>
                <a:cxn ang="0">
                  <a:pos x="12" y="34"/>
                </a:cxn>
                <a:cxn ang="0">
                  <a:pos x="25" y="24"/>
                </a:cxn>
                <a:cxn ang="0">
                  <a:pos x="19" y="13"/>
                </a:cxn>
              </a:cxnLst>
              <a:rect l="0" t="0" r="r" b="b"/>
              <a:pathLst>
                <a:path w="26" h="34">
                  <a:moveTo>
                    <a:pt x="19" y="13"/>
                  </a:moveTo>
                  <a:cubicBezTo>
                    <a:pt x="19" y="13"/>
                    <a:pt x="19" y="12"/>
                    <a:pt x="19" y="11"/>
                  </a:cubicBezTo>
                  <a:cubicBezTo>
                    <a:pt x="19" y="8"/>
                    <a:pt x="19" y="4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4"/>
                    <a:pt x="17" y="7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5" y="11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3" y="10"/>
                    <a:pt x="13" y="10"/>
                    <a:pt x="13" y="8"/>
                  </a:cubicBezTo>
                  <a:cubicBezTo>
                    <a:pt x="14" y="6"/>
                    <a:pt x="13" y="3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3"/>
                    <a:pt x="11" y="6"/>
                    <a:pt x="11" y="8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5" y="13"/>
                    <a:pt x="1" y="17"/>
                    <a:pt x="1" y="22"/>
                  </a:cubicBezTo>
                  <a:cubicBezTo>
                    <a:pt x="0" y="28"/>
                    <a:pt x="5" y="33"/>
                    <a:pt x="12" y="34"/>
                  </a:cubicBezTo>
                  <a:cubicBezTo>
                    <a:pt x="19" y="34"/>
                    <a:pt x="25" y="30"/>
                    <a:pt x="25" y="24"/>
                  </a:cubicBezTo>
                  <a:cubicBezTo>
                    <a:pt x="26" y="19"/>
                    <a:pt x="23" y="15"/>
                    <a:pt x="19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1" name="Freeform 430"/>
            <p:cNvSpPr>
              <a:spLocks noChangeAspect="1"/>
            </p:cNvSpPr>
            <p:nvPr/>
          </p:nvSpPr>
          <p:spPr bwMode="auto">
            <a:xfrm flipV="1">
              <a:off x="3230" y="1601"/>
              <a:ext cx="51" cy="67"/>
            </a:xfrm>
            <a:custGeom>
              <a:avLst/>
              <a:gdLst/>
              <a:ahLst/>
              <a:cxnLst>
                <a:cxn ang="0">
                  <a:pos x="9" y="25"/>
                </a:cxn>
                <a:cxn ang="0">
                  <a:pos x="9" y="22"/>
                </a:cxn>
                <a:cxn ang="0">
                  <a:pos x="12" y="23"/>
                </a:cxn>
                <a:cxn ang="0">
                  <a:pos x="14" y="23"/>
                </a:cxn>
                <a:cxn ang="0">
                  <a:pos x="12" y="28"/>
                </a:cxn>
                <a:cxn ang="0">
                  <a:pos x="13" y="35"/>
                </a:cxn>
                <a:cxn ang="0">
                  <a:pos x="15" y="35"/>
                </a:cxn>
                <a:cxn ang="0">
                  <a:pos x="15" y="28"/>
                </a:cxn>
                <a:cxn ang="0">
                  <a:pos x="16" y="23"/>
                </a:cxn>
                <a:cxn ang="0">
                  <a:pos x="26" y="13"/>
                </a:cxn>
                <a:cxn ang="0">
                  <a:pos x="14" y="0"/>
                </a:cxn>
                <a:cxn ang="0">
                  <a:pos x="0" y="11"/>
                </a:cxn>
                <a:cxn ang="0">
                  <a:pos x="7" y="22"/>
                </a:cxn>
                <a:cxn ang="0">
                  <a:pos x="6" y="25"/>
                </a:cxn>
                <a:cxn ang="0">
                  <a:pos x="7" y="34"/>
                </a:cxn>
                <a:cxn ang="0">
                  <a:pos x="9" y="34"/>
                </a:cxn>
                <a:cxn ang="0">
                  <a:pos x="9" y="25"/>
                </a:cxn>
              </a:cxnLst>
              <a:rect l="0" t="0" r="r" b="b"/>
              <a:pathLst>
                <a:path w="26" h="35">
                  <a:moveTo>
                    <a:pt x="9" y="25"/>
                  </a:moveTo>
                  <a:cubicBezTo>
                    <a:pt x="9" y="24"/>
                    <a:pt x="9" y="23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3" y="25"/>
                    <a:pt x="12" y="26"/>
                    <a:pt x="12" y="28"/>
                  </a:cubicBezTo>
                  <a:cubicBezTo>
                    <a:pt x="12" y="30"/>
                    <a:pt x="12" y="32"/>
                    <a:pt x="13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3"/>
                  </a:cubicBezTo>
                  <a:cubicBezTo>
                    <a:pt x="21" y="22"/>
                    <a:pt x="25" y="18"/>
                    <a:pt x="26" y="13"/>
                  </a:cubicBezTo>
                  <a:cubicBezTo>
                    <a:pt x="26" y="7"/>
                    <a:pt x="21" y="1"/>
                    <a:pt x="14" y="0"/>
                  </a:cubicBezTo>
                  <a:cubicBezTo>
                    <a:pt x="7" y="0"/>
                    <a:pt x="1" y="5"/>
                    <a:pt x="0" y="11"/>
                  </a:cubicBezTo>
                  <a:cubicBezTo>
                    <a:pt x="0" y="15"/>
                    <a:pt x="3" y="19"/>
                    <a:pt x="7" y="22"/>
                  </a:cubicBezTo>
                  <a:cubicBezTo>
                    <a:pt x="7" y="23"/>
                    <a:pt x="6" y="24"/>
                    <a:pt x="6" y="25"/>
                  </a:cubicBezTo>
                  <a:cubicBezTo>
                    <a:pt x="6" y="28"/>
                    <a:pt x="6" y="31"/>
                    <a:pt x="7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1"/>
                    <a:pt x="9" y="28"/>
                    <a:pt x="9" y="25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2" name="Freeform 431"/>
            <p:cNvSpPr>
              <a:spLocks noChangeAspect="1"/>
            </p:cNvSpPr>
            <p:nvPr/>
          </p:nvSpPr>
          <p:spPr bwMode="auto">
            <a:xfrm flipV="1">
              <a:off x="3026" y="1612"/>
              <a:ext cx="50" cy="66"/>
            </a:xfrm>
            <a:custGeom>
              <a:avLst/>
              <a:gdLst/>
              <a:ahLst/>
              <a:cxnLst>
                <a:cxn ang="0">
                  <a:pos x="10" y="24"/>
                </a:cxn>
                <a:cxn ang="0">
                  <a:pos x="10" y="22"/>
                </a:cxn>
                <a:cxn ang="0">
                  <a:pos x="13" y="22"/>
                </a:cxn>
                <a:cxn ang="0">
                  <a:pos x="15" y="22"/>
                </a:cxn>
                <a:cxn ang="0">
                  <a:pos x="14" y="27"/>
                </a:cxn>
                <a:cxn ang="0">
                  <a:pos x="14" y="34"/>
                </a:cxn>
                <a:cxn ang="0">
                  <a:pos x="17" y="34"/>
                </a:cxn>
                <a:cxn ang="0">
                  <a:pos x="16" y="27"/>
                </a:cxn>
                <a:cxn ang="0">
                  <a:pos x="17" y="22"/>
                </a:cxn>
                <a:cxn ang="0">
                  <a:pos x="26" y="11"/>
                </a:cxn>
                <a:cxn ang="0">
                  <a:pos x="14" y="0"/>
                </a:cxn>
                <a:cxn ang="0">
                  <a:pos x="1" y="11"/>
                </a:cxn>
                <a:cxn ang="0">
                  <a:pos x="8" y="21"/>
                </a:cxn>
                <a:cxn ang="0">
                  <a:pos x="8" y="24"/>
                </a:cxn>
                <a:cxn ang="0">
                  <a:pos x="8" y="34"/>
                </a:cxn>
                <a:cxn ang="0">
                  <a:pos x="11" y="34"/>
                </a:cxn>
                <a:cxn ang="0">
                  <a:pos x="10" y="24"/>
                </a:cxn>
              </a:cxnLst>
              <a:rect l="0" t="0" r="r" b="b"/>
              <a:pathLst>
                <a:path w="26" h="34">
                  <a:moveTo>
                    <a:pt x="10" y="24"/>
                  </a:moveTo>
                  <a:cubicBezTo>
                    <a:pt x="10" y="23"/>
                    <a:pt x="10" y="23"/>
                    <a:pt x="10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4" y="24"/>
                    <a:pt x="14" y="25"/>
                    <a:pt x="14" y="27"/>
                  </a:cubicBezTo>
                  <a:cubicBezTo>
                    <a:pt x="14" y="29"/>
                    <a:pt x="14" y="31"/>
                    <a:pt x="1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1"/>
                    <a:pt x="16" y="29"/>
                    <a:pt x="16" y="27"/>
                  </a:cubicBezTo>
                  <a:cubicBezTo>
                    <a:pt x="16" y="25"/>
                    <a:pt x="17" y="24"/>
                    <a:pt x="17" y="22"/>
                  </a:cubicBezTo>
                  <a:cubicBezTo>
                    <a:pt x="22" y="20"/>
                    <a:pt x="26" y="16"/>
                    <a:pt x="26" y="11"/>
                  </a:cubicBezTo>
                  <a:cubicBezTo>
                    <a:pt x="26" y="5"/>
                    <a:pt x="21" y="0"/>
                    <a:pt x="14" y="0"/>
                  </a:cubicBezTo>
                  <a:cubicBezTo>
                    <a:pt x="7" y="0"/>
                    <a:pt x="1" y="5"/>
                    <a:pt x="1" y="11"/>
                  </a:cubicBezTo>
                  <a:cubicBezTo>
                    <a:pt x="0" y="15"/>
                    <a:pt x="4" y="19"/>
                    <a:pt x="8" y="21"/>
                  </a:cubicBezTo>
                  <a:cubicBezTo>
                    <a:pt x="8" y="22"/>
                    <a:pt x="8" y="23"/>
                    <a:pt x="8" y="24"/>
                  </a:cubicBezTo>
                  <a:cubicBezTo>
                    <a:pt x="8" y="27"/>
                    <a:pt x="8" y="31"/>
                    <a:pt x="8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0"/>
                    <a:pt x="10" y="27"/>
                    <a:pt x="10" y="24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3" name="Freeform 432"/>
            <p:cNvSpPr>
              <a:spLocks noChangeAspect="1"/>
            </p:cNvSpPr>
            <p:nvPr/>
          </p:nvSpPr>
          <p:spPr bwMode="auto">
            <a:xfrm flipV="1">
              <a:off x="3076" y="1543"/>
              <a:ext cx="47" cy="65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18" y="11"/>
                </a:cxn>
                <a:cxn ang="0">
                  <a:pos x="17" y="1"/>
                </a:cxn>
                <a:cxn ang="0">
                  <a:pos x="14" y="1"/>
                </a:cxn>
                <a:cxn ang="0">
                  <a:pos x="16" y="11"/>
                </a:cxn>
                <a:cxn ang="0">
                  <a:pos x="16" y="12"/>
                </a:cxn>
                <a:cxn ang="0">
                  <a:pos x="13" y="12"/>
                </a:cxn>
                <a:cxn ang="0">
                  <a:pos x="12" y="12"/>
                </a:cxn>
                <a:cxn ang="0">
                  <a:pos x="12" y="9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9" y="9"/>
                </a:cxn>
                <a:cxn ang="0">
                  <a:pos x="9" y="12"/>
                </a:cxn>
                <a:cxn ang="0">
                  <a:pos x="0" y="23"/>
                </a:cxn>
                <a:cxn ang="0">
                  <a:pos x="12" y="34"/>
                </a:cxn>
                <a:cxn ang="0">
                  <a:pos x="24" y="23"/>
                </a:cxn>
                <a:cxn ang="0">
                  <a:pos x="18" y="13"/>
                </a:cxn>
              </a:cxnLst>
              <a:rect l="0" t="0" r="r" b="b"/>
              <a:pathLst>
                <a:path w="24" h="34">
                  <a:moveTo>
                    <a:pt x="18" y="13"/>
                  </a:moveTo>
                  <a:cubicBezTo>
                    <a:pt x="18" y="13"/>
                    <a:pt x="18" y="12"/>
                    <a:pt x="18" y="11"/>
                  </a:cubicBezTo>
                  <a:cubicBezTo>
                    <a:pt x="18" y="8"/>
                    <a:pt x="17" y="4"/>
                    <a:pt x="17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4"/>
                    <a:pt x="16" y="8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0"/>
                    <a:pt x="12" y="9"/>
                  </a:cubicBezTo>
                  <a:cubicBezTo>
                    <a:pt x="12" y="6"/>
                    <a:pt x="11" y="3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3"/>
                    <a:pt x="10" y="6"/>
                    <a:pt x="9" y="9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4" y="13"/>
                    <a:pt x="0" y="18"/>
                    <a:pt x="0" y="23"/>
                  </a:cubicBezTo>
                  <a:cubicBezTo>
                    <a:pt x="0" y="29"/>
                    <a:pt x="5" y="34"/>
                    <a:pt x="12" y="34"/>
                  </a:cubicBezTo>
                  <a:cubicBezTo>
                    <a:pt x="18" y="34"/>
                    <a:pt x="24" y="30"/>
                    <a:pt x="24" y="23"/>
                  </a:cubicBezTo>
                  <a:cubicBezTo>
                    <a:pt x="24" y="19"/>
                    <a:pt x="22" y="15"/>
                    <a:pt x="18" y="13"/>
                  </a:cubicBezTo>
                </a:path>
              </a:pathLst>
            </a:custGeom>
            <a:solidFill>
              <a:srgbClr val="FFF5EE"/>
            </a:solidFill>
            <a:ln w="31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8" name="Group 286"/>
          <p:cNvGrpSpPr/>
          <p:nvPr/>
        </p:nvGrpSpPr>
        <p:grpSpPr>
          <a:xfrm rot="1137592">
            <a:off x="4612472" y="2150203"/>
            <a:ext cx="743768" cy="1403593"/>
            <a:chOff x="5006531" y="2391535"/>
            <a:chExt cx="785594" cy="1477467"/>
          </a:xfrm>
        </p:grpSpPr>
        <p:grpSp>
          <p:nvGrpSpPr>
            <p:cNvPr id="274" name="Group 207"/>
            <p:cNvGrpSpPr/>
            <p:nvPr/>
          </p:nvGrpSpPr>
          <p:grpSpPr>
            <a:xfrm>
              <a:off x="5006531" y="2391535"/>
              <a:ext cx="206863" cy="1323834"/>
              <a:chOff x="2500786" y="2372435"/>
              <a:chExt cx="206863" cy="1323834"/>
            </a:xfrm>
          </p:grpSpPr>
          <p:sp>
            <p:nvSpPr>
              <p:cNvPr id="293" name="Freeform 239"/>
              <p:cNvSpPr>
                <a:spLocks noChangeAspect="1"/>
              </p:cNvSpPr>
              <p:nvPr/>
            </p:nvSpPr>
            <p:spPr bwMode="auto">
              <a:xfrm>
                <a:off x="2500786" y="2376984"/>
                <a:ext cx="95407" cy="1276067"/>
              </a:xfrm>
              <a:custGeom>
                <a:avLst/>
                <a:gdLst/>
                <a:ahLst/>
                <a:cxnLst>
                  <a:cxn ang="0">
                    <a:pos x="144" y="285"/>
                  </a:cxn>
                  <a:cxn ang="0">
                    <a:pos x="108" y="180"/>
                  </a:cxn>
                  <a:cxn ang="0">
                    <a:pos x="144" y="75"/>
                  </a:cxn>
                  <a:cxn ang="0">
                    <a:pos x="0" y="75"/>
                  </a:cxn>
                  <a:cxn ang="0">
                    <a:pos x="36" y="180"/>
                  </a:cxn>
                  <a:cxn ang="0">
                    <a:pos x="0" y="285"/>
                  </a:cxn>
                  <a:cxn ang="0">
                    <a:pos x="34" y="333"/>
                  </a:cxn>
                  <a:cxn ang="0">
                    <a:pos x="0" y="382"/>
                  </a:cxn>
                  <a:cxn ang="0">
                    <a:pos x="36" y="487"/>
                  </a:cxn>
                  <a:cxn ang="0">
                    <a:pos x="0" y="592"/>
                  </a:cxn>
                  <a:cxn ang="0">
                    <a:pos x="33" y="640"/>
                  </a:cxn>
                  <a:cxn ang="0">
                    <a:pos x="0" y="688"/>
                  </a:cxn>
                  <a:cxn ang="0">
                    <a:pos x="36" y="793"/>
                  </a:cxn>
                  <a:cxn ang="0">
                    <a:pos x="0" y="898"/>
                  </a:cxn>
                  <a:cxn ang="0">
                    <a:pos x="33" y="946"/>
                  </a:cxn>
                  <a:cxn ang="0">
                    <a:pos x="0" y="994"/>
                  </a:cxn>
                  <a:cxn ang="0">
                    <a:pos x="36" y="1099"/>
                  </a:cxn>
                  <a:cxn ang="0">
                    <a:pos x="0" y="1204"/>
                  </a:cxn>
                  <a:cxn ang="0">
                    <a:pos x="60" y="1259"/>
                  </a:cxn>
                  <a:cxn ang="0">
                    <a:pos x="60" y="1908"/>
                  </a:cxn>
                  <a:cxn ang="0">
                    <a:pos x="72" y="1920"/>
                  </a:cxn>
                  <a:cxn ang="0">
                    <a:pos x="84" y="1908"/>
                  </a:cxn>
                  <a:cxn ang="0">
                    <a:pos x="84" y="1259"/>
                  </a:cxn>
                  <a:cxn ang="0">
                    <a:pos x="144" y="1204"/>
                  </a:cxn>
                  <a:cxn ang="0">
                    <a:pos x="108" y="1099"/>
                  </a:cxn>
                  <a:cxn ang="0">
                    <a:pos x="144" y="994"/>
                  </a:cxn>
                  <a:cxn ang="0">
                    <a:pos x="111" y="946"/>
                  </a:cxn>
                  <a:cxn ang="0">
                    <a:pos x="144" y="898"/>
                  </a:cxn>
                  <a:cxn ang="0">
                    <a:pos x="108" y="793"/>
                  </a:cxn>
                  <a:cxn ang="0">
                    <a:pos x="144" y="688"/>
                  </a:cxn>
                  <a:cxn ang="0">
                    <a:pos x="111" y="640"/>
                  </a:cxn>
                  <a:cxn ang="0">
                    <a:pos x="144" y="592"/>
                  </a:cxn>
                  <a:cxn ang="0">
                    <a:pos x="108" y="487"/>
                  </a:cxn>
                  <a:cxn ang="0">
                    <a:pos x="144" y="382"/>
                  </a:cxn>
                  <a:cxn ang="0">
                    <a:pos x="110" y="333"/>
                  </a:cxn>
                  <a:cxn ang="0">
                    <a:pos x="144" y="285"/>
                  </a:cxn>
                </a:cxnLst>
                <a:rect l="0" t="0" r="r" b="b"/>
                <a:pathLst>
                  <a:path w="144" h="1920">
                    <a:moveTo>
                      <a:pt x="144" y="285"/>
                    </a:moveTo>
                    <a:cubicBezTo>
                      <a:pt x="144" y="232"/>
                      <a:pt x="108" y="216"/>
                      <a:pt x="108" y="180"/>
                    </a:cubicBezTo>
                    <a:cubicBezTo>
                      <a:pt x="108" y="144"/>
                      <a:pt x="144" y="99"/>
                      <a:pt x="144" y="75"/>
                    </a:cubicBezTo>
                    <a:cubicBezTo>
                      <a:pt x="144" y="0"/>
                      <a:pt x="0" y="0"/>
                      <a:pt x="0" y="75"/>
                    </a:cubicBezTo>
                    <a:cubicBezTo>
                      <a:pt x="0" y="114"/>
                      <a:pt x="36" y="144"/>
                      <a:pt x="36" y="180"/>
                    </a:cubicBezTo>
                    <a:cubicBezTo>
                      <a:pt x="36" y="216"/>
                      <a:pt x="0" y="259"/>
                      <a:pt x="0" y="285"/>
                    </a:cubicBezTo>
                    <a:cubicBezTo>
                      <a:pt x="0" y="308"/>
                      <a:pt x="14" y="325"/>
                      <a:pt x="34" y="333"/>
                    </a:cubicBezTo>
                    <a:cubicBezTo>
                      <a:pt x="14" y="342"/>
                      <a:pt x="0" y="358"/>
                      <a:pt x="0" y="382"/>
                    </a:cubicBezTo>
                    <a:cubicBezTo>
                      <a:pt x="0" y="421"/>
                      <a:pt x="36" y="451"/>
                      <a:pt x="36" y="487"/>
                    </a:cubicBezTo>
                    <a:cubicBezTo>
                      <a:pt x="36" y="523"/>
                      <a:pt x="0" y="565"/>
                      <a:pt x="0" y="592"/>
                    </a:cubicBezTo>
                    <a:cubicBezTo>
                      <a:pt x="0" y="615"/>
                      <a:pt x="14" y="631"/>
                      <a:pt x="33" y="640"/>
                    </a:cubicBezTo>
                    <a:cubicBezTo>
                      <a:pt x="14" y="649"/>
                      <a:pt x="0" y="665"/>
                      <a:pt x="0" y="688"/>
                    </a:cubicBezTo>
                    <a:cubicBezTo>
                      <a:pt x="0" y="727"/>
                      <a:pt x="36" y="757"/>
                      <a:pt x="36" y="793"/>
                    </a:cubicBezTo>
                    <a:cubicBezTo>
                      <a:pt x="36" y="829"/>
                      <a:pt x="0" y="871"/>
                      <a:pt x="0" y="898"/>
                    </a:cubicBezTo>
                    <a:cubicBezTo>
                      <a:pt x="0" y="921"/>
                      <a:pt x="14" y="937"/>
                      <a:pt x="33" y="946"/>
                    </a:cubicBezTo>
                    <a:cubicBezTo>
                      <a:pt x="14" y="955"/>
                      <a:pt x="0" y="971"/>
                      <a:pt x="0" y="994"/>
                    </a:cubicBezTo>
                    <a:cubicBezTo>
                      <a:pt x="0" y="1033"/>
                      <a:pt x="36" y="1063"/>
                      <a:pt x="36" y="1099"/>
                    </a:cubicBezTo>
                    <a:cubicBezTo>
                      <a:pt x="36" y="1135"/>
                      <a:pt x="0" y="1177"/>
                      <a:pt x="0" y="1204"/>
                    </a:cubicBezTo>
                    <a:cubicBezTo>
                      <a:pt x="0" y="1237"/>
                      <a:pt x="29" y="1256"/>
                      <a:pt x="60" y="1259"/>
                    </a:cubicBezTo>
                    <a:cubicBezTo>
                      <a:pt x="60" y="1908"/>
                      <a:pt x="60" y="1908"/>
                      <a:pt x="60" y="1908"/>
                    </a:cubicBezTo>
                    <a:cubicBezTo>
                      <a:pt x="60" y="1914"/>
                      <a:pt x="66" y="1920"/>
                      <a:pt x="72" y="1920"/>
                    </a:cubicBezTo>
                    <a:cubicBezTo>
                      <a:pt x="78" y="1920"/>
                      <a:pt x="84" y="1914"/>
                      <a:pt x="84" y="1908"/>
                    </a:cubicBezTo>
                    <a:cubicBezTo>
                      <a:pt x="84" y="1259"/>
                      <a:pt x="84" y="1259"/>
                      <a:pt x="84" y="1259"/>
                    </a:cubicBezTo>
                    <a:cubicBezTo>
                      <a:pt x="115" y="1256"/>
                      <a:pt x="144" y="1237"/>
                      <a:pt x="144" y="1204"/>
                    </a:cubicBezTo>
                    <a:cubicBezTo>
                      <a:pt x="144" y="1151"/>
                      <a:pt x="108" y="1135"/>
                      <a:pt x="108" y="1099"/>
                    </a:cubicBezTo>
                    <a:cubicBezTo>
                      <a:pt x="108" y="1063"/>
                      <a:pt x="144" y="1018"/>
                      <a:pt x="144" y="994"/>
                    </a:cubicBezTo>
                    <a:cubicBezTo>
                      <a:pt x="144" y="971"/>
                      <a:pt x="130" y="955"/>
                      <a:pt x="111" y="946"/>
                    </a:cubicBezTo>
                    <a:cubicBezTo>
                      <a:pt x="130" y="937"/>
                      <a:pt x="144" y="921"/>
                      <a:pt x="144" y="898"/>
                    </a:cubicBezTo>
                    <a:cubicBezTo>
                      <a:pt x="144" y="845"/>
                      <a:pt x="108" y="829"/>
                      <a:pt x="108" y="793"/>
                    </a:cubicBezTo>
                    <a:cubicBezTo>
                      <a:pt x="108" y="757"/>
                      <a:pt x="144" y="712"/>
                      <a:pt x="144" y="688"/>
                    </a:cubicBezTo>
                    <a:cubicBezTo>
                      <a:pt x="144" y="665"/>
                      <a:pt x="130" y="649"/>
                      <a:pt x="111" y="640"/>
                    </a:cubicBezTo>
                    <a:cubicBezTo>
                      <a:pt x="130" y="631"/>
                      <a:pt x="144" y="615"/>
                      <a:pt x="144" y="592"/>
                    </a:cubicBezTo>
                    <a:cubicBezTo>
                      <a:pt x="144" y="539"/>
                      <a:pt x="108" y="523"/>
                      <a:pt x="108" y="487"/>
                    </a:cubicBezTo>
                    <a:cubicBezTo>
                      <a:pt x="108" y="451"/>
                      <a:pt x="144" y="406"/>
                      <a:pt x="144" y="382"/>
                    </a:cubicBezTo>
                    <a:cubicBezTo>
                      <a:pt x="144" y="358"/>
                      <a:pt x="130" y="342"/>
                      <a:pt x="110" y="333"/>
                    </a:cubicBezTo>
                    <a:cubicBezTo>
                      <a:pt x="130" y="325"/>
                      <a:pt x="144" y="308"/>
                      <a:pt x="144" y="285"/>
                    </a:cubicBez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" name="Freeform 239"/>
              <p:cNvSpPr>
                <a:spLocks noChangeAspect="1"/>
              </p:cNvSpPr>
              <p:nvPr/>
            </p:nvSpPr>
            <p:spPr bwMode="auto">
              <a:xfrm>
                <a:off x="2612242" y="2372435"/>
                <a:ext cx="95407" cy="1276067"/>
              </a:xfrm>
              <a:custGeom>
                <a:avLst/>
                <a:gdLst/>
                <a:ahLst/>
                <a:cxnLst>
                  <a:cxn ang="0">
                    <a:pos x="144" y="285"/>
                  </a:cxn>
                  <a:cxn ang="0">
                    <a:pos x="108" y="180"/>
                  </a:cxn>
                  <a:cxn ang="0">
                    <a:pos x="144" y="75"/>
                  </a:cxn>
                  <a:cxn ang="0">
                    <a:pos x="0" y="75"/>
                  </a:cxn>
                  <a:cxn ang="0">
                    <a:pos x="36" y="180"/>
                  </a:cxn>
                  <a:cxn ang="0">
                    <a:pos x="0" y="285"/>
                  </a:cxn>
                  <a:cxn ang="0">
                    <a:pos x="34" y="333"/>
                  </a:cxn>
                  <a:cxn ang="0">
                    <a:pos x="0" y="382"/>
                  </a:cxn>
                  <a:cxn ang="0">
                    <a:pos x="36" y="487"/>
                  </a:cxn>
                  <a:cxn ang="0">
                    <a:pos x="0" y="592"/>
                  </a:cxn>
                  <a:cxn ang="0">
                    <a:pos x="33" y="640"/>
                  </a:cxn>
                  <a:cxn ang="0">
                    <a:pos x="0" y="688"/>
                  </a:cxn>
                  <a:cxn ang="0">
                    <a:pos x="36" y="793"/>
                  </a:cxn>
                  <a:cxn ang="0">
                    <a:pos x="0" y="898"/>
                  </a:cxn>
                  <a:cxn ang="0">
                    <a:pos x="33" y="946"/>
                  </a:cxn>
                  <a:cxn ang="0">
                    <a:pos x="0" y="994"/>
                  </a:cxn>
                  <a:cxn ang="0">
                    <a:pos x="36" y="1099"/>
                  </a:cxn>
                  <a:cxn ang="0">
                    <a:pos x="0" y="1204"/>
                  </a:cxn>
                  <a:cxn ang="0">
                    <a:pos x="60" y="1259"/>
                  </a:cxn>
                  <a:cxn ang="0">
                    <a:pos x="60" y="1908"/>
                  </a:cxn>
                  <a:cxn ang="0">
                    <a:pos x="72" y="1920"/>
                  </a:cxn>
                  <a:cxn ang="0">
                    <a:pos x="84" y="1908"/>
                  </a:cxn>
                  <a:cxn ang="0">
                    <a:pos x="84" y="1259"/>
                  </a:cxn>
                  <a:cxn ang="0">
                    <a:pos x="144" y="1204"/>
                  </a:cxn>
                  <a:cxn ang="0">
                    <a:pos x="108" y="1099"/>
                  </a:cxn>
                  <a:cxn ang="0">
                    <a:pos x="144" y="994"/>
                  </a:cxn>
                  <a:cxn ang="0">
                    <a:pos x="111" y="946"/>
                  </a:cxn>
                  <a:cxn ang="0">
                    <a:pos x="144" y="898"/>
                  </a:cxn>
                  <a:cxn ang="0">
                    <a:pos x="108" y="793"/>
                  </a:cxn>
                  <a:cxn ang="0">
                    <a:pos x="144" y="688"/>
                  </a:cxn>
                  <a:cxn ang="0">
                    <a:pos x="111" y="640"/>
                  </a:cxn>
                  <a:cxn ang="0">
                    <a:pos x="144" y="592"/>
                  </a:cxn>
                  <a:cxn ang="0">
                    <a:pos x="108" y="487"/>
                  </a:cxn>
                  <a:cxn ang="0">
                    <a:pos x="144" y="382"/>
                  </a:cxn>
                  <a:cxn ang="0">
                    <a:pos x="110" y="333"/>
                  </a:cxn>
                  <a:cxn ang="0">
                    <a:pos x="144" y="285"/>
                  </a:cxn>
                </a:cxnLst>
                <a:rect l="0" t="0" r="r" b="b"/>
                <a:pathLst>
                  <a:path w="144" h="1920">
                    <a:moveTo>
                      <a:pt x="144" y="285"/>
                    </a:moveTo>
                    <a:cubicBezTo>
                      <a:pt x="144" y="232"/>
                      <a:pt x="108" y="216"/>
                      <a:pt x="108" y="180"/>
                    </a:cubicBezTo>
                    <a:cubicBezTo>
                      <a:pt x="108" y="144"/>
                      <a:pt x="144" y="99"/>
                      <a:pt x="144" y="75"/>
                    </a:cubicBezTo>
                    <a:cubicBezTo>
                      <a:pt x="144" y="0"/>
                      <a:pt x="0" y="0"/>
                      <a:pt x="0" y="75"/>
                    </a:cubicBezTo>
                    <a:cubicBezTo>
                      <a:pt x="0" y="114"/>
                      <a:pt x="36" y="144"/>
                      <a:pt x="36" y="180"/>
                    </a:cubicBezTo>
                    <a:cubicBezTo>
                      <a:pt x="36" y="216"/>
                      <a:pt x="0" y="259"/>
                      <a:pt x="0" y="285"/>
                    </a:cubicBezTo>
                    <a:cubicBezTo>
                      <a:pt x="0" y="308"/>
                      <a:pt x="14" y="325"/>
                      <a:pt x="34" y="333"/>
                    </a:cubicBezTo>
                    <a:cubicBezTo>
                      <a:pt x="14" y="342"/>
                      <a:pt x="0" y="358"/>
                      <a:pt x="0" y="382"/>
                    </a:cubicBezTo>
                    <a:cubicBezTo>
                      <a:pt x="0" y="421"/>
                      <a:pt x="36" y="451"/>
                      <a:pt x="36" y="487"/>
                    </a:cubicBezTo>
                    <a:cubicBezTo>
                      <a:pt x="36" y="523"/>
                      <a:pt x="0" y="565"/>
                      <a:pt x="0" y="592"/>
                    </a:cubicBezTo>
                    <a:cubicBezTo>
                      <a:pt x="0" y="615"/>
                      <a:pt x="14" y="631"/>
                      <a:pt x="33" y="640"/>
                    </a:cubicBezTo>
                    <a:cubicBezTo>
                      <a:pt x="14" y="649"/>
                      <a:pt x="0" y="665"/>
                      <a:pt x="0" y="688"/>
                    </a:cubicBezTo>
                    <a:cubicBezTo>
                      <a:pt x="0" y="727"/>
                      <a:pt x="36" y="757"/>
                      <a:pt x="36" y="793"/>
                    </a:cubicBezTo>
                    <a:cubicBezTo>
                      <a:pt x="36" y="829"/>
                      <a:pt x="0" y="871"/>
                      <a:pt x="0" y="898"/>
                    </a:cubicBezTo>
                    <a:cubicBezTo>
                      <a:pt x="0" y="921"/>
                      <a:pt x="14" y="937"/>
                      <a:pt x="33" y="946"/>
                    </a:cubicBezTo>
                    <a:cubicBezTo>
                      <a:pt x="14" y="955"/>
                      <a:pt x="0" y="971"/>
                      <a:pt x="0" y="994"/>
                    </a:cubicBezTo>
                    <a:cubicBezTo>
                      <a:pt x="0" y="1033"/>
                      <a:pt x="36" y="1063"/>
                      <a:pt x="36" y="1099"/>
                    </a:cubicBezTo>
                    <a:cubicBezTo>
                      <a:pt x="36" y="1135"/>
                      <a:pt x="0" y="1177"/>
                      <a:pt x="0" y="1204"/>
                    </a:cubicBezTo>
                    <a:cubicBezTo>
                      <a:pt x="0" y="1237"/>
                      <a:pt x="29" y="1256"/>
                      <a:pt x="60" y="1259"/>
                    </a:cubicBezTo>
                    <a:cubicBezTo>
                      <a:pt x="60" y="1908"/>
                      <a:pt x="60" y="1908"/>
                      <a:pt x="60" y="1908"/>
                    </a:cubicBezTo>
                    <a:cubicBezTo>
                      <a:pt x="60" y="1914"/>
                      <a:pt x="66" y="1920"/>
                      <a:pt x="72" y="1920"/>
                    </a:cubicBezTo>
                    <a:cubicBezTo>
                      <a:pt x="78" y="1920"/>
                      <a:pt x="84" y="1914"/>
                      <a:pt x="84" y="1908"/>
                    </a:cubicBezTo>
                    <a:cubicBezTo>
                      <a:pt x="84" y="1259"/>
                      <a:pt x="84" y="1259"/>
                      <a:pt x="84" y="1259"/>
                    </a:cubicBezTo>
                    <a:cubicBezTo>
                      <a:pt x="115" y="1256"/>
                      <a:pt x="144" y="1237"/>
                      <a:pt x="144" y="1204"/>
                    </a:cubicBezTo>
                    <a:cubicBezTo>
                      <a:pt x="144" y="1151"/>
                      <a:pt x="108" y="1135"/>
                      <a:pt x="108" y="1099"/>
                    </a:cubicBezTo>
                    <a:cubicBezTo>
                      <a:pt x="108" y="1063"/>
                      <a:pt x="144" y="1018"/>
                      <a:pt x="144" y="994"/>
                    </a:cubicBezTo>
                    <a:cubicBezTo>
                      <a:pt x="144" y="971"/>
                      <a:pt x="130" y="955"/>
                      <a:pt x="111" y="946"/>
                    </a:cubicBezTo>
                    <a:cubicBezTo>
                      <a:pt x="130" y="937"/>
                      <a:pt x="144" y="921"/>
                      <a:pt x="144" y="898"/>
                    </a:cubicBezTo>
                    <a:cubicBezTo>
                      <a:pt x="144" y="845"/>
                      <a:pt x="108" y="829"/>
                      <a:pt x="108" y="793"/>
                    </a:cubicBezTo>
                    <a:cubicBezTo>
                      <a:pt x="108" y="757"/>
                      <a:pt x="144" y="712"/>
                      <a:pt x="144" y="688"/>
                    </a:cubicBezTo>
                    <a:cubicBezTo>
                      <a:pt x="144" y="665"/>
                      <a:pt x="130" y="649"/>
                      <a:pt x="111" y="640"/>
                    </a:cubicBezTo>
                    <a:cubicBezTo>
                      <a:pt x="130" y="631"/>
                      <a:pt x="144" y="615"/>
                      <a:pt x="144" y="592"/>
                    </a:cubicBezTo>
                    <a:cubicBezTo>
                      <a:pt x="144" y="539"/>
                      <a:pt x="108" y="523"/>
                      <a:pt x="108" y="487"/>
                    </a:cubicBezTo>
                    <a:cubicBezTo>
                      <a:pt x="108" y="451"/>
                      <a:pt x="144" y="406"/>
                      <a:pt x="144" y="382"/>
                    </a:cubicBezTo>
                    <a:cubicBezTo>
                      <a:pt x="144" y="358"/>
                      <a:pt x="130" y="342"/>
                      <a:pt x="110" y="333"/>
                    </a:cubicBezTo>
                    <a:cubicBezTo>
                      <a:pt x="130" y="325"/>
                      <a:pt x="144" y="308"/>
                      <a:pt x="144" y="285"/>
                    </a:cubicBez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" name="Freeform 239"/>
              <p:cNvSpPr>
                <a:spLocks noChangeAspect="1"/>
              </p:cNvSpPr>
              <p:nvPr/>
            </p:nvSpPr>
            <p:spPr bwMode="auto">
              <a:xfrm>
                <a:off x="2564475" y="2420202"/>
                <a:ext cx="95407" cy="1276067"/>
              </a:xfrm>
              <a:custGeom>
                <a:avLst/>
                <a:gdLst/>
                <a:ahLst/>
                <a:cxnLst>
                  <a:cxn ang="0">
                    <a:pos x="144" y="285"/>
                  </a:cxn>
                  <a:cxn ang="0">
                    <a:pos x="108" y="180"/>
                  </a:cxn>
                  <a:cxn ang="0">
                    <a:pos x="144" y="75"/>
                  </a:cxn>
                  <a:cxn ang="0">
                    <a:pos x="0" y="75"/>
                  </a:cxn>
                  <a:cxn ang="0">
                    <a:pos x="36" y="180"/>
                  </a:cxn>
                  <a:cxn ang="0">
                    <a:pos x="0" y="285"/>
                  </a:cxn>
                  <a:cxn ang="0">
                    <a:pos x="34" y="333"/>
                  </a:cxn>
                  <a:cxn ang="0">
                    <a:pos x="0" y="382"/>
                  </a:cxn>
                  <a:cxn ang="0">
                    <a:pos x="36" y="487"/>
                  </a:cxn>
                  <a:cxn ang="0">
                    <a:pos x="0" y="592"/>
                  </a:cxn>
                  <a:cxn ang="0">
                    <a:pos x="33" y="640"/>
                  </a:cxn>
                  <a:cxn ang="0">
                    <a:pos x="0" y="688"/>
                  </a:cxn>
                  <a:cxn ang="0">
                    <a:pos x="36" y="793"/>
                  </a:cxn>
                  <a:cxn ang="0">
                    <a:pos x="0" y="898"/>
                  </a:cxn>
                  <a:cxn ang="0">
                    <a:pos x="33" y="946"/>
                  </a:cxn>
                  <a:cxn ang="0">
                    <a:pos x="0" y="994"/>
                  </a:cxn>
                  <a:cxn ang="0">
                    <a:pos x="36" y="1099"/>
                  </a:cxn>
                  <a:cxn ang="0">
                    <a:pos x="0" y="1204"/>
                  </a:cxn>
                  <a:cxn ang="0">
                    <a:pos x="60" y="1259"/>
                  </a:cxn>
                  <a:cxn ang="0">
                    <a:pos x="60" y="1908"/>
                  </a:cxn>
                  <a:cxn ang="0">
                    <a:pos x="72" y="1920"/>
                  </a:cxn>
                  <a:cxn ang="0">
                    <a:pos x="84" y="1908"/>
                  </a:cxn>
                  <a:cxn ang="0">
                    <a:pos x="84" y="1259"/>
                  </a:cxn>
                  <a:cxn ang="0">
                    <a:pos x="144" y="1204"/>
                  </a:cxn>
                  <a:cxn ang="0">
                    <a:pos x="108" y="1099"/>
                  </a:cxn>
                  <a:cxn ang="0">
                    <a:pos x="144" y="994"/>
                  </a:cxn>
                  <a:cxn ang="0">
                    <a:pos x="111" y="946"/>
                  </a:cxn>
                  <a:cxn ang="0">
                    <a:pos x="144" y="898"/>
                  </a:cxn>
                  <a:cxn ang="0">
                    <a:pos x="108" y="793"/>
                  </a:cxn>
                  <a:cxn ang="0">
                    <a:pos x="144" y="688"/>
                  </a:cxn>
                  <a:cxn ang="0">
                    <a:pos x="111" y="640"/>
                  </a:cxn>
                  <a:cxn ang="0">
                    <a:pos x="144" y="592"/>
                  </a:cxn>
                  <a:cxn ang="0">
                    <a:pos x="108" y="487"/>
                  </a:cxn>
                  <a:cxn ang="0">
                    <a:pos x="144" y="382"/>
                  </a:cxn>
                  <a:cxn ang="0">
                    <a:pos x="110" y="333"/>
                  </a:cxn>
                  <a:cxn ang="0">
                    <a:pos x="144" y="285"/>
                  </a:cxn>
                </a:cxnLst>
                <a:rect l="0" t="0" r="r" b="b"/>
                <a:pathLst>
                  <a:path w="144" h="1920">
                    <a:moveTo>
                      <a:pt x="144" y="285"/>
                    </a:moveTo>
                    <a:cubicBezTo>
                      <a:pt x="144" y="232"/>
                      <a:pt x="108" y="216"/>
                      <a:pt x="108" y="180"/>
                    </a:cubicBezTo>
                    <a:cubicBezTo>
                      <a:pt x="108" y="144"/>
                      <a:pt x="144" y="99"/>
                      <a:pt x="144" y="75"/>
                    </a:cubicBezTo>
                    <a:cubicBezTo>
                      <a:pt x="144" y="0"/>
                      <a:pt x="0" y="0"/>
                      <a:pt x="0" y="75"/>
                    </a:cubicBezTo>
                    <a:cubicBezTo>
                      <a:pt x="0" y="114"/>
                      <a:pt x="36" y="144"/>
                      <a:pt x="36" y="180"/>
                    </a:cubicBezTo>
                    <a:cubicBezTo>
                      <a:pt x="36" y="216"/>
                      <a:pt x="0" y="259"/>
                      <a:pt x="0" y="285"/>
                    </a:cubicBezTo>
                    <a:cubicBezTo>
                      <a:pt x="0" y="308"/>
                      <a:pt x="14" y="325"/>
                      <a:pt x="34" y="333"/>
                    </a:cubicBezTo>
                    <a:cubicBezTo>
                      <a:pt x="14" y="342"/>
                      <a:pt x="0" y="358"/>
                      <a:pt x="0" y="382"/>
                    </a:cubicBezTo>
                    <a:cubicBezTo>
                      <a:pt x="0" y="421"/>
                      <a:pt x="36" y="451"/>
                      <a:pt x="36" y="487"/>
                    </a:cubicBezTo>
                    <a:cubicBezTo>
                      <a:pt x="36" y="523"/>
                      <a:pt x="0" y="565"/>
                      <a:pt x="0" y="592"/>
                    </a:cubicBezTo>
                    <a:cubicBezTo>
                      <a:pt x="0" y="615"/>
                      <a:pt x="14" y="631"/>
                      <a:pt x="33" y="640"/>
                    </a:cubicBezTo>
                    <a:cubicBezTo>
                      <a:pt x="14" y="649"/>
                      <a:pt x="0" y="665"/>
                      <a:pt x="0" y="688"/>
                    </a:cubicBezTo>
                    <a:cubicBezTo>
                      <a:pt x="0" y="727"/>
                      <a:pt x="36" y="757"/>
                      <a:pt x="36" y="793"/>
                    </a:cubicBezTo>
                    <a:cubicBezTo>
                      <a:pt x="36" y="829"/>
                      <a:pt x="0" y="871"/>
                      <a:pt x="0" y="898"/>
                    </a:cubicBezTo>
                    <a:cubicBezTo>
                      <a:pt x="0" y="921"/>
                      <a:pt x="14" y="937"/>
                      <a:pt x="33" y="946"/>
                    </a:cubicBezTo>
                    <a:cubicBezTo>
                      <a:pt x="14" y="955"/>
                      <a:pt x="0" y="971"/>
                      <a:pt x="0" y="994"/>
                    </a:cubicBezTo>
                    <a:cubicBezTo>
                      <a:pt x="0" y="1033"/>
                      <a:pt x="36" y="1063"/>
                      <a:pt x="36" y="1099"/>
                    </a:cubicBezTo>
                    <a:cubicBezTo>
                      <a:pt x="36" y="1135"/>
                      <a:pt x="0" y="1177"/>
                      <a:pt x="0" y="1204"/>
                    </a:cubicBezTo>
                    <a:cubicBezTo>
                      <a:pt x="0" y="1237"/>
                      <a:pt x="29" y="1256"/>
                      <a:pt x="60" y="1259"/>
                    </a:cubicBezTo>
                    <a:cubicBezTo>
                      <a:pt x="60" y="1908"/>
                      <a:pt x="60" y="1908"/>
                      <a:pt x="60" y="1908"/>
                    </a:cubicBezTo>
                    <a:cubicBezTo>
                      <a:pt x="60" y="1914"/>
                      <a:pt x="66" y="1920"/>
                      <a:pt x="72" y="1920"/>
                    </a:cubicBezTo>
                    <a:cubicBezTo>
                      <a:pt x="78" y="1920"/>
                      <a:pt x="84" y="1914"/>
                      <a:pt x="84" y="1908"/>
                    </a:cubicBezTo>
                    <a:cubicBezTo>
                      <a:pt x="84" y="1259"/>
                      <a:pt x="84" y="1259"/>
                      <a:pt x="84" y="1259"/>
                    </a:cubicBezTo>
                    <a:cubicBezTo>
                      <a:pt x="115" y="1256"/>
                      <a:pt x="144" y="1237"/>
                      <a:pt x="144" y="1204"/>
                    </a:cubicBezTo>
                    <a:cubicBezTo>
                      <a:pt x="144" y="1151"/>
                      <a:pt x="108" y="1135"/>
                      <a:pt x="108" y="1099"/>
                    </a:cubicBezTo>
                    <a:cubicBezTo>
                      <a:pt x="108" y="1063"/>
                      <a:pt x="144" y="1018"/>
                      <a:pt x="144" y="994"/>
                    </a:cubicBezTo>
                    <a:cubicBezTo>
                      <a:pt x="144" y="971"/>
                      <a:pt x="130" y="955"/>
                      <a:pt x="111" y="946"/>
                    </a:cubicBezTo>
                    <a:cubicBezTo>
                      <a:pt x="130" y="937"/>
                      <a:pt x="144" y="921"/>
                      <a:pt x="144" y="898"/>
                    </a:cubicBezTo>
                    <a:cubicBezTo>
                      <a:pt x="144" y="845"/>
                      <a:pt x="108" y="829"/>
                      <a:pt x="108" y="793"/>
                    </a:cubicBezTo>
                    <a:cubicBezTo>
                      <a:pt x="108" y="757"/>
                      <a:pt x="144" y="712"/>
                      <a:pt x="144" y="688"/>
                    </a:cubicBezTo>
                    <a:cubicBezTo>
                      <a:pt x="144" y="665"/>
                      <a:pt x="130" y="649"/>
                      <a:pt x="111" y="640"/>
                    </a:cubicBezTo>
                    <a:cubicBezTo>
                      <a:pt x="130" y="631"/>
                      <a:pt x="144" y="615"/>
                      <a:pt x="144" y="592"/>
                    </a:cubicBezTo>
                    <a:cubicBezTo>
                      <a:pt x="144" y="539"/>
                      <a:pt x="108" y="523"/>
                      <a:pt x="108" y="487"/>
                    </a:cubicBezTo>
                    <a:cubicBezTo>
                      <a:pt x="108" y="451"/>
                      <a:pt x="144" y="406"/>
                      <a:pt x="144" y="382"/>
                    </a:cubicBezTo>
                    <a:cubicBezTo>
                      <a:pt x="144" y="358"/>
                      <a:pt x="130" y="342"/>
                      <a:pt x="110" y="333"/>
                    </a:cubicBezTo>
                    <a:cubicBezTo>
                      <a:pt x="130" y="325"/>
                      <a:pt x="144" y="308"/>
                      <a:pt x="144" y="285"/>
                    </a:cubicBez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6" name="Group 66"/>
            <p:cNvGrpSpPr/>
            <p:nvPr/>
          </p:nvGrpSpPr>
          <p:grpSpPr>
            <a:xfrm>
              <a:off x="5027673" y="3658418"/>
              <a:ext cx="627596" cy="210584"/>
              <a:chOff x="4253228" y="3755360"/>
              <a:chExt cx="627596" cy="210584"/>
            </a:xfrm>
          </p:grpSpPr>
          <p:sp>
            <p:nvSpPr>
              <p:cNvPr id="291" name="Rounded Rectangle 290"/>
              <p:cNvSpPr/>
              <p:nvPr/>
            </p:nvSpPr>
            <p:spPr>
              <a:xfrm>
                <a:off x="4302687" y="3767549"/>
                <a:ext cx="514350" cy="182563"/>
              </a:xfrm>
              <a:prstGeom prst="roundRect">
                <a:avLst/>
              </a:prstGeom>
              <a:gradFill flip="none" rotWithShape="1">
                <a:gsLst>
                  <a:gs pos="100000">
                    <a:schemeClr val="tx2"/>
                  </a:gs>
                  <a:gs pos="50000">
                    <a:schemeClr val="tx2">
                      <a:tint val="44500"/>
                      <a:satMod val="160000"/>
                    </a:schemeClr>
                  </a:gs>
                  <a:gs pos="0">
                    <a:schemeClr val="tx2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2" name="TextBox 291"/>
              <p:cNvSpPr txBox="1"/>
              <p:nvPr/>
            </p:nvSpPr>
            <p:spPr>
              <a:xfrm>
                <a:off x="4253228" y="3755360"/>
                <a:ext cx="627596" cy="2105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smtClean="0">
                    <a:latin typeface="Arial" panose="020B0604020202090204" pitchFamily="34" charset="0"/>
                    <a:cs typeface="Arial" panose="020B0604020202090204" pitchFamily="34" charset="0"/>
                  </a:rPr>
                  <a:t>TRAF1/2</a:t>
                </a:r>
                <a:endParaRPr lang="en-US" sz="700" dirty="0">
                  <a:latin typeface="Arial" panose="020B0604020202090204" pitchFamily="34" charset="0"/>
                  <a:cs typeface="Arial" panose="020B0604020202090204" pitchFamily="34" charset="0"/>
                </a:endParaRPr>
              </a:p>
            </p:txBody>
          </p:sp>
        </p:grpSp>
        <p:sp>
          <p:nvSpPr>
            <p:cNvPr id="290" name="TextBox 289"/>
            <p:cNvSpPr txBox="1"/>
            <p:nvPr/>
          </p:nvSpPr>
          <p:spPr>
            <a:xfrm>
              <a:off x="5181640" y="3072605"/>
              <a:ext cx="610485" cy="242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latin typeface="Arial" panose="020B0604020202090204" pitchFamily="34" charset="0"/>
                  <a:cs typeface="Arial" panose="020B0604020202090204" pitchFamily="34" charset="0"/>
                </a:rPr>
                <a:t>4-1BB</a:t>
              </a:r>
              <a:endParaRPr lang="en-US" sz="900" b="1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</p:grpSp>
      <p:grpSp>
        <p:nvGrpSpPr>
          <p:cNvPr id="277" name="Group 218"/>
          <p:cNvGrpSpPr/>
          <p:nvPr/>
        </p:nvGrpSpPr>
        <p:grpSpPr>
          <a:xfrm>
            <a:off x="3733992" y="6235185"/>
            <a:ext cx="919425" cy="208510"/>
            <a:chOff x="191069" y="5103126"/>
            <a:chExt cx="2187280" cy="276592"/>
          </a:xfrm>
        </p:grpSpPr>
        <p:sp>
          <p:nvSpPr>
            <p:cNvPr id="297" name="Freeform 296"/>
            <p:cNvSpPr/>
            <p:nvPr/>
          </p:nvSpPr>
          <p:spPr>
            <a:xfrm>
              <a:off x="191069" y="5103126"/>
              <a:ext cx="2103120" cy="274320"/>
            </a:xfrm>
            <a:custGeom>
              <a:avLst/>
              <a:gdLst>
                <a:gd name="connsiteX0" fmla="*/ 0 w 1903862"/>
                <a:gd name="connsiteY0" fmla="*/ 526576 h 528851"/>
                <a:gd name="connsiteX1" fmla="*/ 382137 w 1903862"/>
                <a:gd name="connsiteY1" fmla="*/ 7961 h 528851"/>
                <a:gd name="connsiteX2" fmla="*/ 757450 w 1903862"/>
                <a:gd name="connsiteY2" fmla="*/ 519752 h 528851"/>
                <a:gd name="connsiteX3" fmla="*/ 1064525 w 1903862"/>
                <a:gd name="connsiteY3" fmla="*/ 14785 h 528851"/>
                <a:gd name="connsiteX4" fmla="*/ 1364776 w 1903862"/>
                <a:gd name="connsiteY4" fmla="*/ 526576 h 528851"/>
                <a:gd name="connsiteX5" fmla="*/ 1658203 w 1903862"/>
                <a:gd name="connsiteY5" fmla="*/ 1137 h 528851"/>
                <a:gd name="connsiteX6" fmla="*/ 1903862 w 1903862"/>
                <a:gd name="connsiteY6" fmla="*/ 519752 h 528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3862" h="528851">
                  <a:moveTo>
                    <a:pt x="0" y="526576"/>
                  </a:moveTo>
                  <a:cubicBezTo>
                    <a:pt x="127947" y="267837"/>
                    <a:pt x="255895" y="9098"/>
                    <a:pt x="382137" y="7961"/>
                  </a:cubicBezTo>
                  <a:cubicBezTo>
                    <a:pt x="508379" y="6824"/>
                    <a:pt x="643719" y="518615"/>
                    <a:pt x="757450" y="519752"/>
                  </a:cubicBezTo>
                  <a:cubicBezTo>
                    <a:pt x="871181" y="520889"/>
                    <a:pt x="963304" y="13648"/>
                    <a:pt x="1064525" y="14785"/>
                  </a:cubicBezTo>
                  <a:cubicBezTo>
                    <a:pt x="1165746" y="15922"/>
                    <a:pt x="1265830" y="528851"/>
                    <a:pt x="1364776" y="526576"/>
                  </a:cubicBezTo>
                  <a:cubicBezTo>
                    <a:pt x="1463722" y="524301"/>
                    <a:pt x="1568355" y="2274"/>
                    <a:pt x="1658203" y="1137"/>
                  </a:cubicBezTo>
                  <a:cubicBezTo>
                    <a:pt x="1748051" y="0"/>
                    <a:pt x="1825956" y="259876"/>
                    <a:pt x="1903862" y="519752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Freeform 297"/>
            <p:cNvSpPr/>
            <p:nvPr/>
          </p:nvSpPr>
          <p:spPr>
            <a:xfrm>
              <a:off x="275229" y="5105398"/>
              <a:ext cx="2103120" cy="274320"/>
            </a:xfrm>
            <a:custGeom>
              <a:avLst/>
              <a:gdLst>
                <a:gd name="connsiteX0" fmla="*/ 0 w 1903862"/>
                <a:gd name="connsiteY0" fmla="*/ 526576 h 528851"/>
                <a:gd name="connsiteX1" fmla="*/ 382137 w 1903862"/>
                <a:gd name="connsiteY1" fmla="*/ 7961 h 528851"/>
                <a:gd name="connsiteX2" fmla="*/ 757450 w 1903862"/>
                <a:gd name="connsiteY2" fmla="*/ 519752 h 528851"/>
                <a:gd name="connsiteX3" fmla="*/ 1064525 w 1903862"/>
                <a:gd name="connsiteY3" fmla="*/ 14785 h 528851"/>
                <a:gd name="connsiteX4" fmla="*/ 1364776 w 1903862"/>
                <a:gd name="connsiteY4" fmla="*/ 526576 h 528851"/>
                <a:gd name="connsiteX5" fmla="*/ 1658203 w 1903862"/>
                <a:gd name="connsiteY5" fmla="*/ 1137 h 528851"/>
                <a:gd name="connsiteX6" fmla="*/ 1903862 w 1903862"/>
                <a:gd name="connsiteY6" fmla="*/ 519752 h 528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3862" h="528851">
                  <a:moveTo>
                    <a:pt x="0" y="526576"/>
                  </a:moveTo>
                  <a:cubicBezTo>
                    <a:pt x="127947" y="267837"/>
                    <a:pt x="255895" y="9098"/>
                    <a:pt x="382137" y="7961"/>
                  </a:cubicBezTo>
                  <a:cubicBezTo>
                    <a:pt x="508379" y="6824"/>
                    <a:pt x="643719" y="518615"/>
                    <a:pt x="757450" y="519752"/>
                  </a:cubicBezTo>
                  <a:cubicBezTo>
                    <a:pt x="871181" y="520889"/>
                    <a:pt x="963304" y="13648"/>
                    <a:pt x="1064525" y="14785"/>
                  </a:cubicBezTo>
                  <a:cubicBezTo>
                    <a:pt x="1165746" y="15922"/>
                    <a:pt x="1265830" y="528851"/>
                    <a:pt x="1364776" y="526576"/>
                  </a:cubicBezTo>
                  <a:cubicBezTo>
                    <a:pt x="1463722" y="524301"/>
                    <a:pt x="1568355" y="2274"/>
                    <a:pt x="1658203" y="1137"/>
                  </a:cubicBezTo>
                  <a:cubicBezTo>
                    <a:pt x="1748051" y="0"/>
                    <a:pt x="1825956" y="259876"/>
                    <a:pt x="1903862" y="519752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8" name="Group 298"/>
          <p:cNvGrpSpPr/>
          <p:nvPr/>
        </p:nvGrpSpPr>
        <p:grpSpPr>
          <a:xfrm>
            <a:off x="3791415" y="5986739"/>
            <a:ext cx="517627" cy="249111"/>
            <a:chOff x="3338536" y="6890917"/>
            <a:chExt cx="546736" cy="262221"/>
          </a:xfrm>
        </p:grpSpPr>
        <p:sp>
          <p:nvSpPr>
            <p:cNvPr id="300" name="Oval 299"/>
            <p:cNvSpPr/>
            <p:nvPr/>
          </p:nvSpPr>
          <p:spPr>
            <a:xfrm>
              <a:off x="3338536" y="6890917"/>
              <a:ext cx="343635" cy="247650"/>
            </a:xfrm>
            <a:prstGeom prst="ellipse">
              <a:avLst/>
            </a:prstGeom>
            <a:gradFill flip="none" rotWithShape="1">
              <a:gsLst>
                <a:gs pos="10000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0">
                  <a:srgbClr val="00B0F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3" name="Group 121"/>
            <p:cNvGrpSpPr/>
            <p:nvPr/>
          </p:nvGrpSpPr>
          <p:grpSpPr>
            <a:xfrm>
              <a:off x="3366159" y="6905488"/>
              <a:ext cx="519113" cy="247650"/>
              <a:chOff x="1939178" y="6413330"/>
              <a:chExt cx="519113" cy="247650"/>
            </a:xfrm>
          </p:grpSpPr>
          <p:sp>
            <p:nvSpPr>
              <p:cNvPr id="302" name="Oval 301"/>
              <p:cNvSpPr/>
              <p:nvPr/>
            </p:nvSpPr>
            <p:spPr>
              <a:xfrm>
                <a:off x="1957930" y="6413330"/>
                <a:ext cx="343635" cy="24765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0">
                    <a:srgbClr val="00B0F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3" name="TextBox 302"/>
              <p:cNvSpPr txBox="1"/>
              <p:nvPr/>
            </p:nvSpPr>
            <p:spPr>
              <a:xfrm>
                <a:off x="1939178" y="6435393"/>
                <a:ext cx="519113" cy="2105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smtClean="0">
                    <a:latin typeface="Arial" panose="020B0604020202090204" pitchFamily="34" charset="0"/>
                    <a:cs typeface="Arial" panose="020B0604020202090204" pitchFamily="34" charset="0"/>
                  </a:rPr>
                  <a:t>AP-1</a:t>
                </a:r>
                <a:endParaRPr lang="en-US" sz="700" dirty="0">
                  <a:latin typeface="Arial" panose="020B0604020202090204" pitchFamily="34" charset="0"/>
                  <a:cs typeface="Arial" panose="020B0604020202090204" pitchFamily="34" charset="0"/>
                </a:endParaRPr>
              </a:p>
            </p:txBody>
          </p:sp>
        </p:grpSp>
      </p:grpSp>
      <p:grpSp>
        <p:nvGrpSpPr>
          <p:cNvPr id="287" name="Group 303"/>
          <p:cNvGrpSpPr/>
          <p:nvPr/>
        </p:nvGrpSpPr>
        <p:grpSpPr>
          <a:xfrm>
            <a:off x="3452404" y="6093591"/>
            <a:ext cx="538338" cy="249110"/>
            <a:chOff x="2980459" y="7003405"/>
            <a:chExt cx="568611" cy="262221"/>
          </a:xfrm>
        </p:grpSpPr>
        <p:sp>
          <p:nvSpPr>
            <p:cNvPr id="305" name="Oval 304"/>
            <p:cNvSpPr/>
            <p:nvPr/>
          </p:nvSpPr>
          <p:spPr>
            <a:xfrm>
              <a:off x="3040822" y="7003405"/>
              <a:ext cx="343635" cy="247650"/>
            </a:xfrm>
            <a:prstGeom prst="ellipse">
              <a:avLst/>
            </a:prstGeom>
            <a:gradFill flip="none" rotWithShape="1">
              <a:gsLst>
                <a:gs pos="98000">
                  <a:srgbClr val="00CC66">
                    <a:tint val="66000"/>
                    <a:satMod val="160000"/>
                  </a:srgbClr>
                </a:gs>
                <a:gs pos="50000">
                  <a:srgbClr val="00CC66">
                    <a:tint val="44500"/>
                    <a:satMod val="160000"/>
                  </a:srgbClr>
                </a:gs>
                <a:gs pos="0">
                  <a:srgbClr val="00CC66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00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8" name="Group 124"/>
            <p:cNvGrpSpPr/>
            <p:nvPr/>
          </p:nvGrpSpPr>
          <p:grpSpPr>
            <a:xfrm>
              <a:off x="2980459" y="7017976"/>
              <a:ext cx="568611" cy="247650"/>
              <a:chOff x="1553478" y="6525818"/>
              <a:chExt cx="568611" cy="247650"/>
            </a:xfrm>
          </p:grpSpPr>
          <p:sp>
            <p:nvSpPr>
              <p:cNvPr id="307" name="Oval 306"/>
              <p:cNvSpPr/>
              <p:nvPr/>
            </p:nvSpPr>
            <p:spPr>
              <a:xfrm>
                <a:off x="1684069" y="6525818"/>
                <a:ext cx="343635" cy="247650"/>
              </a:xfrm>
              <a:prstGeom prst="ellipse">
                <a:avLst/>
              </a:prstGeom>
              <a:gradFill flip="none" rotWithShape="1">
                <a:gsLst>
                  <a:gs pos="98000">
                    <a:srgbClr val="00CC66">
                      <a:tint val="66000"/>
                      <a:satMod val="160000"/>
                    </a:srgbClr>
                  </a:gs>
                  <a:gs pos="50000">
                    <a:srgbClr val="00CC66">
                      <a:tint val="44500"/>
                      <a:satMod val="160000"/>
                    </a:srgbClr>
                  </a:gs>
                  <a:gs pos="0">
                    <a:srgbClr val="00CC66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rgbClr val="00CC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TextBox 307"/>
              <p:cNvSpPr txBox="1"/>
              <p:nvPr/>
            </p:nvSpPr>
            <p:spPr>
              <a:xfrm>
                <a:off x="1553478" y="6540068"/>
                <a:ext cx="568611" cy="2105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smtClean="0">
                    <a:latin typeface="Arial" panose="020B0604020202090204" pitchFamily="34" charset="0"/>
                    <a:cs typeface="Arial" panose="020B0604020202090204" pitchFamily="34" charset="0"/>
                  </a:rPr>
                  <a:t>p65/p50</a:t>
                </a:r>
                <a:endParaRPr lang="en-US" sz="700" dirty="0">
                  <a:latin typeface="Arial" panose="020B0604020202090204" pitchFamily="34" charset="0"/>
                  <a:cs typeface="Arial" panose="020B0604020202090204" pitchFamily="34" charset="0"/>
                </a:endParaRPr>
              </a:p>
            </p:txBody>
          </p:sp>
        </p:grpSp>
      </p:grpSp>
      <p:grpSp>
        <p:nvGrpSpPr>
          <p:cNvPr id="289" name="Group 313"/>
          <p:cNvGrpSpPr/>
          <p:nvPr/>
        </p:nvGrpSpPr>
        <p:grpSpPr>
          <a:xfrm>
            <a:off x="4375816" y="4028452"/>
            <a:ext cx="914641" cy="285124"/>
            <a:chOff x="2763097" y="7206739"/>
            <a:chExt cx="966076" cy="300129"/>
          </a:xfrm>
        </p:grpSpPr>
        <p:sp>
          <p:nvSpPr>
            <p:cNvPr id="315" name="TextBox 314"/>
            <p:cNvSpPr txBox="1"/>
            <p:nvPr/>
          </p:nvSpPr>
          <p:spPr>
            <a:xfrm>
              <a:off x="2763097" y="7296285"/>
              <a:ext cx="966076" cy="210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Proliferation </a:t>
              </a:r>
            </a:p>
          </p:txBody>
        </p:sp>
        <p:cxnSp>
          <p:nvCxnSpPr>
            <p:cNvPr id="316" name="Straight Arrow Connector 315"/>
            <p:cNvCxnSpPr/>
            <p:nvPr/>
          </p:nvCxnSpPr>
          <p:spPr>
            <a:xfrm flipV="1">
              <a:off x="2775096" y="7206739"/>
              <a:ext cx="0" cy="2887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7" name="Down Arrow 316"/>
          <p:cNvSpPr/>
          <p:nvPr/>
        </p:nvSpPr>
        <p:spPr>
          <a:xfrm>
            <a:off x="4510982" y="3832330"/>
            <a:ext cx="90179" cy="18097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86726" tIns="43362" rIns="86726" bIns="43362" rtlCol="0" anchor="ctr"/>
          <a:lstStyle/>
          <a:p>
            <a:pPr algn="ctr"/>
            <a:endParaRPr lang="en-US"/>
          </a:p>
        </p:txBody>
      </p:sp>
      <p:grpSp>
        <p:nvGrpSpPr>
          <p:cNvPr id="296" name="Group 376"/>
          <p:cNvGrpSpPr/>
          <p:nvPr/>
        </p:nvGrpSpPr>
        <p:grpSpPr>
          <a:xfrm rot="1265381">
            <a:off x="2050569" y="2052224"/>
            <a:ext cx="1428732" cy="1555453"/>
            <a:chOff x="7045483" y="2115614"/>
            <a:chExt cx="1428732" cy="1555452"/>
          </a:xfrm>
        </p:grpSpPr>
        <p:sp>
          <p:nvSpPr>
            <p:cNvPr id="286" name="TextBox 285"/>
            <p:cNvSpPr txBox="1"/>
            <p:nvPr/>
          </p:nvSpPr>
          <p:spPr>
            <a:xfrm rot="20334619">
              <a:off x="7045483" y="2652686"/>
              <a:ext cx="1143640" cy="244021"/>
            </a:xfrm>
            <a:prstGeom prst="rect">
              <a:avLst/>
            </a:prstGeom>
            <a:noFill/>
          </p:spPr>
          <p:txBody>
            <a:bodyPr wrap="square" lIns="86740" tIns="43370" rIns="86740" bIns="43370" rtlCol="0">
              <a:spAutoFit/>
            </a:bodyPr>
            <a:lstStyle/>
            <a:p>
              <a:r>
                <a:rPr lang="en-US" sz="1000" b="1" dirty="0" smtClean="0">
                  <a:latin typeface="Arial" panose="020B0604020202090204" pitchFamily="34" charset="0"/>
                  <a:cs typeface="Arial" panose="020B0604020202090204" pitchFamily="34" charset="0"/>
                </a:rPr>
                <a:t>TLR1-TLR2</a:t>
              </a:r>
              <a:endParaRPr lang="en-US" sz="1000" b="1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  <p:grpSp>
          <p:nvGrpSpPr>
            <p:cNvPr id="299" name="Group 375"/>
            <p:cNvGrpSpPr/>
            <p:nvPr/>
          </p:nvGrpSpPr>
          <p:grpSpPr>
            <a:xfrm>
              <a:off x="7543306" y="2115614"/>
              <a:ext cx="930909" cy="1555452"/>
              <a:chOff x="1040906" y="2510725"/>
              <a:chExt cx="930909" cy="1555452"/>
            </a:xfrm>
          </p:grpSpPr>
          <p:grpSp>
            <p:nvGrpSpPr>
              <p:cNvPr id="301" name="Group 56"/>
              <p:cNvGrpSpPr/>
              <p:nvPr/>
            </p:nvGrpSpPr>
            <p:grpSpPr>
              <a:xfrm rot="20259381">
                <a:off x="1492984" y="3268225"/>
                <a:ext cx="200055" cy="493158"/>
                <a:chOff x="2727184" y="3657600"/>
                <a:chExt cx="211305" cy="519114"/>
              </a:xfrm>
            </p:grpSpPr>
            <p:sp>
              <p:nvSpPr>
                <p:cNvPr id="284" name="Rounded Rectangle 283"/>
                <p:cNvSpPr/>
                <p:nvPr/>
              </p:nvSpPr>
              <p:spPr>
                <a:xfrm>
                  <a:off x="2739759" y="3657600"/>
                  <a:ext cx="177421" cy="518615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rgbClr val="99FF99">
                        <a:shade val="30000"/>
                        <a:satMod val="115000"/>
                      </a:srgbClr>
                    </a:gs>
                    <a:gs pos="50000">
                      <a:srgbClr val="99FF99">
                        <a:shade val="67500"/>
                        <a:satMod val="115000"/>
                      </a:srgbClr>
                    </a:gs>
                    <a:gs pos="0">
                      <a:srgbClr val="99FF99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5" name="TextBox 284"/>
                <p:cNvSpPr txBox="1"/>
                <p:nvPr/>
              </p:nvSpPr>
              <p:spPr>
                <a:xfrm rot="5400000">
                  <a:off x="2573280" y="3811505"/>
                  <a:ext cx="519113" cy="211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 smtClean="0">
                      <a:latin typeface="Arial" panose="020B0604020202090204" pitchFamily="34" charset="0"/>
                      <a:cs typeface="Arial" panose="020B0604020202090204" pitchFamily="34" charset="0"/>
                    </a:rPr>
                    <a:t>MyD88</a:t>
                  </a:r>
                  <a:endParaRPr lang="en-US" sz="700" dirty="0">
                    <a:latin typeface="Arial" panose="020B0604020202090204" pitchFamily="34" charset="0"/>
                    <a:cs typeface="Arial" panose="020B0604020202090204" pitchFamily="34" charset="0"/>
                  </a:endParaRPr>
                </a:p>
              </p:txBody>
            </p:sp>
          </p:grpSp>
          <p:grpSp>
            <p:nvGrpSpPr>
              <p:cNvPr id="304" name="Group 308"/>
              <p:cNvGrpSpPr/>
              <p:nvPr/>
            </p:nvGrpSpPr>
            <p:grpSpPr>
              <a:xfrm rot="20503155">
                <a:off x="1040906" y="2510725"/>
                <a:ext cx="930909" cy="801905"/>
                <a:chOff x="-33507" y="5102269"/>
                <a:chExt cx="1478354" cy="1276807"/>
              </a:xfrm>
            </p:grpSpPr>
            <p:sp>
              <p:nvSpPr>
                <p:cNvPr id="310" name="Freeform 309"/>
                <p:cNvSpPr/>
                <p:nvPr/>
              </p:nvSpPr>
              <p:spPr>
                <a:xfrm rot="20568573" flipH="1">
                  <a:off x="424927" y="5102269"/>
                  <a:ext cx="1019920" cy="1268784"/>
                </a:xfrm>
                <a:custGeom>
                  <a:avLst/>
                  <a:gdLst>
                    <a:gd name="connsiteX0" fmla="*/ 206814 w 795130"/>
                    <a:gd name="connsiteY0" fmla="*/ 759463 h 809068"/>
                    <a:gd name="connsiteX1" fmla="*/ 38307 w 795130"/>
                    <a:gd name="connsiteY1" fmla="*/ 231280 h 809068"/>
                    <a:gd name="connsiteX2" fmla="*/ 556728 w 795130"/>
                    <a:gd name="connsiteY2" fmla="*/ 33832 h 809068"/>
                    <a:gd name="connsiteX3" fmla="*/ 770196 w 795130"/>
                    <a:gd name="connsiteY3" fmla="*/ 545541 h 809068"/>
                    <a:gd name="connsiteX4" fmla="*/ 649059 w 795130"/>
                    <a:gd name="connsiteY4" fmla="*/ 499702 h 809068"/>
                    <a:gd name="connsiteX5" fmla="*/ 505627 w 795130"/>
                    <a:gd name="connsiteY5" fmla="*/ 152849 h 809068"/>
                    <a:gd name="connsiteX6" fmla="*/ 154973 w 795130"/>
                    <a:gd name="connsiteY6" fmla="*/ 287544 h 809068"/>
                    <a:gd name="connsiteX7" fmla="*/ 268132 w 795130"/>
                    <a:gd name="connsiteY7" fmla="*/ 645371 h 809068"/>
                    <a:gd name="connsiteX8" fmla="*/ 206814 w 795130"/>
                    <a:gd name="connsiteY8" fmla="*/ 759463 h 809068"/>
                    <a:gd name="connsiteX0" fmla="*/ 258721 w 879002"/>
                    <a:gd name="connsiteY0" fmla="*/ 813139 h 813139"/>
                    <a:gd name="connsiteX1" fmla="*/ 90214 w 879002"/>
                    <a:gd name="connsiteY1" fmla="*/ 284956 h 813139"/>
                    <a:gd name="connsiteX2" fmla="*/ 608635 w 879002"/>
                    <a:gd name="connsiteY2" fmla="*/ 87508 h 813139"/>
                    <a:gd name="connsiteX3" fmla="*/ 805472 w 879002"/>
                    <a:gd name="connsiteY3" fmla="*/ 616317 h 813139"/>
                    <a:gd name="connsiteX4" fmla="*/ 700966 w 879002"/>
                    <a:gd name="connsiteY4" fmla="*/ 553378 h 813139"/>
                    <a:gd name="connsiteX5" fmla="*/ 557534 w 879002"/>
                    <a:gd name="connsiteY5" fmla="*/ 206525 h 813139"/>
                    <a:gd name="connsiteX6" fmla="*/ 206880 w 879002"/>
                    <a:gd name="connsiteY6" fmla="*/ 341220 h 813139"/>
                    <a:gd name="connsiteX7" fmla="*/ 320039 w 879002"/>
                    <a:gd name="connsiteY7" fmla="*/ 699047 h 813139"/>
                    <a:gd name="connsiteX8" fmla="*/ 258721 w 879002"/>
                    <a:gd name="connsiteY8" fmla="*/ 813139 h 813139"/>
                    <a:gd name="connsiteX0" fmla="*/ 258721 w 879002"/>
                    <a:gd name="connsiteY0" fmla="*/ 813139 h 813139"/>
                    <a:gd name="connsiteX1" fmla="*/ 90214 w 879002"/>
                    <a:gd name="connsiteY1" fmla="*/ 284956 h 813139"/>
                    <a:gd name="connsiteX2" fmla="*/ 608635 w 879002"/>
                    <a:gd name="connsiteY2" fmla="*/ 87508 h 813139"/>
                    <a:gd name="connsiteX3" fmla="*/ 805472 w 879002"/>
                    <a:gd name="connsiteY3" fmla="*/ 616317 h 813139"/>
                    <a:gd name="connsiteX4" fmla="*/ 742549 w 879002"/>
                    <a:gd name="connsiteY4" fmla="*/ 735075 h 813139"/>
                    <a:gd name="connsiteX5" fmla="*/ 557534 w 879002"/>
                    <a:gd name="connsiteY5" fmla="*/ 206525 h 813139"/>
                    <a:gd name="connsiteX6" fmla="*/ 206880 w 879002"/>
                    <a:gd name="connsiteY6" fmla="*/ 341220 h 813139"/>
                    <a:gd name="connsiteX7" fmla="*/ 320039 w 879002"/>
                    <a:gd name="connsiteY7" fmla="*/ 699047 h 813139"/>
                    <a:gd name="connsiteX8" fmla="*/ 258721 w 879002"/>
                    <a:gd name="connsiteY8" fmla="*/ 813139 h 813139"/>
                    <a:gd name="connsiteX0" fmla="*/ 258721 w 879002"/>
                    <a:gd name="connsiteY0" fmla="*/ 813139 h 813139"/>
                    <a:gd name="connsiteX1" fmla="*/ 90214 w 879002"/>
                    <a:gd name="connsiteY1" fmla="*/ 284956 h 813139"/>
                    <a:gd name="connsiteX2" fmla="*/ 608635 w 879002"/>
                    <a:gd name="connsiteY2" fmla="*/ 87508 h 813139"/>
                    <a:gd name="connsiteX3" fmla="*/ 805472 w 879002"/>
                    <a:gd name="connsiteY3" fmla="*/ 616317 h 813139"/>
                    <a:gd name="connsiteX4" fmla="*/ 680417 w 879002"/>
                    <a:gd name="connsiteY4" fmla="*/ 636121 h 813139"/>
                    <a:gd name="connsiteX5" fmla="*/ 557534 w 879002"/>
                    <a:gd name="connsiteY5" fmla="*/ 206525 h 813139"/>
                    <a:gd name="connsiteX6" fmla="*/ 206880 w 879002"/>
                    <a:gd name="connsiteY6" fmla="*/ 341220 h 813139"/>
                    <a:gd name="connsiteX7" fmla="*/ 320039 w 879002"/>
                    <a:gd name="connsiteY7" fmla="*/ 699047 h 813139"/>
                    <a:gd name="connsiteX8" fmla="*/ 258721 w 879002"/>
                    <a:gd name="connsiteY8" fmla="*/ 813139 h 813139"/>
                    <a:gd name="connsiteX0" fmla="*/ 258721 w 879002"/>
                    <a:gd name="connsiteY0" fmla="*/ 813139 h 813139"/>
                    <a:gd name="connsiteX1" fmla="*/ 90214 w 879002"/>
                    <a:gd name="connsiteY1" fmla="*/ 284956 h 813139"/>
                    <a:gd name="connsiteX2" fmla="*/ 608635 w 879002"/>
                    <a:gd name="connsiteY2" fmla="*/ 87508 h 813139"/>
                    <a:gd name="connsiteX3" fmla="*/ 805472 w 879002"/>
                    <a:gd name="connsiteY3" fmla="*/ 616317 h 813139"/>
                    <a:gd name="connsiteX4" fmla="*/ 680417 w 879002"/>
                    <a:gd name="connsiteY4" fmla="*/ 636121 h 813139"/>
                    <a:gd name="connsiteX5" fmla="*/ 557534 w 879002"/>
                    <a:gd name="connsiteY5" fmla="*/ 206525 h 813139"/>
                    <a:gd name="connsiteX6" fmla="*/ 206880 w 879002"/>
                    <a:gd name="connsiteY6" fmla="*/ 341220 h 813139"/>
                    <a:gd name="connsiteX7" fmla="*/ 320039 w 879002"/>
                    <a:gd name="connsiteY7" fmla="*/ 699047 h 813139"/>
                    <a:gd name="connsiteX8" fmla="*/ 258721 w 879002"/>
                    <a:gd name="connsiteY8" fmla="*/ 813139 h 813139"/>
                    <a:gd name="connsiteX0" fmla="*/ 258721 w 1108563"/>
                    <a:gd name="connsiteY0" fmla="*/ 813139 h 1021675"/>
                    <a:gd name="connsiteX1" fmla="*/ 90214 w 1108563"/>
                    <a:gd name="connsiteY1" fmla="*/ 284956 h 1021675"/>
                    <a:gd name="connsiteX2" fmla="*/ 608635 w 1108563"/>
                    <a:gd name="connsiteY2" fmla="*/ 87508 h 1021675"/>
                    <a:gd name="connsiteX3" fmla="*/ 805472 w 1108563"/>
                    <a:gd name="connsiteY3" fmla="*/ 616317 h 1021675"/>
                    <a:gd name="connsiteX4" fmla="*/ 1087721 w 1108563"/>
                    <a:gd name="connsiteY4" fmla="*/ 1018374 h 1021675"/>
                    <a:gd name="connsiteX5" fmla="*/ 680417 w 1108563"/>
                    <a:gd name="connsiteY5" fmla="*/ 636121 h 1021675"/>
                    <a:gd name="connsiteX6" fmla="*/ 557534 w 1108563"/>
                    <a:gd name="connsiteY6" fmla="*/ 206525 h 1021675"/>
                    <a:gd name="connsiteX7" fmla="*/ 206880 w 1108563"/>
                    <a:gd name="connsiteY7" fmla="*/ 341220 h 1021675"/>
                    <a:gd name="connsiteX8" fmla="*/ 320039 w 1108563"/>
                    <a:gd name="connsiteY8" fmla="*/ 699047 h 1021675"/>
                    <a:gd name="connsiteX9" fmla="*/ 258721 w 1108563"/>
                    <a:gd name="connsiteY9" fmla="*/ 813139 h 1021675"/>
                    <a:gd name="connsiteX0" fmla="*/ 258721 w 1201022"/>
                    <a:gd name="connsiteY0" fmla="*/ 813139 h 1069995"/>
                    <a:gd name="connsiteX1" fmla="*/ 90214 w 1201022"/>
                    <a:gd name="connsiteY1" fmla="*/ 284956 h 1069995"/>
                    <a:gd name="connsiteX2" fmla="*/ 608635 w 1201022"/>
                    <a:gd name="connsiteY2" fmla="*/ 87508 h 1069995"/>
                    <a:gd name="connsiteX3" fmla="*/ 805472 w 1201022"/>
                    <a:gd name="connsiteY3" fmla="*/ 616317 h 1069995"/>
                    <a:gd name="connsiteX4" fmla="*/ 1153981 w 1201022"/>
                    <a:gd name="connsiteY4" fmla="*/ 945845 h 1069995"/>
                    <a:gd name="connsiteX5" fmla="*/ 1087721 w 1201022"/>
                    <a:gd name="connsiteY5" fmla="*/ 1018374 h 1069995"/>
                    <a:gd name="connsiteX6" fmla="*/ 680417 w 1201022"/>
                    <a:gd name="connsiteY6" fmla="*/ 636121 h 1069995"/>
                    <a:gd name="connsiteX7" fmla="*/ 557534 w 1201022"/>
                    <a:gd name="connsiteY7" fmla="*/ 206525 h 1069995"/>
                    <a:gd name="connsiteX8" fmla="*/ 206880 w 1201022"/>
                    <a:gd name="connsiteY8" fmla="*/ 341220 h 1069995"/>
                    <a:gd name="connsiteX9" fmla="*/ 320039 w 1201022"/>
                    <a:gd name="connsiteY9" fmla="*/ 699047 h 1069995"/>
                    <a:gd name="connsiteX10" fmla="*/ 258721 w 1201022"/>
                    <a:gd name="connsiteY10" fmla="*/ 813139 h 1069995"/>
                    <a:gd name="connsiteX0" fmla="*/ 258721 w 1213859"/>
                    <a:gd name="connsiteY0" fmla="*/ 813139 h 1067795"/>
                    <a:gd name="connsiteX1" fmla="*/ 90214 w 1213859"/>
                    <a:gd name="connsiteY1" fmla="*/ 284956 h 1067795"/>
                    <a:gd name="connsiteX2" fmla="*/ 608635 w 1213859"/>
                    <a:gd name="connsiteY2" fmla="*/ 87508 h 1067795"/>
                    <a:gd name="connsiteX3" fmla="*/ 805472 w 1213859"/>
                    <a:gd name="connsiteY3" fmla="*/ 616317 h 1067795"/>
                    <a:gd name="connsiteX4" fmla="*/ 1166818 w 1213859"/>
                    <a:gd name="connsiteY4" fmla="*/ 932647 h 1067795"/>
                    <a:gd name="connsiteX5" fmla="*/ 1087721 w 1213859"/>
                    <a:gd name="connsiteY5" fmla="*/ 1018374 h 1067795"/>
                    <a:gd name="connsiteX6" fmla="*/ 680417 w 1213859"/>
                    <a:gd name="connsiteY6" fmla="*/ 636121 h 1067795"/>
                    <a:gd name="connsiteX7" fmla="*/ 557534 w 1213859"/>
                    <a:gd name="connsiteY7" fmla="*/ 206525 h 1067795"/>
                    <a:gd name="connsiteX8" fmla="*/ 206880 w 1213859"/>
                    <a:gd name="connsiteY8" fmla="*/ 341220 h 1067795"/>
                    <a:gd name="connsiteX9" fmla="*/ 320039 w 1213859"/>
                    <a:gd name="connsiteY9" fmla="*/ 699047 h 1067795"/>
                    <a:gd name="connsiteX10" fmla="*/ 258721 w 1213859"/>
                    <a:gd name="connsiteY10" fmla="*/ 813139 h 1067795"/>
                    <a:gd name="connsiteX0" fmla="*/ 258721 w 1213859"/>
                    <a:gd name="connsiteY0" fmla="*/ 813139 h 1067795"/>
                    <a:gd name="connsiteX1" fmla="*/ 90214 w 1213859"/>
                    <a:gd name="connsiteY1" fmla="*/ 284956 h 1067795"/>
                    <a:gd name="connsiteX2" fmla="*/ 608635 w 1213859"/>
                    <a:gd name="connsiteY2" fmla="*/ 87508 h 1067795"/>
                    <a:gd name="connsiteX3" fmla="*/ 805472 w 1213859"/>
                    <a:gd name="connsiteY3" fmla="*/ 616317 h 1067795"/>
                    <a:gd name="connsiteX4" fmla="*/ 1166818 w 1213859"/>
                    <a:gd name="connsiteY4" fmla="*/ 932647 h 1067795"/>
                    <a:gd name="connsiteX5" fmla="*/ 1087721 w 1213859"/>
                    <a:gd name="connsiteY5" fmla="*/ 1018374 h 1067795"/>
                    <a:gd name="connsiteX6" fmla="*/ 680417 w 1213859"/>
                    <a:gd name="connsiteY6" fmla="*/ 636121 h 1067795"/>
                    <a:gd name="connsiteX7" fmla="*/ 557534 w 1213859"/>
                    <a:gd name="connsiteY7" fmla="*/ 206525 h 1067795"/>
                    <a:gd name="connsiteX8" fmla="*/ 206880 w 1213859"/>
                    <a:gd name="connsiteY8" fmla="*/ 341220 h 1067795"/>
                    <a:gd name="connsiteX9" fmla="*/ 320039 w 1213859"/>
                    <a:gd name="connsiteY9" fmla="*/ 699047 h 1067795"/>
                    <a:gd name="connsiteX10" fmla="*/ 258721 w 1213859"/>
                    <a:gd name="connsiteY10" fmla="*/ 813139 h 1067795"/>
                    <a:gd name="connsiteX0" fmla="*/ 258721 w 1213859"/>
                    <a:gd name="connsiteY0" fmla="*/ 813139 h 1067795"/>
                    <a:gd name="connsiteX1" fmla="*/ 90214 w 1213859"/>
                    <a:gd name="connsiteY1" fmla="*/ 284956 h 1067795"/>
                    <a:gd name="connsiteX2" fmla="*/ 608635 w 1213859"/>
                    <a:gd name="connsiteY2" fmla="*/ 87508 h 1067795"/>
                    <a:gd name="connsiteX3" fmla="*/ 822708 w 1213859"/>
                    <a:gd name="connsiteY3" fmla="*/ 607398 h 1067795"/>
                    <a:gd name="connsiteX4" fmla="*/ 1166818 w 1213859"/>
                    <a:gd name="connsiteY4" fmla="*/ 932647 h 1067795"/>
                    <a:gd name="connsiteX5" fmla="*/ 1087721 w 1213859"/>
                    <a:gd name="connsiteY5" fmla="*/ 1018374 h 1067795"/>
                    <a:gd name="connsiteX6" fmla="*/ 680417 w 1213859"/>
                    <a:gd name="connsiteY6" fmla="*/ 636121 h 1067795"/>
                    <a:gd name="connsiteX7" fmla="*/ 557534 w 1213859"/>
                    <a:gd name="connsiteY7" fmla="*/ 206525 h 1067795"/>
                    <a:gd name="connsiteX8" fmla="*/ 206880 w 1213859"/>
                    <a:gd name="connsiteY8" fmla="*/ 341220 h 1067795"/>
                    <a:gd name="connsiteX9" fmla="*/ 320039 w 1213859"/>
                    <a:gd name="connsiteY9" fmla="*/ 699047 h 1067795"/>
                    <a:gd name="connsiteX10" fmla="*/ 258721 w 1213859"/>
                    <a:gd name="connsiteY10" fmla="*/ 813139 h 1067795"/>
                    <a:gd name="connsiteX0" fmla="*/ 258721 w 1288566"/>
                    <a:gd name="connsiteY0" fmla="*/ 813139 h 1108173"/>
                    <a:gd name="connsiteX1" fmla="*/ 90214 w 1288566"/>
                    <a:gd name="connsiteY1" fmla="*/ 284956 h 1108173"/>
                    <a:gd name="connsiteX2" fmla="*/ 608635 w 1288566"/>
                    <a:gd name="connsiteY2" fmla="*/ 87508 h 1108173"/>
                    <a:gd name="connsiteX3" fmla="*/ 822708 w 1288566"/>
                    <a:gd name="connsiteY3" fmla="*/ 607398 h 1108173"/>
                    <a:gd name="connsiteX4" fmla="*/ 1166818 w 1288566"/>
                    <a:gd name="connsiteY4" fmla="*/ 932647 h 1108173"/>
                    <a:gd name="connsiteX5" fmla="*/ 1275383 w 1288566"/>
                    <a:gd name="connsiteY5" fmla="*/ 1093885 h 1108173"/>
                    <a:gd name="connsiteX6" fmla="*/ 1087721 w 1288566"/>
                    <a:gd name="connsiteY6" fmla="*/ 1018374 h 1108173"/>
                    <a:gd name="connsiteX7" fmla="*/ 680417 w 1288566"/>
                    <a:gd name="connsiteY7" fmla="*/ 636121 h 1108173"/>
                    <a:gd name="connsiteX8" fmla="*/ 557534 w 1288566"/>
                    <a:gd name="connsiteY8" fmla="*/ 206525 h 1108173"/>
                    <a:gd name="connsiteX9" fmla="*/ 206880 w 1288566"/>
                    <a:gd name="connsiteY9" fmla="*/ 341220 h 1108173"/>
                    <a:gd name="connsiteX10" fmla="*/ 320039 w 1288566"/>
                    <a:gd name="connsiteY10" fmla="*/ 699047 h 1108173"/>
                    <a:gd name="connsiteX11" fmla="*/ 258721 w 1288566"/>
                    <a:gd name="connsiteY11" fmla="*/ 813139 h 1108173"/>
                    <a:gd name="connsiteX0" fmla="*/ 258721 w 1303241"/>
                    <a:gd name="connsiteY0" fmla="*/ 813139 h 1108173"/>
                    <a:gd name="connsiteX1" fmla="*/ 90214 w 1303241"/>
                    <a:gd name="connsiteY1" fmla="*/ 284956 h 1108173"/>
                    <a:gd name="connsiteX2" fmla="*/ 608635 w 1303241"/>
                    <a:gd name="connsiteY2" fmla="*/ 87508 h 1108173"/>
                    <a:gd name="connsiteX3" fmla="*/ 822708 w 1303241"/>
                    <a:gd name="connsiteY3" fmla="*/ 607398 h 1108173"/>
                    <a:gd name="connsiteX4" fmla="*/ 1166818 w 1303241"/>
                    <a:gd name="connsiteY4" fmla="*/ 932647 h 1108173"/>
                    <a:gd name="connsiteX5" fmla="*/ 1275383 w 1303241"/>
                    <a:gd name="connsiteY5" fmla="*/ 1093885 h 1108173"/>
                    <a:gd name="connsiteX6" fmla="*/ 1087721 w 1303241"/>
                    <a:gd name="connsiteY6" fmla="*/ 1018374 h 1108173"/>
                    <a:gd name="connsiteX7" fmla="*/ 680417 w 1303241"/>
                    <a:gd name="connsiteY7" fmla="*/ 636121 h 1108173"/>
                    <a:gd name="connsiteX8" fmla="*/ 557534 w 1303241"/>
                    <a:gd name="connsiteY8" fmla="*/ 206525 h 1108173"/>
                    <a:gd name="connsiteX9" fmla="*/ 206880 w 1303241"/>
                    <a:gd name="connsiteY9" fmla="*/ 341220 h 1108173"/>
                    <a:gd name="connsiteX10" fmla="*/ 320039 w 1303241"/>
                    <a:gd name="connsiteY10" fmla="*/ 699047 h 1108173"/>
                    <a:gd name="connsiteX11" fmla="*/ 258721 w 1303241"/>
                    <a:gd name="connsiteY11" fmla="*/ 813139 h 1108173"/>
                    <a:gd name="connsiteX0" fmla="*/ 258721 w 1303241"/>
                    <a:gd name="connsiteY0" fmla="*/ 813139 h 1138968"/>
                    <a:gd name="connsiteX1" fmla="*/ 90214 w 1303241"/>
                    <a:gd name="connsiteY1" fmla="*/ 284956 h 1138968"/>
                    <a:gd name="connsiteX2" fmla="*/ 608635 w 1303241"/>
                    <a:gd name="connsiteY2" fmla="*/ 87508 h 1138968"/>
                    <a:gd name="connsiteX3" fmla="*/ 822708 w 1303241"/>
                    <a:gd name="connsiteY3" fmla="*/ 607398 h 1138968"/>
                    <a:gd name="connsiteX4" fmla="*/ 1166818 w 1303241"/>
                    <a:gd name="connsiteY4" fmla="*/ 932647 h 1138968"/>
                    <a:gd name="connsiteX5" fmla="*/ 1275383 w 1303241"/>
                    <a:gd name="connsiteY5" fmla="*/ 1093885 h 1138968"/>
                    <a:gd name="connsiteX6" fmla="*/ 1087721 w 1303241"/>
                    <a:gd name="connsiteY6" fmla="*/ 1018374 h 1138968"/>
                    <a:gd name="connsiteX7" fmla="*/ 680417 w 1303241"/>
                    <a:gd name="connsiteY7" fmla="*/ 636121 h 1138968"/>
                    <a:gd name="connsiteX8" fmla="*/ 557534 w 1303241"/>
                    <a:gd name="connsiteY8" fmla="*/ 206525 h 1138968"/>
                    <a:gd name="connsiteX9" fmla="*/ 206880 w 1303241"/>
                    <a:gd name="connsiteY9" fmla="*/ 341220 h 1138968"/>
                    <a:gd name="connsiteX10" fmla="*/ 320039 w 1303241"/>
                    <a:gd name="connsiteY10" fmla="*/ 699047 h 1138968"/>
                    <a:gd name="connsiteX11" fmla="*/ 258721 w 1303241"/>
                    <a:gd name="connsiteY11" fmla="*/ 813139 h 1138968"/>
                    <a:gd name="connsiteX0" fmla="*/ 258721 w 1303241"/>
                    <a:gd name="connsiteY0" fmla="*/ 813139 h 1138968"/>
                    <a:gd name="connsiteX1" fmla="*/ 90214 w 1303241"/>
                    <a:gd name="connsiteY1" fmla="*/ 284956 h 1138968"/>
                    <a:gd name="connsiteX2" fmla="*/ 608635 w 1303241"/>
                    <a:gd name="connsiteY2" fmla="*/ 87508 h 1138968"/>
                    <a:gd name="connsiteX3" fmla="*/ 822708 w 1303241"/>
                    <a:gd name="connsiteY3" fmla="*/ 607398 h 1138968"/>
                    <a:gd name="connsiteX4" fmla="*/ 1158260 w 1303241"/>
                    <a:gd name="connsiteY4" fmla="*/ 941446 h 1138968"/>
                    <a:gd name="connsiteX5" fmla="*/ 1275383 w 1303241"/>
                    <a:gd name="connsiteY5" fmla="*/ 1093885 h 1138968"/>
                    <a:gd name="connsiteX6" fmla="*/ 1087721 w 1303241"/>
                    <a:gd name="connsiteY6" fmla="*/ 1018374 h 1138968"/>
                    <a:gd name="connsiteX7" fmla="*/ 680417 w 1303241"/>
                    <a:gd name="connsiteY7" fmla="*/ 636121 h 1138968"/>
                    <a:gd name="connsiteX8" fmla="*/ 557534 w 1303241"/>
                    <a:gd name="connsiteY8" fmla="*/ 206525 h 1138968"/>
                    <a:gd name="connsiteX9" fmla="*/ 206880 w 1303241"/>
                    <a:gd name="connsiteY9" fmla="*/ 341220 h 1138968"/>
                    <a:gd name="connsiteX10" fmla="*/ 320039 w 1303241"/>
                    <a:gd name="connsiteY10" fmla="*/ 699047 h 1138968"/>
                    <a:gd name="connsiteX11" fmla="*/ 258721 w 1303241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8260 w 1313998"/>
                    <a:gd name="connsiteY4" fmla="*/ 941446 h 1138968"/>
                    <a:gd name="connsiteX5" fmla="*/ 1275383 w 1313998"/>
                    <a:gd name="connsiteY5" fmla="*/ 1093885 h 1138968"/>
                    <a:gd name="connsiteX6" fmla="*/ 1087721 w 1313998"/>
                    <a:gd name="connsiteY6" fmla="*/ 1018374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6120 w 1313998"/>
                    <a:gd name="connsiteY4" fmla="*/ 943646 h 1138968"/>
                    <a:gd name="connsiteX5" fmla="*/ 1275383 w 1313998"/>
                    <a:gd name="connsiteY5" fmla="*/ 1093885 h 1138968"/>
                    <a:gd name="connsiteX6" fmla="*/ 1087721 w 1313998"/>
                    <a:gd name="connsiteY6" fmla="*/ 1018374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6120 w 1313998"/>
                    <a:gd name="connsiteY4" fmla="*/ 943646 h 1138968"/>
                    <a:gd name="connsiteX5" fmla="*/ 1275383 w 1313998"/>
                    <a:gd name="connsiteY5" fmla="*/ 1093885 h 1138968"/>
                    <a:gd name="connsiteX6" fmla="*/ 1085521 w 1313998"/>
                    <a:gd name="connsiteY6" fmla="*/ 1016235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6120 w 1313998"/>
                    <a:gd name="connsiteY4" fmla="*/ 943646 h 1138968"/>
                    <a:gd name="connsiteX5" fmla="*/ 1275383 w 1313998"/>
                    <a:gd name="connsiteY5" fmla="*/ 1093885 h 1138968"/>
                    <a:gd name="connsiteX6" fmla="*/ 1085521 w 1313998"/>
                    <a:gd name="connsiteY6" fmla="*/ 1016235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6120 w 1313998"/>
                    <a:gd name="connsiteY4" fmla="*/ 943646 h 1138968"/>
                    <a:gd name="connsiteX5" fmla="*/ 1275383 w 1313998"/>
                    <a:gd name="connsiteY5" fmla="*/ 1093885 h 1138968"/>
                    <a:gd name="connsiteX6" fmla="*/ 1079103 w 1313998"/>
                    <a:gd name="connsiteY6" fmla="*/ 1022834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03300"/>
                    <a:gd name="connsiteY0" fmla="*/ 813139 h 1149967"/>
                    <a:gd name="connsiteX1" fmla="*/ 90214 w 1303300"/>
                    <a:gd name="connsiteY1" fmla="*/ 284956 h 1149967"/>
                    <a:gd name="connsiteX2" fmla="*/ 608635 w 1303300"/>
                    <a:gd name="connsiteY2" fmla="*/ 87508 h 1149967"/>
                    <a:gd name="connsiteX3" fmla="*/ 822708 w 1303300"/>
                    <a:gd name="connsiteY3" fmla="*/ 607398 h 1149967"/>
                    <a:gd name="connsiteX4" fmla="*/ 1156120 w 1303300"/>
                    <a:gd name="connsiteY4" fmla="*/ 943646 h 1149967"/>
                    <a:gd name="connsiteX5" fmla="*/ 1264685 w 1303300"/>
                    <a:gd name="connsiteY5" fmla="*/ 1104884 h 1149967"/>
                    <a:gd name="connsiteX6" fmla="*/ 1079103 w 1303300"/>
                    <a:gd name="connsiteY6" fmla="*/ 1022834 h 1149967"/>
                    <a:gd name="connsiteX7" fmla="*/ 680417 w 1303300"/>
                    <a:gd name="connsiteY7" fmla="*/ 636121 h 1149967"/>
                    <a:gd name="connsiteX8" fmla="*/ 557534 w 1303300"/>
                    <a:gd name="connsiteY8" fmla="*/ 206525 h 1149967"/>
                    <a:gd name="connsiteX9" fmla="*/ 206880 w 1303300"/>
                    <a:gd name="connsiteY9" fmla="*/ 341220 h 1149967"/>
                    <a:gd name="connsiteX10" fmla="*/ 320039 w 1303300"/>
                    <a:gd name="connsiteY10" fmla="*/ 699047 h 1149967"/>
                    <a:gd name="connsiteX11" fmla="*/ 258721 w 1303300"/>
                    <a:gd name="connsiteY11" fmla="*/ 813139 h 1149967"/>
                    <a:gd name="connsiteX0" fmla="*/ 258721 w 1268226"/>
                    <a:gd name="connsiteY0" fmla="*/ 813139 h 1124414"/>
                    <a:gd name="connsiteX1" fmla="*/ 90214 w 1268226"/>
                    <a:gd name="connsiteY1" fmla="*/ 284956 h 1124414"/>
                    <a:gd name="connsiteX2" fmla="*/ 608635 w 1268226"/>
                    <a:gd name="connsiteY2" fmla="*/ 87508 h 1124414"/>
                    <a:gd name="connsiteX3" fmla="*/ 822708 w 1268226"/>
                    <a:gd name="connsiteY3" fmla="*/ 607398 h 1124414"/>
                    <a:gd name="connsiteX4" fmla="*/ 1156120 w 1268226"/>
                    <a:gd name="connsiteY4" fmla="*/ 943646 h 1124414"/>
                    <a:gd name="connsiteX5" fmla="*/ 1229611 w 1268226"/>
                    <a:gd name="connsiteY5" fmla="*/ 1079331 h 1124414"/>
                    <a:gd name="connsiteX6" fmla="*/ 1079103 w 1268226"/>
                    <a:gd name="connsiteY6" fmla="*/ 1022834 h 1124414"/>
                    <a:gd name="connsiteX7" fmla="*/ 680417 w 1268226"/>
                    <a:gd name="connsiteY7" fmla="*/ 636121 h 1124414"/>
                    <a:gd name="connsiteX8" fmla="*/ 557534 w 1268226"/>
                    <a:gd name="connsiteY8" fmla="*/ 206525 h 1124414"/>
                    <a:gd name="connsiteX9" fmla="*/ 206880 w 1268226"/>
                    <a:gd name="connsiteY9" fmla="*/ 341220 h 1124414"/>
                    <a:gd name="connsiteX10" fmla="*/ 320039 w 1268226"/>
                    <a:gd name="connsiteY10" fmla="*/ 699047 h 1124414"/>
                    <a:gd name="connsiteX11" fmla="*/ 258721 w 1268226"/>
                    <a:gd name="connsiteY11" fmla="*/ 813139 h 1124414"/>
                    <a:gd name="connsiteX0" fmla="*/ 258721 w 1272505"/>
                    <a:gd name="connsiteY0" fmla="*/ 813139 h 1120015"/>
                    <a:gd name="connsiteX1" fmla="*/ 90214 w 1272505"/>
                    <a:gd name="connsiteY1" fmla="*/ 284956 h 1120015"/>
                    <a:gd name="connsiteX2" fmla="*/ 608635 w 1272505"/>
                    <a:gd name="connsiteY2" fmla="*/ 87508 h 1120015"/>
                    <a:gd name="connsiteX3" fmla="*/ 822708 w 1272505"/>
                    <a:gd name="connsiteY3" fmla="*/ 607398 h 1120015"/>
                    <a:gd name="connsiteX4" fmla="*/ 1156120 w 1272505"/>
                    <a:gd name="connsiteY4" fmla="*/ 943646 h 1120015"/>
                    <a:gd name="connsiteX5" fmla="*/ 1233890 w 1272505"/>
                    <a:gd name="connsiteY5" fmla="*/ 1074932 h 1120015"/>
                    <a:gd name="connsiteX6" fmla="*/ 1079103 w 1272505"/>
                    <a:gd name="connsiteY6" fmla="*/ 1022834 h 1120015"/>
                    <a:gd name="connsiteX7" fmla="*/ 680417 w 1272505"/>
                    <a:gd name="connsiteY7" fmla="*/ 636121 h 1120015"/>
                    <a:gd name="connsiteX8" fmla="*/ 557534 w 1272505"/>
                    <a:gd name="connsiteY8" fmla="*/ 206525 h 1120015"/>
                    <a:gd name="connsiteX9" fmla="*/ 206880 w 1272505"/>
                    <a:gd name="connsiteY9" fmla="*/ 341220 h 1120015"/>
                    <a:gd name="connsiteX10" fmla="*/ 320039 w 1272505"/>
                    <a:gd name="connsiteY10" fmla="*/ 699047 h 1120015"/>
                    <a:gd name="connsiteX11" fmla="*/ 258721 w 1272505"/>
                    <a:gd name="connsiteY11" fmla="*/ 813139 h 1120015"/>
                    <a:gd name="connsiteX0" fmla="*/ 258721 w 1272505"/>
                    <a:gd name="connsiteY0" fmla="*/ 813139 h 1128814"/>
                    <a:gd name="connsiteX1" fmla="*/ 90214 w 1272505"/>
                    <a:gd name="connsiteY1" fmla="*/ 284956 h 1128814"/>
                    <a:gd name="connsiteX2" fmla="*/ 608635 w 1272505"/>
                    <a:gd name="connsiteY2" fmla="*/ 87508 h 1128814"/>
                    <a:gd name="connsiteX3" fmla="*/ 822708 w 1272505"/>
                    <a:gd name="connsiteY3" fmla="*/ 607398 h 1128814"/>
                    <a:gd name="connsiteX4" fmla="*/ 1156120 w 1272505"/>
                    <a:gd name="connsiteY4" fmla="*/ 943646 h 1128814"/>
                    <a:gd name="connsiteX5" fmla="*/ 1233890 w 1272505"/>
                    <a:gd name="connsiteY5" fmla="*/ 1074932 h 1128814"/>
                    <a:gd name="connsiteX6" fmla="*/ 1079103 w 1272505"/>
                    <a:gd name="connsiteY6" fmla="*/ 1022834 h 1128814"/>
                    <a:gd name="connsiteX7" fmla="*/ 680417 w 1272505"/>
                    <a:gd name="connsiteY7" fmla="*/ 636121 h 1128814"/>
                    <a:gd name="connsiteX8" fmla="*/ 557534 w 1272505"/>
                    <a:gd name="connsiteY8" fmla="*/ 206525 h 1128814"/>
                    <a:gd name="connsiteX9" fmla="*/ 206880 w 1272505"/>
                    <a:gd name="connsiteY9" fmla="*/ 341220 h 1128814"/>
                    <a:gd name="connsiteX10" fmla="*/ 320039 w 1272505"/>
                    <a:gd name="connsiteY10" fmla="*/ 699047 h 1128814"/>
                    <a:gd name="connsiteX11" fmla="*/ 258721 w 1272505"/>
                    <a:gd name="connsiteY11" fmla="*/ 813139 h 1128814"/>
                    <a:gd name="connsiteX0" fmla="*/ 258721 w 1268226"/>
                    <a:gd name="connsiteY0" fmla="*/ 813139 h 1128814"/>
                    <a:gd name="connsiteX1" fmla="*/ 90214 w 1268226"/>
                    <a:gd name="connsiteY1" fmla="*/ 284956 h 1128814"/>
                    <a:gd name="connsiteX2" fmla="*/ 608635 w 1268226"/>
                    <a:gd name="connsiteY2" fmla="*/ 87508 h 1128814"/>
                    <a:gd name="connsiteX3" fmla="*/ 822708 w 1268226"/>
                    <a:gd name="connsiteY3" fmla="*/ 607398 h 1128814"/>
                    <a:gd name="connsiteX4" fmla="*/ 1156120 w 1268226"/>
                    <a:gd name="connsiteY4" fmla="*/ 943646 h 1128814"/>
                    <a:gd name="connsiteX5" fmla="*/ 1233890 w 1268226"/>
                    <a:gd name="connsiteY5" fmla="*/ 1074932 h 1128814"/>
                    <a:gd name="connsiteX6" fmla="*/ 1079103 w 1268226"/>
                    <a:gd name="connsiteY6" fmla="*/ 1022834 h 1128814"/>
                    <a:gd name="connsiteX7" fmla="*/ 680417 w 1268226"/>
                    <a:gd name="connsiteY7" fmla="*/ 636121 h 1128814"/>
                    <a:gd name="connsiteX8" fmla="*/ 557534 w 1268226"/>
                    <a:gd name="connsiteY8" fmla="*/ 206525 h 1128814"/>
                    <a:gd name="connsiteX9" fmla="*/ 206880 w 1268226"/>
                    <a:gd name="connsiteY9" fmla="*/ 341220 h 1128814"/>
                    <a:gd name="connsiteX10" fmla="*/ 320039 w 1268226"/>
                    <a:gd name="connsiteY10" fmla="*/ 699047 h 1128814"/>
                    <a:gd name="connsiteX11" fmla="*/ 258721 w 1268226"/>
                    <a:gd name="connsiteY11" fmla="*/ 813139 h 1128814"/>
                    <a:gd name="connsiteX0" fmla="*/ 258721 w 1355287"/>
                    <a:gd name="connsiteY0" fmla="*/ 813139 h 1128814"/>
                    <a:gd name="connsiteX1" fmla="*/ 90214 w 1355287"/>
                    <a:gd name="connsiteY1" fmla="*/ 284956 h 1128814"/>
                    <a:gd name="connsiteX2" fmla="*/ 608635 w 1355287"/>
                    <a:gd name="connsiteY2" fmla="*/ 87508 h 1128814"/>
                    <a:gd name="connsiteX3" fmla="*/ 822708 w 1355287"/>
                    <a:gd name="connsiteY3" fmla="*/ 607398 h 1128814"/>
                    <a:gd name="connsiteX4" fmla="*/ 1298101 w 1355287"/>
                    <a:gd name="connsiteY4" fmla="*/ 854877 h 1128814"/>
                    <a:gd name="connsiteX5" fmla="*/ 1233890 w 1355287"/>
                    <a:gd name="connsiteY5" fmla="*/ 1074932 h 1128814"/>
                    <a:gd name="connsiteX6" fmla="*/ 1079103 w 1355287"/>
                    <a:gd name="connsiteY6" fmla="*/ 1022834 h 1128814"/>
                    <a:gd name="connsiteX7" fmla="*/ 680417 w 1355287"/>
                    <a:gd name="connsiteY7" fmla="*/ 636121 h 1128814"/>
                    <a:gd name="connsiteX8" fmla="*/ 557534 w 1355287"/>
                    <a:gd name="connsiteY8" fmla="*/ 206525 h 1128814"/>
                    <a:gd name="connsiteX9" fmla="*/ 206880 w 1355287"/>
                    <a:gd name="connsiteY9" fmla="*/ 341220 h 1128814"/>
                    <a:gd name="connsiteX10" fmla="*/ 320039 w 1355287"/>
                    <a:gd name="connsiteY10" fmla="*/ 699047 h 1128814"/>
                    <a:gd name="connsiteX11" fmla="*/ 258721 w 1355287"/>
                    <a:gd name="connsiteY11" fmla="*/ 813139 h 1128814"/>
                    <a:gd name="connsiteX0" fmla="*/ 258721 w 1355287"/>
                    <a:gd name="connsiteY0" fmla="*/ 813139 h 1128814"/>
                    <a:gd name="connsiteX1" fmla="*/ 90214 w 1355287"/>
                    <a:gd name="connsiteY1" fmla="*/ 284956 h 1128814"/>
                    <a:gd name="connsiteX2" fmla="*/ 608635 w 1355287"/>
                    <a:gd name="connsiteY2" fmla="*/ 87508 h 1128814"/>
                    <a:gd name="connsiteX3" fmla="*/ 822708 w 1355287"/>
                    <a:gd name="connsiteY3" fmla="*/ 607398 h 1128814"/>
                    <a:gd name="connsiteX4" fmla="*/ 1298101 w 1355287"/>
                    <a:gd name="connsiteY4" fmla="*/ 854877 h 1128814"/>
                    <a:gd name="connsiteX5" fmla="*/ 1233890 w 1355287"/>
                    <a:gd name="connsiteY5" fmla="*/ 1074932 h 1128814"/>
                    <a:gd name="connsiteX6" fmla="*/ 1176038 w 1355287"/>
                    <a:gd name="connsiteY6" fmla="*/ 971579 h 1128814"/>
                    <a:gd name="connsiteX7" fmla="*/ 680417 w 1355287"/>
                    <a:gd name="connsiteY7" fmla="*/ 636121 h 1128814"/>
                    <a:gd name="connsiteX8" fmla="*/ 557534 w 1355287"/>
                    <a:gd name="connsiteY8" fmla="*/ 206525 h 1128814"/>
                    <a:gd name="connsiteX9" fmla="*/ 206880 w 1355287"/>
                    <a:gd name="connsiteY9" fmla="*/ 341220 h 1128814"/>
                    <a:gd name="connsiteX10" fmla="*/ 320039 w 1355287"/>
                    <a:gd name="connsiteY10" fmla="*/ 699047 h 1128814"/>
                    <a:gd name="connsiteX11" fmla="*/ 258721 w 1355287"/>
                    <a:gd name="connsiteY11" fmla="*/ 813139 h 1128814"/>
                    <a:gd name="connsiteX0" fmla="*/ 258721 w 1362057"/>
                    <a:gd name="connsiteY0" fmla="*/ 813139 h 1056672"/>
                    <a:gd name="connsiteX1" fmla="*/ 90214 w 1362057"/>
                    <a:gd name="connsiteY1" fmla="*/ 284956 h 1056672"/>
                    <a:gd name="connsiteX2" fmla="*/ 608635 w 1362057"/>
                    <a:gd name="connsiteY2" fmla="*/ 87508 h 1056672"/>
                    <a:gd name="connsiteX3" fmla="*/ 822708 w 1362057"/>
                    <a:gd name="connsiteY3" fmla="*/ 607398 h 1056672"/>
                    <a:gd name="connsiteX4" fmla="*/ 1298101 w 1362057"/>
                    <a:gd name="connsiteY4" fmla="*/ 854877 h 1056672"/>
                    <a:gd name="connsiteX5" fmla="*/ 1327721 w 1362057"/>
                    <a:gd name="connsiteY5" fmla="*/ 956452 h 1056672"/>
                    <a:gd name="connsiteX6" fmla="*/ 1176038 w 1362057"/>
                    <a:gd name="connsiteY6" fmla="*/ 971579 h 1056672"/>
                    <a:gd name="connsiteX7" fmla="*/ 680417 w 1362057"/>
                    <a:gd name="connsiteY7" fmla="*/ 636121 h 1056672"/>
                    <a:gd name="connsiteX8" fmla="*/ 557534 w 1362057"/>
                    <a:gd name="connsiteY8" fmla="*/ 206525 h 1056672"/>
                    <a:gd name="connsiteX9" fmla="*/ 206880 w 1362057"/>
                    <a:gd name="connsiteY9" fmla="*/ 341220 h 1056672"/>
                    <a:gd name="connsiteX10" fmla="*/ 320039 w 1362057"/>
                    <a:gd name="connsiteY10" fmla="*/ 699047 h 1056672"/>
                    <a:gd name="connsiteX11" fmla="*/ 258721 w 1362057"/>
                    <a:gd name="connsiteY11" fmla="*/ 813139 h 1056672"/>
                    <a:gd name="connsiteX0" fmla="*/ 258721 w 1362057"/>
                    <a:gd name="connsiteY0" fmla="*/ 813139 h 1056672"/>
                    <a:gd name="connsiteX1" fmla="*/ 90214 w 1362057"/>
                    <a:gd name="connsiteY1" fmla="*/ 284956 h 1056672"/>
                    <a:gd name="connsiteX2" fmla="*/ 608635 w 1362057"/>
                    <a:gd name="connsiteY2" fmla="*/ 87508 h 1056672"/>
                    <a:gd name="connsiteX3" fmla="*/ 822708 w 1362057"/>
                    <a:gd name="connsiteY3" fmla="*/ 607398 h 1056672"/>
                    <a:gd name="connsiteX4" fmla="*/ 1268270 w 1362057"/>
                    <a:gd name="connsiteY4" fmla="*/ 894351 h 1056672"/>
                    <a:gd name="connsiteX5" fmla="*/ 1327721 w 1362057"/>
                    <a:gd name="connsiteY5" fmla="*/ 956452 h 1056672"/>
                    <a:gd name="connsiteX6" fmla="*/ 1176038 w 1362057"/>
                    <a:gd name="connsiteY6" fmla="*/ 971579 h 1056672"/>
                    <a:gd name="connsiteX7" fmla="*/ 680417 w 1362057"/>
                    <a:gd name="connsiteY7" fmla="*/ 636121 h 1056672"/>
                    <a:gd name="connsiteX8" fmla="*/ 557534 w 1362057"/>
                    <a:gd name="connsiteY8" fmla="*/ 206525 h 1056672"/>
                    <a:gd name="connsiteX9" fmla="*/ 206880 w 1362057"/>
                    <a:gd name="connsiteY9" fmla="*/ 341220 h 1056672"/>
                    <a:gd name="connsiteX10" fmla="*/ 320039 w 1362057"/>
                    <a:gd name="connsiteY10" fmla="*/ 699047 h 1056672"/>
                    <a:gd name="connsiteX11" fmla="*/ 258721 w 1362057"/>
                    <a:gd name="connsiteY11" fmla="*/ 813139 h 1056672"/>
                    <a:gd name="connsiteX0" fmla="*/ 258721 w 1362057"/>
                    <a:gd name="connsiteY0" fmla="*/ 813139 h 1071889"/>
                    <a:gd name="connsiteX1" fmla="*/ 90214 w 1362057"/>
                    <a:gd name="connsiteY1" fmla="*/ 284956 h 1071889"/>
                    <a:gd name="connsiteX2" fmla="*/ 608635 w 1362057"/>
                    <a:gd name="connsiteY2" fmla="*/ 87508 h 1071889"/>
                    <a:gd name="connsiteX3" fmla="*/ 822708 w 1362057"/>
                    <a:gd name="connsiteY3" fmla="*/ 607398 h 1071889"/>
                    <a:gd name="connsiteX4" fmla="*/ 1268270 w 1362057"/>
                    <a:gd name="connsiteY4" fmla="*/ 894351 h 1071889"/>
                    <a:gd name="connsiteX5" fmla="*/ 1327721 w 1362057"/>
                    <a:gd name="connsiteY5" fmla="*/ 956452 h 1071889"/>
                    <a:gd name="connsiteX6" fmla="*/ 1174078 w 1362057"/>
                    <a:gd name="connsiteY6" fmla="*/ 986796 h 1071889"/>
                    <a:gd name="connsiteX7" fmla="*/ 680417 w 1362057"/>
                    <a:gd name="connsiteY7" fmla="*/ 636121 h 1071889"/>
                    <a:gd name="connsiteX8" fmla="*/ 557534 w 1362057"/>
                    <a:gd name="connsiteY8" fmla="*/ 206525 h 1071889"/>
                    <a:gd name="connsiteX9" fmla="*/ 206880 w 1362057"/>
                    <a:gd name="connsiteY9" fmla="*/ 341220 h 1071889"/>
                    <a:gd name="connsiteX10" fmla="*/ 320039 w 1362057"/>
                    <a:gd name="connsiteY10" fmla="*/ 699047 h 1071889"/>
                    <a:gd name="connsiteX11" fmla="*/ 258721 w 1362057"/>
                    <a:gd name="connsiteY11" fmla="*/ 813139 h 1071889"/>
                    <a:gd name="connsiteX0" fmla="*/ 258721 w 1362057"/>
                    <a:gd name="connsiteY0" fmla="*/ 813139 h 1071889"/>
                    <a:gd name="connsiteX1" fmla="*/ 90214 w 1362057"/>
                    <a:gd name="connsiteY1" fmla="*/ 284956 h 1071889"/>
                    <a:gd name="connsiteX2" fmla="*/ 608635 w 1362057"/>
                    <a:gd name="connsiteY2" fmla="*/ 87508 h 1071889"/>
                    <a:gd name="connsiteX3" fmla="*/ 822708 w 1362057"/>
                    <a:gd name="connsiteY3" fmla="*/ 607398 h 1071889"/>
                    <a:gd name="connsiteX4" fmla="*/ 940075 w 1362057"/>
                    <a:gd name="connsiteY4" fmla="*/ 699275 h 1071889"/>
                    <a:gd name="connsiteX5" fmla="*/ 1268270 w 1362057"/>
                    <a:gd name="connsiteY5" fmla="*/ 894351 h 1071889"/>
                    <a:gd name="connsiteX6" fmla="*/ 1327721 w 1362057"/>
                    <a:gd name="connsiteY6" fmla="*/ 956452 h 1071889"/>
                    <a:gd name="connsiteX7" fmla="*/ 1174078 w 1362057"/>
                    <a:gd name="connsiteY7" fmla="*/ 986796 h 1071889"/>
                    <a:gd name="connsiteX8" fmla="*/ 680417 w 1362057"/>
                    <a:gd name="connsiteY8" fmla="*/ 636121 h 1071889"/>
                    <a:gd name="connsiteX9" fmla="*/ 557534 w 1362057"/>
                    <a:gd name="connsiteY9" fmla="*/ 206525 h 1071889"/>
                    <a:gd name="connsiteX10" fmla="*/ 206880 w 1362057"/>
                    <a:gd name="connsiteY10" fmla="*/ 341220 h 1071889"/>
                    <a:gd name="connsiteX11" fmla="*/ 320039 w 1362057"/>
                    <a:gd name="connsiteY11" fmla="*/ 699047 h 1071889"/>
                    <a:gd name="connsiteX12" fmla="*/ 258721 w 1362057"/>
                    <a:gd name="connsiteY12" fmla="*/ 813139 h 1071889"/>
                    <a:gd name="connsiteX0" fmla="*/ 258721 w 1362057"/>
                    <a:gd name="connsiteY0" fmla="*/ 813139 h 1071889"/>
                    <a:gd name="connsiteX1" fmla="*/ 90214 w 1362057"/>
                    <a:gd name="connsiteY1" fmla="*/ 284956 h 1071889"/>
                    <a:gd name="connsiteX2" fmla="*/ 608635 w 1362057"/>
                    <a:gd name="connsiteY2" fmla="*/ 87508 h 1071889"/>
                    <a:gd name="connsiteX3" fmla="*/ 822708 w 1362057"/>
                    <a:gd name="connsiteY3" fmla="*/ 607398 h 1071889"/>
                    <a:gd name="connsiteX4" fmla="*/ 940075 w 1362057"/>
                    <a:gd name="connsiteY4" fmla="*/ 699275 h 1071889"/>
                    <a:gd name="connsiteX5" fmla="*/ 1268270 w 1362057"/>
                    <a:gd name="connsiteY5" fmla="*/ 894351 h 1071889"/>
                    <a:gd name="connsiteX6" fmla="*/ 1327721 w 1362057"/>
                    <a:gd name="connsiteY6" fmla="*/ 956452 h 1071889"/>
                    <a:gd name="connsiteX7" fmla="*/ 1174078 w 1362057"/>
                    <a:gd name="connsiteY7" fmla="*/ 986796 h 1071889"/>
                    <a:gd name="connsiteX8" fmla="*/ 680417 w 1362057"/>
                    <a:gd name="connsiteY8" fmla="*/ 636121 h 1071889"/>
                    <a:gd name="connsiteX9" fmla="*/ 557534 w 1362057"/>
                    <a:gd name="connsiteY9" fmla="*/ 206525 h 1071889"/>
                    <a:gd name="connsiteX10" fmla="*/ 206880 w 1362057"/>
                    <a:gd name="connsiteY10" fmla="*/ 341220 h 1071889"/>
                    <a:gd name="connsiteX11" fmla="*/ 320039 w 1362057"/>
                    <a:gd name="connsiteY11" fmla="*/ 699047 h 1071889"/>
                    <a:gd name="connsiteX12" fmla="*/ 258721 w 1362057"/>
                    <a:gd name="connsiteY12" fmla="*/ 813139 h 1071889"/>
                    <a:gd name="connsiteX0" fmla="*/ 258721 w 1362057"/>
                    <a:gd name="connsiteY0" fmla="*/ 813139 h 1071889"/>
                    <a:gd name="connsiteX1" fmla="*/ 90214 w 1362057"/>
                    <a:gd name="connsiteY1" fmla="*/ 284956 h 1071889"/>
                    <a:gd name="connsiteX2" fmla="*/ 608635 w 1362057"/>
                    <a:gd name="connsiteY2" fmla="*/ 87508 h 1071889"/>
                    <a:gd name="connsiteX3" fmla="*/ 822708 w 1362057"/>
                    <a:gd name="connsiteY3" fmla="*/ 607398 h 1071889"/>
                    <a:gd name="connsiteX4" fmla="*/ 940075 w 1362057"/>
                    <a:gd name="connsiteY4" fmla="*/ 699275 h 1071889"/>
                    <a:gd name="connsiteX5" fmla="*/ 1268270 w 1362057"/>
                    <a:gd name="connsiteY5" fmla="*/ 894351 h 1071889"/>
                    <a:gd name="connsiteX6" fmla="*/ 1327721 w 1362057"/>
                    <a:gd name="connsiteY6" fmla="*/ 956452 h 1071889"/>
                    <a:gd name="connsiteX7" fmla="*/ 1174078 w 1362057"/>
                    <a:gd name="connsiteY7" fmla="*/ 986796 h 1071889"/>
                    <a:gd name="connsiteX8" fmla="*/ 680417 w 1362057"/>
                    <a:gd name="connsiteY8" fmla="*/ 636121 h 1071889"/>
                    <a:gd name="connsiteX9" fmla="*/ 557534 w 1362057"/>
                    <a:gd name="connsiteY9" fmla="*/ 206525 h 1071889"/>
                    <a:gd name="connsiteX10" fmla="*/ 206880 w 1362057"/>
                    <a:gd name="connsiteY10" fmla="*/ 341220 h 1071889"/>
                    <a:gd name="connsiteX11" fmla="*/ 320039 w 1362057"/>
                    <a:gd name="connsiteY11" fmla="*/ 699047 h 1071889"/>
                    <a:gd name="connsiteX12" fmla="*/ 258721 w 1362057"/>
                    <a:gd name="connsiteY12" fmla="*/ 813139 h 1071889"/>
                    <a:gd name="connsiteX0" fmla="*/ 258721 w 1325456"/>
                    <a:gd name="connsiteY0" fmla="*/ 813139 h 1071889"/>
                    <a:gd name="connsiteX1" fmla="*/ 90214 w 1325456"/>
                    <a:gd name="connsiteY1" fmla="*/ 284956 h 1071889"/>
                    <a:gd name="connsiteX2" fmla="*/ 608635 w 1325456"/>
                    <a:gd name="connsiteY2" fmla="*/ 87508 h 1071889"/>
                    <a:gd name="connsiteX3" fmla="*/ 822708 w 1325456"/>
                    <a:gd name="connsiteY3" fmla="*/ 607398 h 1071889"/>
                    <a:gd name="connsiteX4" fmla="*/ 940075 w 1325456"/>
                    <a:gd name="connsiteY4" fmla="*/ 699275 h 1071889"/>
                    <a:gd name="connsiteX5" fmla="*/ 1268270 w 1325456"/>
                    <a:gd name="connsiteY5" fmla="*/ 894351 h 1071889"/>
                    <a:gd name="connsiteX6" fmla="*/ 1286711 w 1325456"/>
                    <a:gd name="connsiteY6" fmla="*/ 972211 h 1071889"/>
                    <a:gd name="connsiteX7" fmla="*/ 1174078 w 1325456"/>
                    <a:gd name="connsiteY7" fmla="*/ 986796 h 1071889"/>
                    <a:gd name="connsiteX8" fmla="*/ 680417 w 1325456"/>
                    <a:gd name="connsiteY8" fmla="*/ 636121 h 1071889"/>
                    <a:gd name="connsiteX9" fmla="*/ 557534 w 1325456"/>
                    <a:gd name="connsiteY9" fmla="*/ 206525 h 1071889"/>
                    <a:gd name="connsiteX10" fmla="*/ 206880 w 1325456"/>
                    <a:gd name="connsiteY10" fmla="*/ 341220 h 1071889"/>
                    <a:gd name="connsiteX11" fmla="*/ 320039 w 1325456"/>
                    <a:gd name="connsiteY11" fmla="*/ 699047 h 1071889"/>
                    <a:gd name="connsiteX12" fmla="*/ 258721 w 1325456"/>
                    <a:gd name="connsiteY12" fmla="*/ 813139 h 1071889"/>
                    <a:gd name="connsiteX0" fmla="*/ 258721 w 1325456"/>
                    <a:gd name="connsiteY0" fmla="*/ 813139 h 1052031"/>
                    <a:gd name="connsiteX1" fmla="*/ 90214 w 1325456"/>
                    <a:gd name="connsiteY1" fmla="*/ 284956 h 1052031"/>
                    <a:gd name="connsiteX2" fmla="*/ 608635 w 1325456"/>
                    <a:gd name="connsiteY2" fmla="*/ 87508 h 1052031"/>
                    <a:gd name="connsiteX3" fmla="*/ 822708 w 1325456"/>
                    <a:gd name="connsiteY3" fmla="*/ 607398 h 1052031"/>
                    <a:gd name="connsiteX4" fmla="*/ 940075 w 1325456"/>
                    <a:gd name="connsiteY4" fmla="*/ 699275 h 1052031"/>
                    <a:gd name="connsiteX5" fmla="*/ 1268270 w 1325456"/>
                    <a:gd name="connsiteY5" fmla="*/ 894351 h 1052031"/>
                    <a:gd name="connsiteX6" fmla="*/ 1286711 w 1325456"/>
                    <a:gd name="connsiteY6" fmla="*/ 972211 h 1052031"/>
                    <a:gd name="connsiteX7" fmla="*/ 1197671 w 1325456"/>
                    <a:gd name="connsiteY7" fmla="*/ 966938 h 1052031"/>
                    <a:gd name="connsiteX8" fmla="*/ 680417 w 1325456"/>
                    <a:gd name="connsiteY8" fmla="*/ 636121 h 1052031"/>
                    <a:gd name="connsiteX9" fmla="*/ 557534 w 1325456"/>
                    <a:gd name="connsiteY9" fmla="*/ 206525 h 1052031"/>
                    <a:gd name="connsiteX10" fmla="*/ 206880 w 1325456"/>
                    <a:gd name="connsiteY10" fmla="*/ 341220 h 1052031"/>
                    <a:gd name="connsiteX11" fmla="*/ 320039 w 1325456"/>
                    <a:gd name="connsiteY11" fmla="*/ 699047 h 1052031"/>
                    <a:gd name="connsiteX12" fmla="*/ 258721 w 1325456"/>
                    <a:gd name="connsiteY12" fmla="*/ 813139 h 1052031"/>
                    <a:gd name="connsiteX0" fmla="*/ 258721 w 1325456"/>
                    <a:gd name="connsiteY0" fmla="*/ 813139 h 1026093"/>
                    <a:gd name="connsiteX1" fmla="*/ 90214 w 1325456"/>
                    <a:gd name="connsiteY1" fmla="*/ 284956 h 1026093"/>
                    <a:gd name="connsiteX2" fmla="*/ 608635 w 1325456"/>
                    <a:gd name="connsiteY2" fmla="*/ 87508 h 1026093"/>
                    <a:gd name="connsiteX3" fmla="*/ 822708 w 1325456"/>
                    <a:gd name="connsiteY3" fmla="*/ 607398 h 1026093"/>
                    <a:gd name="connsiteX4" fmla="*/ 940075 w 1325456"/>
                    <a:gd name="connsiteY4" fmla="*/ 699275 h 1026093"/>
                    <a:gd name="connsiteX5" fmla="*/ 1268270 w 1325456"/>
                    <a:gd name="connsiteY5" fmla="*/ 894351 h 1026093"/>
                    <a:gd name="connsiteX6" fmla="*/ 1286711 w 1325456"/>
                    <a:gd name="connsiteY6" fmla="*/ 972211 h 1026093"/>
                    <a:gd name="connsiteX7" fmla="*/ 1197671 w 1325456"/>
                    <a:gd name="connsiteY7" fmla="*/ 966938 h 1026093"/>
                    <a:gd name="connsiteX8" fmla="*/ 680417 w 1325456"/>
                    <a:gd name="connsiteY8" fmla="*/ 636121 h 1026093"/>
                    <a:gd name="connsiteX9" fmla="*/ 557534 w 1325456"/>
                    <a:gd name="connsiteY9" fmla="*/ 206525 h 1026093"/>
                    <a:gd name="connsiteX10" fmla="*/ 206880 w 1325456"/>
                    <a:gd name="connsiteY10" fmla="*/ 341220 h 1026093"/>
                    <a:gd name="connsiteX11" fmla="*/ 320039 w 1325456"/>
                    <a:gd name="connsiteY11" fmla="*/ 699047 h 1026093"/>
                    <a:gd name="connsiteX12" fmla="*/ 258721 w 1325456"/>
                    <a:gd name="connsiteY12" fmla="*/ 813139 h 1026093"/>
                    <a:gd name="connsiteX0" fmla="*/ 258721 w 1325456"/>
                    <a:gd name="connsiteY0" fmla="*/ 813139 h 1028016"/>
                    <a:gd name="connsiteX1" fmla="*/ 90214 w 1325456"/>
                    <a:gd name="connsiteY1" fmla="*/ 284956 h 1028016"/>
                    <a:gd name="connsiteX2" fmla="*/ 608635 w 1325456"/>
                    <a:gd name="connsiteY2" fmla="*/ 87508 h 1028016"/>
                    <a:gd name="connsiteX3" fmla="*/ 822708 w 1325456"/>
                    <a:gd name="connsiteY3" fmla="*/ 607398 h 1028016"/>
                    <a:gd name="connsiteX4" fmla="*/ 940075 w 1325456"/>
                    <a:gd name="connsiteY4" fmla="*/ 699275 h 1028016"/>
                    <a:gd name="connsiteX5" fmla="*/ 1268270 w 1325456"/>
                    <a:gd name="connsiteY5" fmla="*/ 894351 h 1028016"/>
                    <a:gd name="connsiteX6" fmla="*/ 1286711 w 1325456"/>
                    <a:gd name="connsiteY6" fmla="*/ 972211 h 1028016"/>
                    <a:gd name="connsiteX7" fmla="*/ 1197671 w 1325456"/>
                    <a:gd name="connsiteY7" fmla="*/ 966938 h 1028016"/>
                    <a:gd name="connsiteX8" fmla="*/ 680417 w 1325456"/>
                    <a:gd name="connsiteY8" fmla="*/ 636121 h 1028016"/>
                    <a:gd name="connsiteX9" fmla="*/ 557534 w 1325456"/>
                    <a:gd name="connsiteY9" fmla="*/ 206525 h 1028016"/>
                    <a:gd name="connsiteX10" fmla="*/ 206880 w 1325456"/>
                    <a:gd name="connsiteY10" fmla="*/ 341220 h 1028016"/>
                    <a:gd name="connsiteX11" fmla="*/ 320039 w 1325456"/>
                    <a:gd name="connsiteY11" fmla="*/ 699047 h 1028016"/>
                    <a:gd name="connsiteX12" fmla="*/ 258721 w 1325456"/>
                    <a:gd name="connsiteY12" fmla="*/ 813139 h 1028016"/>
                    <a:gd name="connsiteX0" fmla="*/ 258721 w 1325456"/>
                    <a:gd name="connsiteY0" fmla="*/ 813139 h 1028016"/>
                    <a:gd name="connsiteX1" fmla="*/ 90214 w 1325456"/>
                    <a:gd name="connsiteY1" fmla="*/ 284956 h 1028016"/>
                    <a:gd name="connsiteX2" fmla="*/ 608635 w 1325456"/>
                    <a:gd name="connsiteY2" fmla="*/ 87508 h 1028016"/>
                    <a:gd name="connsiteX3" fmla="*/ 822708 w 1325456"/>
                    <a:gd name="connsiteY3" fmla="*/ 607398 h 1028016"/>
                    <a:gd name="connsiteX4" fmla="*/ 940075 w 1325456"/>
                    <a:gd name="connsiteY4" fmla="*/ 699275 h 1028016"/>
                    <a:gd name="connsiteX5" fmla="*/ 1268270 w 1325456"/>
                    <a:gd name="connsiteY5" fmla="*/ 894351 h 1028016"/>
                    <a:gd name="connsiteX6" fmla="*/ 1286711 w 1325456"/>
                    <a:gd name="connsiteY6" fmla="*/ 972211 h 1028016"/>
                    <a:gd name="connsiteX7" fmla="*/ 1197671 w 1325456"/>
                    <a:gd name="connsiteY7" fmla="*/ 966938 h 1028016"/>
                    <a:gd name="connsiteX8" fmla="*/ 680417 w 1325456"/>
                    <a:gd name="connsiteY8" fmla="*/ 636121 h 1028016"/>
                    <a:gd name="connsiteX9" fmla="*/ 557534 w 1325456"/>
                    <a:gd name="connsiteY9" fmla="*/ 206525 h 1028016"/>
                    <a:gd name="connsiteX10" fmla="*/ 206880 w 1325456"/>
                    <a:gd name="connsiteY10" fmla="*/ 341220 h 1028016"/>
                    <a:gd name="connsiteX11" fmla="*/ 320039 w 1325456"/>
                    <a:gd name="connsiteY11" fmla="*/ 699047 h 1028016"/>
                    <a:gd name="connsiteX12" fmla="*/ 258721 w 1325456"/>
                    <a:gd name="connsiteY12" fmla="*/ 813139 h 1028016"/>
                    <a:gd name="connsiteX0" fmla="*/ 258721 w 1338283"/>
                    <a:gd name="connsiteY0" fmla="*/ 813139 h 1028016"/>
                    <a:gd name="connsiteX1" fmla="*/ 90214 w 1338283"/>
                    <a:gd name="connsiteY1" fmla="*/ 284956 h 1028016"/>
                    <a:gd name="connsiteX2" fmla="*/ 608635 w 1338283"/>
                    <a:gd name="connsiteY2" fmla="*/ 87508 h 1028016"/>
                    <a:gd name="connsiteX3" fmla="*/ 822708 w 1338283"/>
                    <a:gd name="connsiteY3" fmla="*/ 607398 h 1028016"/>
                    <a:gd name="connsiteX4" fmla="*/ 940075 w 1338283"/>
                    <a:gd name="connsiteY4" fmla="*/ 699275 h 1028016"/>
                    <a:gd name="connsiteX5" fmla="*/ 1268270 w 1338283"/>
                    <a:gd name="connsiteY5" fmla="*/ 894351 h 1028016"/>
                    <a:gd name="connsiteX6" fmla="*/ 1286711 w 1338283"/>
                    <a:gd name="connsiteY6" fmla="*/ 972211 h 1028016"/>
                    <a:gd name="connsiteX7" fmla="*/ 1197671 w 1338283"/>
                    <a:gd name="connsiteY7" fmla="*/ 966938 h 1028016"/>
                    <a:gd name="connsiteX8" fmla="*/ 680417 w 1338283"/>
                    <a:gd name="connsiteY8" fmla="*/ 636121 h 1028016"/>
                    <a:gd name="connsiteX9" fmla="*/ 557534 w 1338283"/>
                    <a:gd name="connsiteY9" fmla="*/ 206525 h 1028016"/>
                    <a:gd name="connsiteX10" fmla="*/ 206880 w 1338283"/>
                    <a:gd name="connsiteY10" fmla="*/ 341220 h 1028016"/>
                    <a:gd name="connsiteX11" fmla="*/ 320039 w 1338283"/>
                    <a:gd name="connsiteY11" fmla="*/ 699047 h 1028016"/>
                    <a:gd name="connsiteX12" fmla="*/ 258721 w 1338283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2708 w 1342510"/>
                    <a:gd name="connsiteY3" fmla="*/ 607398 h 1028016"/>
                    <a:gd name="connsiteX4" fmla="*/ 940075 w 1342510"/>
                    <a:gd name="connsiteY4" fmla="*/ 699275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80417 w 1342510"/>
                    <a:gd name="connsiteY8" fmla="*/ 636121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2708 w 1342510"/>
                    <a:gd name="connsiteY3" fmla="*/ 607398 h 1028016"/>
                    <a:gd name="connsiteX4" fmla="*/ 940075 w 1342510"/>
                    <a:gd name="connsiteY4" fmla="*/ 699275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940075 w 1342510"/>
                    <a:gd name="connsiteY4" fmla="*/ 699275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940075 w 1342510"/>
                    <a:gd name="connsiteY4" fmla="*/ 699275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957250 w 1342510"/>
                    <a:gd name="connsiteY4" fmla="*/ 686017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951012 w 1342510"/>
                    <a:gd name="connsiteY4" fmla="*/ 705633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892102 w 1342510"/>
                    <a:gd name="connsiteY4" fmla="*/ 682583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92102 w 1342510"/>
                    <a:gd name="connsiteY4" fmla="*/ 682583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900600 w 1342510"/>
                    <a:gd name="connsiteY4" fmla="*/ 669445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900600 w 1342510"/>
                    <a:gd name="connsiteY4" fmla="*/ 669445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92042 w 1342510"/>
                    <a:gd name="connsiteY4" fmla="*/ 678244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22015 w 1342510"/>
                    <a:gd name="connsiteY4" fmla="*/ 635818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32474"/>
                    <a:gd name="connsiteX1" fmla="*/ 90214 w 1342510"/>
                    <a:gd name="connsiteY1" fmla="*/ 284956 h 1032474"/>
                    <a:gd name="connsiteX2" fmla="*/ 608635 w 1342510"/>
                    <a:gd name="connsiteY2" fmla="*/ 87508 h 1032474"/>
                    <a:gd name="connsiteX3" fmla="*/ 820750 w 1342510"/>
                    <a:gd name="connsiteY3" fmla="*/ 622616 h 1032474"/>
                    <a:gd name="connsiteX4" fmla="*/ 865766 w 1342510"/>
                    <a:gd name="connsiteY4" fmla="*/ 661250 h 1032474"/>
                    <a:gd name="connsiteX5" fmla="*/ 951012 w 1342510"/>
                    <a:gd name="connsiteY5" fmla="*/ 705633 h 1032474"/>
                    <a:gd name="connsiteX6" fmla="*/ 1268270 w 1342510"/>
                    <a:gd name="connsiteY6" fmla="*/ 894351 h 1032474"/>
                    <a:gd name="connsiteX7" fmla="*/ 1286711 w 1342510"/>
                    <a:gd name="connsiteY7" fmla="*/ 972211 h 1032474"/>
                    <a:gd name="connsiteX8" fmla="*/ 1197671 w 1342510"/>
                    <a:gd name="connsiteY8" fmla="*/ 966938 h 1032474"/>
                    <a:gd name="connsiteX9" fmla="*/ 693916 w 1342510"/>
                    <a:gd name="connsiteY9" fmla="*/ 670654 h 1032474"/>
                    <a:gd name="connsiteX10" fmla="*/ 557534 w 1342510"/>
                    <a:gd name="connsiteY10" fmla="*/ 206525 h 1032474"/>
                    <a:gd name="connsiteX11" fmla="*/ 206880 w 1342510"/>
                    <a:gd name="connsiteY11" fmla="*/ 341220 h 1032474"/>
                    <a:gd name="connsiteX12" fmla="*/ 320039 w 1342510"/>
                    <a:gd name="connsiteY12" fmla="*/ 699047 h 1032474"/>
                    <a:gd name="connsiteX13" fmla="*/ 258721 w 1342510"/>
                    <a:gd name="connsiteY13" fmla="*/ 813139 h 1032474"/>
                    <a:gd name="connsiteX0" fmla="*/ 258721 w 1342510"/>
                    <a:gd name="connsiteY0" fmla="*/ 813139 h 1032474"/>
                    <a:gd name="connsiteX1" fmla="*/ 90214 w 1342510"/>
                    <a:gd name="connsiteY1" fmla="*/ 284956 h 1032474"/>
                    <a:gd name="connsiteX2" fmla="*/ 608635 w 1342510"/>
                    <a:gd name="connsiteY2" fmla="*/ 87508 h 1032474"/>
                    <a:gd name="connsiteX3" fmla="*/ 820750 w 1342510"/>
                    <a:gd name="connsiteY3" fmla="*/ 622616 h 1032474"/>
                    <a:gd name="connsiteX4" fmla="*/ 865766 w 1342510"/>
                    <a:gd name="connsiteY4" fmla="*/ 661250 h 1032474"/>
                    <a:gd name="connsiteX5" fmla="*/ 951012 w 1342510"/>
                    <a:gd name="connsiteY5" fmla="*/ 705633 h 1032474"/>
                    <a:gd name="connsiteX6" fmla="*/ 1268270 w 1342510"/>
                    <a:gd name="connsiteY6" fmla="*/ 894351 h 1032474"/>
                    <a:gd name="connsiteX7" fmla="*/ 1286711 w 1342510"/>
                    <a:gd name="connsiteY7" fmla="*/ 972211 h 1032474"/>
                    <a:gd name="connsiteX8" fmla="*/ 1197671 w 1342510"/>
                    <a:gd name="connsiteY8" fmla="*/ 966938 h 1032474"/>
                    <a:gd name="connsiteX9" fmla="*/ 693916 w 1342510"/>
                    <a:gd name="connsiteY9" fmla="*/ 670654 h 1032474"/>
                    <a:gd name="connsiteX10" fmla="*/ 557534 w 1342510"/>
                    <a:gd name="connsiteY10" fmla="*/ 206525 h 1032474"/>
                    <a:gd name="connsiteX11" fmla="*/ 206880 w 1342510"/>
                    <a:gd name="connsiteY11" fmla="*/ 341220 h 1032474"/>
                    <a:gd name="connsiteX12" fmla="*/ 320039 w 1342510"/>
                    <a:gd name="connsiteY12" fmla="*/ 699047 h 1032474"/>
                    <a:gd name="connsiteX13" fmla="*/ 258721 w 1342510"/>
                    <a:gd name="connsiteY13" fmla="*/ 813139 h 1032474"/>
                    <a:gd name="connsiteX0" fmla="*/ 258721 w 1342510"/>
                    <a:gd name="connsiteY0" fmla="*/ 813139 h 1019276"/>
                    <a:gd name="connsiteX1" fmla="*/ 90214 w 1342510"/>
                    <a:gd name="connsiteY1" fmla="*/ 284956 h 1019276"/>
                    <a:gd name="connsiteX2" fmla="*/ 608635 w 1342510"/>
                    <a:gd name="connsiteY2" fmla="*/ 87508 h 1019276"/>
                    <a:gd name="connsiteX3" fmla="*/ 820750 w 1342510"/>
                    <a:gd name="connsiteY3" fmla="*/ 622616 h 1019276"/>
                    <a:gd name="connsiteX4" fmla="*/ 865766 w 1342510"/>
                    <a:gd name="connsiteY4" fmla="*/ 661250 h 1019276"/>
                    <a:gd name="connsiteX5" fmla="*/ 951012 w 1342510"/>
                    <a:gd name="connsiteY5" fmla="*/ 705633 h 1019276"/>
                    <a:gd name="connsiteX6" fmla="*/ 1268270 w 1342510"/>
                    <a:gd name="connsiteY6" fmla="*/ 894351 h 1019276"/>
                    <a:gd name="connsiteX7" fmla="*/ 1286711 w 1342510"/>
                    <a:gd name="connsiteY7" fmla="*/ 972211 h 1019276"/>
                    <a:gd name="connsiteX8" fmla="*/ 1197671 w 1342510"/>
                    <a:gd name="connsiteY8" fmla="*/ 966938 h 1019276"/>
                    <a:gd name="connsiteX9" fmla="*/ 693916 w 1342510"/>
                    <a:gd name="connsiteY9" fmla="*/ 670654 h 1019276"/>
                    <a:gd name="connsiteX10" fmla="*/ 557534 w 1342510"/>
                    <a:gd name="connsiteY10" fmla="*/ 206525 h 1019276"/>
                    <a:gd name="connsiteX11" fmla="*/ 206880 w 1342510"/>
                    <a:gd name="connsiteY11" fmla="*/ 341220 h 1019276"/>
                    <a:gd name="connsiteX12" fmla="*/ 320039 w 1342510"/>
                    <a:gd name="connsiteY12" fmla="*/ 699047 h 1019276"/>
                    <a:gd name="connsiteX13" fmla="*/ 258721 w 1342510"/>
                    <a:gd name="connsiteY13" fmla="*/ 813139 h 1019276"/>
                    <a:gd name="connsiteX0" fmla="*/ 258721 w 1336093"/>
                    <a:gd name="connsiteY0" fmla="*/ 813139 h 1019276"/>
                    <a:gd name="connsiteX1" fmla="*/ 90214 w 1336093"/>
                    <a:gd name="connsiteY1" fmla="*/ 284956 h 1019276"/>
                    <a:gd name="connsiteX2" fmla="*/ 608635 w 1336093"/>
                    <a:gd name="connsiteY2" fmla="*/ 87508 h 1019276"/>
                    <a:gd name="connsiteX3" fmla="*/ 820750 w 1336093"/>
                    <a:gd name="connsiteY3" fmla="*/ 622616 h 1019276"/>
                    <a:gd name="connsiteX4" fmla="*/ 865766 w 1336093"/>
                    <a:gd name="connsiteY4" fmla="*/ 661250 h 1019276"/>
                    <a:gd name="connsiteX5" fmla="*/ 951012 w 1336093"/>
                    <a:gd name="connsiteY5" fmla="*/ 705633 h 1019276"/>
                    <a:gd name="connsiteX6" fmla="*/ 1268270 w 1336093"/>
                    <a:gd name="connsiteY6" fmla="*/ 894351 h 1019276"/>
                    <a:gd name="connsiteX7" fmla="*/ 1286711 w 1336093"/>
                    <a:gd name="connsiteY7" fmla="*/ 972211 h 1019276"/>
                    <a:gd name="connsiteX8" fmla="*/ 1197671 w 1336093"/>
                    <a:gd name="connsiteY8" fmla="*/ 966938 h 1019276"/>
                    <a:gd name="connsiteX9" fmla="*/ 693916 w 1336093"/>
                    <a:gd name="connsiteY9" fmla="*/ 670654 h 1019276"/>
                    <a:gd name="connsiteX10" fmla="*/ 557534 w 1336093"/>
                    <a:gd name="connsiteY10" fmla="*/ 206525 h 1019276"/>
                    <a:gd name="connsiteX11" fmla="*/ 206880 w 1336093"/>
                    <a:gd name="connsiteY11" fmla="*/ 341220 h 1019276"/>
                    <a:gd name="connsiteX12" fmla="*/ 320039 w 1336093"/>
                    <a:gd name="connsiteY12" fmla="*/ 699047 h 1019276"/>
                    <a:gd name="connsiteX13" fmla="*/ 258721 w 1336093"/>
                    <a:gd name="connsiteY13" fmla="*/ 813139 h 1019276"/>
                    <a:gd name="connsiteX0" fmla="*/ 258721 w 1338172"/>
                    <a:gd name="connsiteY0" fmla="*/ 813139 h 1019276"/>
                    <a:gd name="connsiteX1" fmla="*/ 90214 w 1338172"/>
                    <a:gd name="connsiteY1" fmla="*/ 284956 h 1019276"/>
                    <a:gd name="connsiteX2" fmla="*/ 608635 w 1338172"/>
                    <a:gd name="connsiteY2" fmla="*/ 87508 h 1019276"/>
                    <a:gd name="connsiteX3" fmla="*/ 820750 w 1338172"/>
                    <a:gd name="connsiteY3" fmla="*/ 622616 h 1019276"/>
                    <a:gd name="connsiteX4" fmla="*/ 865766 w 1338172"/>
                    <a:gd name="connsiteY4" fmla="*/ 661250 h 1019276"/>
                    <a:gd name="connsiteX5" fmla="*/ 951012 w 1338172"/>
                    <a:gd name="connsiteY5" fmla="*/ 705633 h 1019276"/>
                    <a:gd name="connsiteX6" fmla="*/ 1270349 w 1338172"/>
                    <a:gd name="connsiteY6" fmla="*/ 887812 h 1019276"/>
                    <a:gd name="connsiteX7" fmla="*/ 1286711 w 1338172"/>
                    <a:gd name="connsiteY7" fmla="*/ 972211 h 1019276"/>
                    <a:gd name="connsiteX8" fmla="*/ 1197671 w 1338172"/>
                    <a:gd name="connsiteY8" fmla="*/ 966938 h 1019276"/>
                    <a:gd name="connsiteX9" fmla="*/ 693916 w 1338172"/>
                    <a:gd name="connsiteY9" fmla="*/ 670654 h 1019276"/>
                    <a:gd name="connsiteX10" fmla="*/ 557534 w 1338172"/>
                    <a:gd name="connsiteY10" fmla="*/ 206525 h 1019276"/>
                    <a:gd name="connsiteX11" fmla="*/ 206880 w 1338172"/>
                    <a:gd name="connsiteY11" fmla="*/ 341220 h 1019276"/>
                    <a:gd name="connsiteX12" fmla="*/ 320039 w 1338172"/>
                    <a:gd name="connsiteY12" fmla="*/ 699047 h 1019276"/>
                    <a:gd name="connsiteX13" fmla="*/ 258721 w 1338172"/>
                    <a:gd name="connsiteY13" fmla="*/ 813139 h 1019276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48873 w 1338172"/>
                    <a:gd name="connsiteY5" fmla="*/ 7078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48873 w 1338172"/>
                    <a:gd name="connsiteY5" fmla="*/ 7078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44655 w 1338172"/>
                    <a:gd name="connsiteY9" fmla="*/ 663305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765228 w 1338172"/>
                    <a:gd name="connsiteY3" fmla="*/ 646049 h 1019494"/>
                    <a:gd name="connsiteX4" fmla="*/ 865766 w 1338172"/>
                    <a:gd name="connsiteY4" fmla="*/ 661250 h 1019494"/>
                    <a:gd name="connsiteX5" fmla="*/ 948873 w 1338172"/>
                    <a:gd name="connsiteY5" fmla="*/ 7078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44655 w 1338172"/>
                    <a:gd name="connsiteY9" fmla="*/ 663305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197445"/>
                    <a:gd name="connsiteX1" fmla="*/ 90214 w 1338172"/>
                    <a:gd name="connsiteY1" fmla="*/ 284956 h 1197445"/>
                    <a:gd name="connsiteX2" fmla="*/ 608635 w 1338172"/>
                    <a:gd name="connsiteY2" fmla="*/ 87508 h 1197445"/>
                    <a:gd name="connsiteX3" fmla="*/ 765228 w 1338172"/>
                    <a:gd name="connsiteY3" fmla="*/ 646049 h 1197445"/>
                    <a:gd name="connsiteX4" fmla="*/ 865766 w 1338172"/>
                    <a:gd name="connsiteY4" fmla="*/ 661250 h 1197445"/>
                    <a:gd name="connsiteX5" fmla="*/ 948873 w 1338172"/>
                    <a:gd name="connsiteY5" fmla="*/ 707833 h 1197445"/>
                    <a:gd name="connsiteX6" fmla="*/ 1270349 w 1338172"/>
                    <a:gd name="connsiteY6" fmla="*/ 887812 h 1197445"/>
                    <a:gd name="connsiteX7" fmla="*/ 1286711 w 1338172"/>
                    <a:gd name="connsiteY7" fmla="*/ 972211 h 1197445"/>
                    <a:gd name="connsiteX8" fmla="*/ 1049233 w 1338172"/>
                    <a:gd name="connsiteY8" fmla="*/ 1145107 h 1197445"/>
                    <a:gd name="connsiteX9" fmla="*/ 644655 w 1338172"/>
                    <a:gd name="connsiteY9" fmla="*/ 663305 h 1197445"/>
                    <a:gd name="connsiteX10" fmla="*/ 557534 w 1338172"/>
                    <a:gd name="connsiteY10" fmla="*/ 206525 h 1197445"/>
                    <a:gd name="connsiteX11" fmla="*/ 206880 w 1338172"/>
                    <a:gd name="connsiteY11" fmla="*/ 341220 h 1197445"/>
                    <a:gd name="connsiteX12" fmla="*/ 320039 w 1338172"/>
                    <a:gd name="connsiteY12" fmla="*/ 699047 h 1197445"/>
                    <a:gd name="connsiteX13" fmla="*/ 258721 w 1338172"/>
                    <a:gd name="connsiteY13" fmla="*/ 813139 h 1197445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65766 w 1338172"/>
                    <a:gd name="connsiteY4" fmla="*/ 661250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286711 w 1338172"/>
                    <a:gd name="connsiteY7" fmla="*/ 972211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65766 w 1338172"/>
                    <a:gd name="connsiteY4" fmla="*/ 661250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65766 w 1338172"/>
                    <a:gd name="connsiteY4" fmla="*/ 661250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71720 w 1338172"/>
                    <a:gd name="connsiteY4" fmla="*/ 723903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81981 w 1338172"/>
                    <a:gd name="connsiteY4" fmla="*/ 725990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81981 w 1338172"/>
                    <a:gd name="connsiteY4" fmla="*/ 725990 h 1255747"/>
                    <a:gd name="connsiteX5" fmla="*/ 995696 w 1338172"/>
                    <a:gd name="connsiteY5" fmla="*/ 832225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65228 w 1233039"/>
                    <a:gd name="connsiteY3" fmla="*/ 646049 h 1255747"/>
                    <a:gd name="connsiteX4" fmla="*/ 881981 w 1233039"/>
                    <a:gd name="connsiteY4" fmla="*/ 725990 h 1255747"/>
                    <a:gd name="connsiteX5" fmla="*/ 995696 w 1233039"/>
                    <a:gd name="connsiteY5" fmla="*/ 832225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65228 w 1233039"/>
                    <a:gd name="connsiteY3" fmla="*/ 646049 h 1255747"/>
                    <a:gd name="connsiteX4" fmla="*/ 881981 w 1233039"/>
                    <a:gd name="connsiteY4" fmla="*/ 725990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65228 w 1233039"/>
                    <a:gd name="connsiteY3" fmla="*/ 646049 h 1255747"/>
                    <a:gd name="connsiteX4" fmla="*/ 887066 w 1233039"/>
                    <a:gd name="connsiteY4" fmla="*/ 740381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65228 w 1233039"/>
                    <a:gd name="connsiteY3" fmla="*/ 646049 h 1255747"/>
                    <a:gd name="connsiteX4" fmla="*/ 887066 w 1233039"/>
                    <a:gd name="connsiteY4" fmla="*/ 740381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87066 w 1233039"/>
                    <a:gd name="connsiteY4" fmla="*/ 740381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56197 w 1233039"/>
                    <a:gd name="connsiteY4" fmla="*/ 76081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56197 w 1233039"/>
                    <a:gd name="connsiteY4" fmla="*/ 76081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75999 w 1233039"/>
                    <a:gd name="connsiteY5" fmla="*/ 889659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75999 w 1233039"/>
                    <a:gd name="connsiteY5" fmla="*/ 889659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75999 w 1233039"/>
                    <a:gd name="connsiteY5" fmla="*/ 889659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75999 w 1233039"/>
                    <a:gd name="connsiteY5" fmla="*/ 889659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190290"/>
                    <a:gd name="connsiteY0" fmla="*/ 813139 h 1255747"/>
                    <a:gd name="connsiteX1" fmla="*/ 90214 w 1190290"/>
                    <a:gd name="connsiteY1" fmla="*/ 284956 h 1255747"/>
                    <a:gd name="connsiteX2" fmla="*/ 608635 w 1190290"/>
                    <a:gd name="connsiteY2" fmla="*/ 87508 h 1255747"/>
                    <a:gd name="connsiteX3" fmla="*/ 781663 w 1190290"/>
                    <a:gd name="connsiteY3" fmla="*/ 644049 h 1255747"/>
                    <a:gd name="connsiteX4" fmla="*/ 862371 w 1190290"/>
                    <a:gd name="connsiteY4" fmla="*/ 756728 h 1255747"/>
                    <a:gd name="connsiteX5" fmla="*/ 975999 w 1190290"/>
                    <a:gd name="connsiteY5" fmla="*/ 889659 h 1255747"/>
                    <a:gd name="connsiteX6" fmla="*/ 1117867 w 1190290"/>
                    <a:gd name="connsiteY6" fmla="*/ 1046459 h 1255747"/>
                    <a:gd name="connsiteX7" fmla="*/ 1147576 w 1190290"/>
                    <a:gd name="connsiteY7" fmla="*/ 1130902 h 1255747"/>
                    <a:gd name="connsiteX8" fmla="*/ 1049233 w 1190290"/>
                    <a:gd name="connsiteY8" fmla="*/ 1145107 h 1255747"/>
                    <a:gd name="connsiteX9" fmla="*/ 644655 w 1190290"/>
                    <a:gd name="connsiteY9" fmla="*/ 663305 h 1255747"/>
                    <a:gd name="connsiteX10" fmla="*/ 557534 w 1190290"/>
                    <a:gd name="connsiteY10" fmla="*/ 206525 h 1255747"/>
                    <a:gd name="connsiteX11" fmla="*/ 206880 w 1190290"/>
                    <a:gd name="connsiteY11" fmla="*/ 341220 h 1255747"/>
                    <a:gd name="connsiteX12" fmla="*/ 320039 w 1190290"/>
                    <a:gd name="connsiteY12" fmla="*/ 699047 h 1255747"/>
                    <a:gd name="connsiteX13" fmla="*/ 258721 w 1190290"/>
                    <a:gd name="connsiteY13" fmla="*/ 813139 h 1255747"/>
                    <a:gd name="connsiteX0" fmla="*/ 258721 w 1190290"/>
                    <a:gd name="connsiteY0" fmla="*/ 813139 h 1236401"/>
                    <a:gd name="connsiteX1" fmla="*/ 90214 w 1190290"/>
                    <a:gd name="connsiteY1" fmla="*/ 284956 h 1236401"/>
                    <a:gd name="connsiteX2" fmla="*/ 608635 w 1190290"/>
                    <a:gd name="connsiteY2" fmla="*/ 87508 h 1236401"/>
                    <a:gd name="connsiteX3" fmla="*/ 781663 w 1190290"/>
                    <a:gd name="connsiteY3" fmla="*/ 644049 h 1236401"/>
                    <a:gd name="connsiteX4" fmla="*/ 862371 w 1190290"/>
                    <a:gd name="connsiteY4" fmla="*/ 756728 h 1236401"/>
                    <a:gd name="connsiteX5" fmla="*/ 975999 w 1190290"/>
                    <a:gd name="connsiteY5" fmla="*/ 889659 h 1236401"/>
                    <a:gd name="connsiteX6" fmla="*/ 1117867 w 1190290"/>
                    <a:gd name="connsiteY6" fmla="*/ 1046459 h 1236401"/>
                    <a:gd name="connsiteX7" fmla="*/ 1147576 w 1190290"/>
                    <a:gd name="connsiteY7" fmla="*/ 1130902 h 1236401"/>
                    <a:gd name="connsiteX8" fmla="*/ 1049233 w 1190290"/>
                    <a:gd name="connsiteY8" fmla="*/ 1145107 h 1236401"/>
                    <a:gd name="connsiteX9" fmla="*/ 644655 w 1190290"/>
                    <a:gd name="connsiteY9" fmla="*/ 663305 h 1236401"/>
                    <a:gd name="connsiteX10" fmla="*/ 557534 w 1190290"/>
                    <a:gd name="connsiteY10" fmla="*/ 206525 h 1236401"/>
                    <a:gd name="connsiteX11" fmla="*/ 206880 w 1190290"/>
                    <a:gd name="connsiteY11" fmla="*/ 341220 h 1236401"/>
                    <a:gd name="connsiteX12" fmla="*/ 320039 w 1190290"/>
                    <a:gd name="connsiteY12" fmla="*/ 699047 h 1236401"/>
                    <a:gd name="connsiteX13" fmla="*/ 258721 w 1190290"/>
                    <a:gd name="connsiteY13" fmla="*/ 813139 h 1236401"/>
                    <a:gd name="connsiteX0" fmla="*/ 258721 w 1190290"/>
                    <a:gd name="connsiteY0" fmla="*/ 813139 h 1236401"/>
                    <a:gd name="connsiteX1" fmla="*/ 90214 w 1190290"/>
                    <a:gd name="connsiteY1" fmla="*/ 284956 h 1236401"/>
                    <a:gd name="connsiteX2" fmla="*/ 608635 w 1190290"/>
                    <a:gd name="connsiteY2" fmla="*/ 87508 h 1236401"/>
                    <a:gd name="connsiteX3" fmla="*/ 781663 w 1190290"/>
                    <a:gd name="connsiteY3" fmla="*/ 644049 h 1236401"/>
                    <a:gd name="connsiteX4" fmla="*/ 862371 w 1190290"/>
                    <a:gd name="connsiteY4" fmla="*/ 756728 h 1236401"/>
                    <a:gd name="connsiteX5" fmla="*/ 975999 w 1190290"/>
                    <a:gd name="connsiteY5" fmla="*/ 889659 h 1236401"/>
                    <a:gd name="connsiteX6" fmla="*/ 1117867 w 1190290"/>
                    <a:gd name="connsiteY6" fmla="*/ 1046459 h 1236401"/>
                    <a:gd name="connsiteX7" fmla="*/ 1147576 w 1190290"/>
                    <a:gd name="connsiteY7" fmla="*/ 1130902 h 1236401"/>
                    <a:gd name="connsiteX8" fmla="*/ 1049233 w 1190290"/>
                    <a:gd name="connsiteY8" fmla="*/ 1145107 h 1236401"/>
                    <a:gd name="connsiteX9" fmla="*/ 644655 w 1190290"/>
                    <a:gd name="connsiteY9" fmla="*/ 663305 h 1236401"/>
                    <a:gd name="connsiteX10" fmla="*/ 557534 w 1190290"/>
                    <a:gd name="connsiteY10" fmla="*/ 206525 h 1236401"/>
                    <a:gd name="connsiteX11" fmla="*/ 206880 w 1190290"/>
                    <a:gd name="connsiteY11" fmla="*/ 341220 h 1236401"/>
                    <a:gd name="connsiteX12" fmla="*/ 320039 w 1190290"/>
                    <a:gd name="connsiteY12" fmla="*/ 699047 h 1236401"/>
                    <a:gd name="connsiteX13" fmla="*/ 258721 w 1190290"/>
                    <a:gd name="connsiteY13" fmla="*/ 813139 h 1236401"/>
                    <a:gd name="connsiteX0" fmla="*/ 258721 w 1190290"/>
                    <a:gd name="connsiteY0" fmla="*/ 813139 h 1232270"/>
                    <a:gd name="connsiteX1" fmla="*/ 90214 w 1190290"/>
                    <a:gd name="connsiteY1" fmla="*/ 284956 h 1232270"/>
                    <a:gd name="connsiteX2" fmla="*/ 608635 w 1190290"/>
                    <a:gd name="connsiteY2" fmla="*/ 87508 h 1232270"/>
                    <a:gd name="connsiteX3" fmla="*/ 781663 w 1190290"/>
                    <a:gd name="connsiteY3" fmla="*/ 644049 h 1232270"/>
                    <a:gd name="connsiteX4" fmla="*/ 862371 w 1190290"/>
                    <a:gd name="connsiteY4" fmla="*/ 756728 h 1232270"/>
                    <a:gd name="connsiteX5" fmla="*/ 975999 w 1190290"/>
                    <a:gd name="connsiteY5" fmla="*/ 889659 h 1232270"/>
                    <a:gd name="connsiteX6" fmla="*/ 1117867 w 1190290"/>
                    <a:gd name="connsiteY6" fmla="*/ 1046459 h 1232270"/>
                    <a:gd name="connsiteX7" fmla="*/ 1147576 w 1190290"/>
                    <a:gd name="connsiteY7" fmla="*/ 1130902 h 1232270"/>
                    <a:gd name="connsiteX8" fmla="*/ 1042059 w 1190290"/>
                    <a:gd name="connsiteY8" fmla="*/ 1140976 h 1232270"/>
                    <a:gd name="connsiteX9" fmla="*/ 644655 w 1190290"/>
                    <a:gd name="connsiteY9" fmla="*/ 663305 h 1232270"/>
                    <a:gd name="connsiteX10" fmla="*/ 557534 w 1190290"/>
                    <a:gd name="connsiteY10" fmla="*/ 206525 h 1232270"/>
                    <a:gd name="connsiteX11" fmla="*/ 206880 w 1190290"/>
                    <a:gd name="connsiteY11" fmla="*/ 341220 h 1232270"/>
                    <a:gd name="connsiteX12" fmla="*/ 320039 w 1190290"/>
                    <a:gd name="connsiteY12" fmla="*/ 699047 h 1232270"/>
                    <a:gd name="connsiteX13" fmla="*/ 258721 w 1190290"/>
                    <a:gd name="connsiteY13" fmla="*/ 813139 h 1232270"/>
                    <a:gd name="connsiteX0" fmla="*/ 258721 w 1190290"/>
                    <a:gd name="connsiteY0" fmla="*/ 813139 h 1232270"/>
                    <a:gd name="connsiteX1" fmla="*/ 90214 w 1190290"/>
                    <a:gd name="connsiteY1" fmla="*/ 284956 h 1232270"/>
                    <a:gd name="connsiteX2" fmla="*/ 608635 w 1190290"/>
                    <a:gd name="connsiteY2" fmla="*/ 87508 h 1232270"/>
                    <a:gd name="connsiteX3" fmla="*/ 781663 w 1190290"/>
                    <a:gd name="connsiteY3" fmla="*/ 644049 h 1232270"/>
                    <a:gd name="connsiteX4" fmla="*/ 862371 w 1190290"/>
                    <a:gd name="connsiteY4" fmla="*/ 756728 h 1232270"/>
                    <a:gd name="connsiteX5" fmla="*/ 975999 w 1190290"/>
                    <a:gd name="connsiteY5" fmla="*/ 889659 h 1232270"/>
                    <a:gd name="connsiteX6" fmla="*/ 1117867 w 1190290"/>
                    <a:gd name="connsiteY6" fmla="*/ 1046459 h 1232270"/>
                    <a:gd name="connsiteX7" fmla="*/ 1147576 w 1190290"/>
                    <a:gd name="connsiteY7" fmla="*/ 1130902 h 1232270"/>
                    <a:gd name="connsiteX8" fmla="*/ 1042059 w 1190290"/>
                    <a:gd name="connsiteY8" fmla="*/ 1140976 h 1232270"/>
                    <a:gd name="connsiteX9" fmla="*/ 644655 w 1190290"/>
                    <a:gd name="connsiteY9" fmla="*/ 663305 h 1232270"/>
                    <a:gd name="connsiteX10" fmla="*/ 557534 w 1190290"/>
                    <a:gd name="connsiteY10" fmla="*/ 206525 h 1232270"/>
                    <a:gd name="connsiteX11" fmla="*/ 206880 w 1190290"/>
                    <a:gd name="connsiteY11" fmla="*/ 341220 h 1232270"/>
                    <a:gd name="connsiteX12" fmla="*/ 320039 w 1190290"/>
                    <a:gd name="connsiteY12" fmla="*/ 699047 h 1232270"/>
                    <a:gd name="connsiteX13" fmla="*/ 258721 w 1190290"/>
                    <a:gd name="connsiteY13" fmla="*/ 813139 h 1232270"/>
                    <a:gd name="connsiteX0" fmla="*/ 258721 w 1190290"/>
                    <a:gd name="connsiteY0" fmla="*/ 813139 h 1334047"/>
                    <a:gd name="connsiteX1" fmla="*/ 90214 w 1190290"/>
                    <a:gd name="connsiteY1" fmla="*/ 284956 h 1334047"/>
                    <a:gd name="connsiteX2" fmla="*/ 608635 w 1190290"/>
                    <a:gd name="connsiteY2" fmla="*/ 87508 h 1334047"/>
                    <a:gd name="connsiteX3" fmla="*/ 781663 w 1190290"/>
                    <a:gd name="connsiteY3" fmla="*/ 644049 h 1334047"/>
                    <a:gd name="connsiteX4" fmla="*/ 862371 w 1190290"/>
                    <a:gd name="connsiteY4" fmla="*/ 756728 h 1334047"/>
                    <a:gd name="connsiteX5" fmla="*/ 975999 w 1190290"/>
                    <a:gd name="connsiteY5" fmla="*/ 889659 h 1334047"/>
                    <a:gd name="connsiteX6" fmla="*/ 1117867 w 1190290"/>
                    <a:gd name="connsiteY6" fmla="*/ 1046459 h 1334047"/>
                    <a:gd name="connsiteX7" fmla="*/ 1147576 w 1190290"/>
                    <a:gd name="connsiteY7" fmla="*/ 1130902 h 1334047"/>
                    <a:gd name="connsiteX8" fmla="*/ 875914 w 1190290"/>
                    <a:gd name="connsiteY8" fmla="*/ 1242753 h 1334047"/>
                    <a:gd name="connsiteX9" fmla="*/ 644655 w 1190290"/>
                    <a:gd name="connsiteY9" fmla="*/ 663305 h 1334047"/>
                    <a:gd name="connsiteX10" fmla="*/ 557534 w 1190290"/>
                    <a:gd name="connsiteY10" fmla="*/ 206525 h 1334047"/>
                    <a:gd name="connsiteX11" fmla="*/ 206880 w 1190290"/>
                    <a:gd name="connsiteY11" fmla="*/ 341220 h 1334047"/>
                    <a:gd name="connsiteX12" fmla="*/ 320039 w 1190290"/>
                    <a:gd name="connsiteY12" fmla="*/ 699047 h 1334047"/>
                    <a:gd name="connsiteX13" fmla="*/ 258721 w 1190290"/>
                    <a:gd name="connsiteY13" fmla="*/ 813139 h 1334047"/>
                    <a:gd name="connsiteX0" fmla="*/ 258721 w 1190290"/>
                    <a:gd name="connsiteY0" fmla="*/ 813139 h 1334047"/>
                    <a:gd name="connsiteX1" fmla="*/ 90214 w 1190290"/>
                    <a:gd name="connsiteY1" fmla="*/ 284956 h 1334047"/>
                    <a:gd name="connsiteX2" fmla="*/ 608635 w 1190290"/>
                    <a:gd name="connsiteY2" fmla="*/ 87508 h 1334047"/>
                    <a:gd name="connsiteX3" fmla="*/ 781663 w 1190290"/>
                    <a:gd name="connsiteY3" fmla="*/ 644049 h 1334047"/>
                    <a:gd name="connsiteX4" fmla="*/ 862371 w 1190290"/>
                    <a:gd name="connsiteY4" fmla="*/ 756728 h 1334047"/>
                    <a:gd name="connsiteX5" fmla="*/ 975999 w 1190290"/>
                    <a:gd name="connsiteY5" fmla="*/ 889659 h 1334047"/>
                    <a:gd name="connsiteX6" fmla="*/ 1117867 w 1190290"/>
                    <a:gd name="connsiteY6" fmla="*/ 1046459 h 1334047"/>
                    <a:gd name="connsiteX7" fmla="*/ 1147576 w 1190290"/>
                    <a:gd name="connsiteY7" fmla="*/ 1130902 h 1334047"/>
                    <a:gd name="connsiteX8" fmla="*/ 875914 w 1190290"/>
                    <a:gd name="connsiteY8" fmla="*/ 1242753 h 1334047"/>
                    <a:gd name="connsiteX9" fmla="*/ 644655 w 1190290"/>
                    <a:gd name="connsiteY9" fmla="*/ 663305 h 1334047"/>
                    <a:gd name="connsiteX10" fmla="*/ 546162 w 1190290"/>
                    <a:gd name="connsiteY10" fmla="*/ 244919 h 1334047"/>
                    <a:gd name="connsiteX11" fmla="*/ 206880 w 1190290"/>
                    <a:gd name="connsiteY11" fmla="*/ 341220 h 1334047"/>
                    <a:gd name="connsiteX12" fmla="*/ 320039 w 1190290"/>
                    <a:gd name="connsiteY12" fmla="*/ 699047 h 1334047"/>
                    <a:gd name="connsiteX13" fmla="*/ 258721 w 1190290"/>
                    <a:gd name="connsiteY13" fmla="*/ 813139 h 1334047"/>
                    <a:gd name="connsiteX0" fmla="*/ 258721 w 1190290"/>
                    <a:gd name="connsiteY0" fmla="*/ 793776 h 1314684"/>
                    <a:gd name="connsiteX1" fmla="*/ 90214 w 1190290"/>
                    <a:gd name="connsiteY1" fmla="*/ 265593 h 1314684"/>
                    <a:gd name="connsiteX2" fmla="*/ 583624 w 1190290"/>
                    <a:gd name="connsiteY2" fmla="*/ 87508 h 1314684"/>
                    <a:gd name="connsiteX3" fmla="*/ 781663 w 1190290"/>
                    <a:gd name="connsiteY3" fmla="*/ 624686 h 1314684"/>
                    <a:gd name="connsiteX4" fmla="*/ 862371 w 1190290"/>
                    <a:gd name="connsiteY4" fmla="*/ 737365 h 1314684"/>
                    <a:gd name="connsiteX5" fmla="*/ 975999 w 1190290"/>
                    <a:gd name="connsiteY5" fmla="*/ 870296 h 1314684"/>
                    <a:gd name="connsiteX6" fmla="*/ 1117867 w 1190290"/>
                    <a:gd name="connsiteY6" fmla="*/ 1027096 h 1314684"/>
                    <a:gd name="connsiteX7" fmla="*/ 1147576 w 1190290"/>
                    <a:gd name="connsiteY7" fmla="*/ 1111539 h 1314684"/>
                    <a:gd name="connsiteX8" fmla="*/ 875914 w 1190290"/>
                    <a:gd name="connsiteY8" fmla="*/ 1223390 h 1314684"/>
                    <a:gd name="connsiteX9" fmla="*/ 644655 w 1190290"/>
                    <a:gd name="connsiteY9" fmla="*/ 643942 h 1314684"/>
                    <a:gd name="connsiteX10" fmla="*/ 546162 w 1190290"/>
                    <a:gd name="connsiteY10" fmla="*/ 225556 h 1314684"/>
                    <a:gd name="connsiteX11" fmla="*/ 206880 w 1190290"/>
                    <a:gd name="connsiteY11" fmla="*/ 321857 h 1314684"/>
                    <a:gd name="connsiteX12" fmla="*/ 320039 w 1190290"/>
                    <a:gd name="connsiteY12" fmla="*/ 679684 h 1314684"/>
                    <a:gd name="connsiteX13" fmla="*/ 258721 w 1190290"/>
                    <a:gd name="connsiteY13" fmla="*/ 793776 h 1314684"/>
                    <a:gd name="connsiteX0" fmla="*/ 258721 w 1185690"/>
                    <a:gd name="connsiteY0" fmla="*/ 793776 h 1314684"/>
                    <a:gd name="connsiteX1" fmla="*/ 90214 w 1185690"/>
                    <a:gd name="connsiteY1" fmla="*/ 265593 h 1314684"/>
                    <a:gd name="connsiteX2" fmla="*/ 583624 w 1185690"/>
                    <a:gd name="connsiteY2" fmla="*/ 87508 h 1314684"/>
                    <a:gd name="connsiteX3" fmla="*/ 781663 w 1185690"/>
                    <a:gd name="connsiteY3" fmla="*/ 624686 h 1314684"/>
                    <a:gd name="connsiteX4" fmla="*/ 862371 w 1185690"/>
                    <a:gd name="connsiteY4" fmla="*/ 737365 h 1314684"/>
                    <a:gd name="connsiteX5" fmla="*/ 975999 w 1185690"/>
                    <a:gd name="connsiteY5" fmla="*/ 870296 h 1314684"/>
                    <a:gd name="connsiteX6" fmla="*/ 1117867 w 1185690"/>
                    <a:gd name="connsiteY6" fmla="*/ 1027096 h 1314684"/>
                    <a:gd name="connsiteX7" fmla="*/ 1067658 w 1185690"/>
                    <a:gd name="connsiteY7" fmla="*/ 1178889 h 1314684"/>
                    <a:gd name="connsiteX8" fmla="*/ 875914 w 1185690"/>
                    <a:gd name="connsiteY8" fmla="*/ 1223390 h 1314684"/>
                    <a:gd name="connsiteX9" fmla="*/ 644655 w 1185690"/>
                    <a:gd name="connsiteY9" fmla="*/ 643942 h 1314684"/>
                    <a:gd name="connsiteX10" fmla="*/ 546162 w 1185690"/>
                    <a:gd name="connsiteY10" fmla="*/ 225556 h 1314684"/>
                    <a:gd name="connsiteX11" fmla="*/ 206880 w 1185690"/>
                    <a:gd name="connsiteY11" fmla="*/ 321857 h 1314684"/>
                    <a:gd name="connsiteX12" fmla="*/ 320039 w 1185690"/>
                    <a:gd name="connsiteY12" fmla="*/ 679684 h 1314684"/>
                    <a:gd name="connsiteX13" fmla="*/ 258721 w 1185690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81663 w 1110372"/>
                    <a:gd name="connsiteY3" fmla="*/ 624686 h 1314684"/>
                    <a:gd name="connsiteX4" fmla="*/ 862371 w 1110372"/>
                    <a:gd name="connsiteY4" fmla="*/ 737365 h 1314684"/>
                    <a:gd name="connsiteX5" fmla="*/ 975999 w 1110372"/>
                    <a:gd name="connsiteY5" fmla="*/ 870296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81663 w 1110372"/>
                    <a:gd name="connsiteY3" fmla="*/ 624686 h 1314684"/>
                    <a:gd name="connsiteX4" fmla="*/ 862371 w 1110372"/>
                    <a:gd name="connsiteY4" fmla="*/ 737365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81663 w 1110372"/>
                    <a:gd name="connsiteY3" fmla="*/ 624686 h 1314684"/>
                    <a:gd name="connsiteX4" fmla="*/ 782122 w 1110372"/>
                    <a:gd name="connsiteY4" fmla="*/ 766066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81663 w 1110372"/>
                    <a:gd name="connsiteY3" fmla="*/ 624686 h 1314684"/>
                    <a:gd name="connsiteX4" fmla="*/ 808227 w 1110372"/>
                    <a:gd name="connsiteY4" fmla="*/ 750240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808227 w 1110372"/>
                    <a:gd name="connsiteY4" fmla="*/ 750240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961239 w 1110372"/>
                    <a:gd name="connsiteY6" fmla="*/ 1122055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961239 w 1110372"/>
                    <a:gd name="connsiteY6" fmla="*/ 1122055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035340"/>
                    <a:gd name="connsiteY0" fmla="*/ 793776 h 1314684"/>
                    <a:gd name="connsiteX1" fmla="*/ 90214 w 1035340"/>
                    <a:gd name="connsiteY1" fmla="*/ 265593 h 1314684"/>
                    <a:gd name="connsiteX2" fmla="*/ 583624 w 1035340"/>
                    <a:gd name="connsiteY2" fmla="*/ 87508 h 1314684"/>
                    <a:gd name="connsiteX3" fmla="*/ 771309 w 1035340"/>
                    <a:gd name="connsiteY3" fmla="*/ 616265 h 1314684"/>
                    <a:gd name="connsiteX4" fmla="*/ 797616 w 1035340"/>
                    <a:gd name="connsiteY4" fmla="*/ 753522 h 1314684"/>
                    <a:gd name="connsiteX5" fmla="*/ 859875 w 1035340"/>
                    <a:gd name="connsiteY5" fmla="*/ 933347 h 1314684"/>
                    <a:gd name="connsiteX6" fmla="*/ 961239 w 1035340"/>
                    <a:gd name="connsiteY6" fmla="*/ 1122055 h 1314684"/>
                    <a:gd name="connsiteX7" fmla="*/ 992626 w 1035340"/>
                    <a:gd name="connsiteY7" fmla="*/ 1236978 h 1314684"/>
                    <a:gd name="connsiteX8" fmla="*/ 875914 w 1035340"/>
                    <a:gd name="connsiteY8" fmla="*/ 1223390 h 1314684"/>
                    <a:gd name="connsiteX9" fmla="*/ 644655 w 1035340"/>
                    <a:gd name="connsiteY9" fmla="*/ 643942 h 1314684"/>
                    <a:gd name="connsiteX10" fmla="*/ 546162 w 1035340"/>
                    <a:gd name="connsiteY10" fmla="*/ 225556 h 1314684"/>
                    <a:gd name="connsiteX11" fmla="*/ 206880 w 1035340"/>
                    <a:gd name="connsiteY11" fmla="*/ 321857 h 1314684"/>
                    <a:gd name="connsiteX12" fmla="*/ 320039 w 1035340"/>
                    <a:gd name="connsiteY12" fmla="*/ 679684 h 1314684"/>
                    <a:gd name="connsiteX13" fmla="*/ 258721 w 1035340"/>
                    <a:gd name="connsiteY13" fmla="*/ 793776 h 1314684"/>
                    <a:gd name="connsiteX0" fmla="*/ 258721 w 1029062"/>
                    <a:gd name="connsiteY0" fmla="*/ 793776 h 1314684"/>
                    <a:gd name="connsiteX1" fmla="*/ 90214 w 1029062"/>
                    <a:gd name="connsiteY1" fmla="*/ 265593 h 1314684"/>
                    <a:gd name="connsiteX2" fmla="*/ 583624 w 1029062"/>
                    <a:gd name="connsiteY2" fmla="*/ 87508 h 1314684"/>
                    <a:gd name="connsiteX3" fmla="*/ 771309 w 1029062"/>
                    <a:gd name="connsiteY3" fmla="*/ 616265 h 1314684"/>
                    <a:gd name="connsiteX4" fmla="*/ 797616 w 1029062"/>
                    <a:gd name="connsiteY4" fmla="*/ 753522 h 1314684"/>
                    <a:gd name="connsiteX5" fmla="*/ 859875 w 1029062"/>
                    <a:gd name="connsiteY5" fmla="*/ 933347 h 1314684"/>
                    <a:gd name="connsiteX6" fmla="*/ 961239 w 1029062"/>
                    <a:gd name="connsiteY6" fmla="*/ 1122055 h 1314684"/>
                    <a:gd name="connsiteX7" fmla="*/ 992626 w 1029062"/>
                    <a:gd name="connsiteY7" fmla="*/ 1236978 h 1314684"/>
                    <a:gd name="connsiteX8" fmla="*/ 875914 w 1029062"/>
                    <a:gd name="connsiteY8" fmla="*/ 1223390 h 1314684"/>
                    <a:gd name="connsiteX9" fmla="*/ 644655 w 1029062"/>
                    <a:gd name="connsiteY9" fmla="*/ 643942 h 1314684"/>
                    <a:gd name="connsiteX10" fmla="*/ 546162 w 1029062"/>
                    <a:gd name="connsiteY10" fmla="*/ 225556 h 1314684"/>
                    <a:gd name="connsiteX11" fmla="*/ 206880 w 1029062"/>
                    <a:gd name="connsiteY11" fmla="*/ 321857 h 1314684"/>
                    <a:gd name="connsiteX12" fmla="*/ 320039 w 1029062"/>
                    <a:gd name="connsiteY12" fmla="*/ 679684 h 1314684"/>
                    <a:gd name="connsiteX13" fmla="*/ 258721 w 1029062"/>
                    <a:gd name="connsiteY13" fmla="*/ 793776 h 1314684"/>
                    <a:gd name="connsiteX0" fmla="*/ 258721 w 1029062"/>
                    <a:gd name="connsiteY0" fmla="*/ 793776 h 1314684"/>
                    <a:gd name="connsiteX1" fmla="*/ 90214 w 1029062"/>
                    <a:gd name="connsiteY1" fmla="*/ 265593 h 1314684"/>
                    <a:gd name="connsiteX2" fmla="*/ 583624 w 1029062"/>
                    <a:gd name="connsiteY2" fmla="*/ 87508 h 1314684"/>
                    <a:gd name="connsiteX3" fmla="*/ 771309 w 1029062"/>
                    <a:gd name="connsiteY3" fmla="*/ 616265 h 1314684"/>
                    <a:gd name="connsiteX4" fmla="*/ 797616 w 1029062"/>
                    <a:gd name="connsiteY4" fmla="*/ 753522 h 1314684"/>
                    <a:gd name="connsiteX5" fmla="*/ 859875 w 1029062"/>
                    <a:gd name="connsiteY5" fmla="*/ 933347 h 1314684"/>
                    <a:gd name="connsiteX6" fmla="*/ 961239 w 1029062"/>
                    <a:gd name="connsiteY6" fmla="*/ 1122055 h 1314684"/>
                    <a:gd name="connsiteX7" fmla="*/ 992626 w 1029062"/>
                    <a:gd name="connsiteY7" fmla="*/ 1236978 h 1314684"/>
                    <a:gd name="connsiteX8" fmla="*/ 875914 w 1029062"/>
                    <a:gd name="connsiteY8" fmla="*/ 1223390 h 1314684"/>
                    <a:gd name="connsiteX9" fmla="*/ 644655 w 1029062"/>
                    <a:gd name="connsiteY9" fmla="*/ 643942 h 1314684"/>
                    <a:gd name="connsiteX10" fmla="*/ 546162 w 1029062"/>
                    <a:gd name="connsiteY10" fmla="*/ 225556 h 1314684"/>
                    <a:gd name="connsiteX11" fmla="*/ 206880 w 1029062"/>
                    <a:gd name="connsiteY11" fmla="*/ 321857 h 1314684"/>
                    <a:gd name="connsiteX12" fmla="*/ 320039 w 1029062"/>
                    <a:gd name="connsiteY12" fmla="*/ 679684 h 1314684"/>
                    <a:gd name="connsiteX13" fmla="*/ 258721 w 1029062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61239 w 992626"/>
                    <a:gd name="connsiteY6" fmla="*/ 1122055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61239 w 992626"/>
                    <a:gd name="connsiteY6" fmla="*/ 1122055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49535 w 992626"/>
                    <a:gd name="connsiteY6" fmla="*/ 1121801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49535 w 992626"/>
                    <a:gd name="connsiteY6" fmla="*/ 1121801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49535 w 992626"/>
                    <a:gd name="connsiteY6" fmla="*/ 1121801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78733"/>
                    <a:gd name="connsiteY0" fmla="*/ 793776 h 1314684"/>
                    <a:gd name="connsiteX1" fmla="*/ 90214 w 978733"/>
                    <a:gd name="connsiteY1" fmla="*/ 265593 h 1314684"/>
                    <a:gd name="connsiteX2" fmla="*/ 583624 w 978733"/>
                    <a:gd name="connsiteY2" fmla="*/ 87508 h 1314684"/>
                    <a:gd name="connsiteX3" fmla="*/ 771309 w 978733"/>
                    <a:gd name="connsiteY3" fmla="*/ 616265 h 1314684"/>
                    <a:gd name="connsiteX4" fmla="*/ 797616 w 978733"/>
                    <a:gd name="connsiteY4" fmla="*/ 753522 h 1314684"/>
                    <a:gd name="connsiteX5" fmla="*/ 859875 w 978733"/>
                    <a:gd name="connsiteY5" fmla="*/ 933347 h 1314684"/>
                    <a:gd name="connsiteX6" fmla="*/ 949535 w 978733"/>
                    <a:gd name="connsiteY6" fmla="*/ 1121801 h 1314684"/>
                    <a:gd name="connsiteX7" fmla="*/ 978733 w 978733"/>
                    <a:gd name="connsiteY7" fmla="*/ 1229650 h 1314684"/>
                    <a:gd name="connsiteX8" fmla="*/ 875914 w 978733"/>
                    <a:gd name="connsiteY8" fmla="*/ 1223390 h 1314684"/>
                    <a:gd name="connsiteX9" fmla="*/ 644655 w 978733"/>
                    <a:gd name="connsiteY9" fmla="*/ 643942 h 1314684"/>
                    <a:gd name="connsiteX10" fmla="*/ 546162 w 978733"/>
                    <a:gd name="connsiteY10" fmla="*/ 225556 h 1314684"/>
                    <a:gd name="connsiteX11" fmla="*/ 206880 w 978733"/>
                    <a:gd name="connsiteY11" fmla="*/ 321857 h 1314684"/>
                    <a:gd name="connsiteX12" fmla="*/ 320039 w 978733"/>
                    <a:gd name="connsiteY12" fmla="*/ 679684 h 1314684"/>
                    <a:gd name="connsiteX13" fmla="*/ 258721 w 978733"/>
                    <a:gd name="connsiteY13" fmla="*/ 793776 h 1314684"/>
                    <a:gd name="connsiteX0" fmla="*/ 258721 w 992625"/>
                    <a:gd name="connsiteY0" fmla="*/ 793776 h 1314684"/>
                    <a:gd name="connsiteX1" fmla="*/ 90214 w 992625"/>
                    <a:gd name="connsiteY1" fmla="*/ 265593 h 1314684"/>
                    <a:gd name="connsiteX2" fmla="*/ 583624 w 992625"/>
                    <a:gd name="connsiteY2" fmla="*/ 87508 h 1314684"/>
                    <a:gd name="connsiteX3" fmla="*/ 771309 w 992625"/>
                    <a:gd name="connsiteY3" fmla="*/ 616265 h 1314684"/>
                    <a:gd name="connsiteX4" fmla="*/ 797616 w 992625"/>
                    <a:gd name="connsiteY4" fmla="*/ 753522 h 1314684"/>
                    <a:gd name="connsiteX5" fmla="*/ 859875 w 992625"/>
                    <a:gd name="connsiteY5" fmla="*/ 933347 h 1314684"/>
                    <a:gd name="connsiteX6" fmla="*/ 949535 w 992625"/>
                    <a:gd name="connsiteY6" fmla="*/ 1121801 h 1314684"/>
                    <a:gd name="connsiteX7" fmla="*/ 992625 w 992625"/>
                    <a:gd name="connsiteY7" fmla="*/ 1236977 h 1314684"/>
                    <a:gd name="connsiteX8" fmla="*/ 875914 w 992625"/>
                    <a:gd name="connsiteY8" fmla="*/ 1223390 h 1314684"/>
                    <a:gd name="connsiteX9" fmla="*/ 644655 w 992625"/>
                    <a:gd name="connsiteY9" fmla="*/ 643942 h 1314684"/>
                    <a:gd name="connsiteX10" fmla="*/ 546162 w 992625"/>
                    <a:gd name="connsiteY10" fmla="*/ 225556 h 1314684"/>
                    <a:gd name="connsiteX11" fmla="*/ 206880 w 992625"/>
                    <a:gd name="connsiteY11" fmla="*/ 321857 h 1314684"/>
                    <a:gd name="connsiteX12" fmla="*/ 320039 w 992625"/>
                    <a:gd name="connsiteY12" fmla="*/ 679684 h 1314684"/>
                    <a:gd name="connsiteX13" fmla="*/ 258721 w 992625"/>
                    <a:gd name="connsiteY13" fmla="*/ 793776 h 1314684"/>
                    <a:gd name="connsiteX0" fmla="*/ 258721 w 992625"/>
                    <a:gd name="connsiteY0" fmla="*/ 793776 h 1314684"/>
                    <a:gd name="connsiteX1" fmla="*/ 90214 w 992625"/>
                    <a:gd name="connsiteY1" fmla="*/ 265593 h 1314684"/>
                    <a:gd name="connsiteX2" fmla="*/ 583624 w 992625"/>
                    <a:gd name="connsiteY2" fmla="*/ 87508 h 1314684"/>
                    <a:gd name="connsiteX3" fmla="*/ 771309 w 992625"/>
                    <a:gd name="connsiteY3" fmla="*/ 616265 h 1314684"/>
                    <a:gd name="connsiteX4" fmla="*/ 797616 w 992625"/>
                    <a:gd name="connsiteY4" fmla="*/ 753522 h 1314684"/>
                    <a:gd name="connsiteX5" fmla="*/ 859875 w 992625"/>
                    <a:gd name="connsiteY5" fmla="*/ 933347 h 1314684"/>
                    <a:gd name="connsiteX6" fmla="*/ 949535 w 992625"/>
                    <a:gd name="connsiteY6" fmla="*/ 1121801 h 1314684"/>
                    <a:gd name="connsiteX7" fmla="*/ 992625 w 992625"/>
                    <a:gd name="connsiteY7" fmla="*/ 1236977 h 1314684"/>
                    <a:gd name="connsiteX8" fmla="*/ 875914 w 992625"/>
                    <a:gd name="connsiteY8" fmla="*/ 1223390 h 1314684"/>
                    <a:gd name="connsiteX9" fmla="*/ 644655 w 992625"/>
                    <a:gd name="connsiteY9" fmla="*/ 643942 h 1314684"/>
                    <a:gd name="connsiteX10" fmla="*/ 546162 w 992625"/>
                    <a:gd name="connsiteY10" fmla="*/ 225556 h 1314684"/>
                    <a:gd name="connsiteX11" fmla="*/ 206880 w 992625"/>
                    <a:gd name="connsiteY11" fmla="*/ 321857 h 1314684"/>
                    <a:gd name="connsiteX12" fmla="*/ 320039 w 992625"/>
                    <a:gd name="connsiteY12" fmla="*/ 679684 h 1314684"/>
                    <a:gd name="connsiteX13" fmla="*/ 258721 w 992625"/>
                    <a:gd name="connsiteY13" fmla="*/ 793776 h 1314684"/>
                    <a:gd name="connsiteX0" fmla="*/ 258721 w 992625"/>
                    <a:gd name="connsiteY0" fmla="*/ 793776 h 1314684"/>
                    <a:gd name="connsiteX1" fmla="*/ 90214 w 992625"/>
                    <a:gd name="connsiteY1" fmla="*/ 265593 h 1314684"/>
                    <a:gd name="connsiteX2" fmla="*/ 583624 w 992625"/>
                    <a:gd name="connsiteY2" fmla="*/ 87508 h 1314684"/>
                    <a:gd name="connsiteX3" fmla="*/ 771309 w 992625"/>
                    <a:gd name="connsiteY3" fmla="*/ 616265 h 1314684"/>
                    <a:gd name="connsiteX4" fmla="*/ 797616 w 992625"/>
                    <a:gd name="connsiteY4" fmla="*/ 753522 h 1314684"/>
                    <a:gd name="connsiteX5" fmla="*/ 859875 w 992625"/>
                    <a:gd name="connsiteY5" fmla="*/ 933347 h 1314684"/>
                    <a:gd name="connsiteX6" fmla="*/ 949535 w 992625"/>
                    <a:gd name="connsiteY6" fmla="*/ 1121801 h 1314684"/>
                    <a:gd name="connsiteX7" fmla="*/ 992625 w 992625"/>
                    <a:gd name="connsiteY7" fmla="*/ 1236977 h 1314684"/>
                    <a:gd name="connsiteX8" fmla="*/ 875914 w 992625"/>
                    <a:gd name="connsiteY8" fmla="*/ 1223390 h 1314684"/>
                    <a:gd name="connsiteX9" fmla="*/ 691868 w 992625"/>
                    <a:gd name="connsiteY9" fmla="*/ 777293 h 1314684"/>
                    <a:gd name="connsiteX10" fmla="*/ 644655 w 992625"/>
                    <a:gd name="connsiteY10" fmla="*/ 643942 h 1314684"/>
                    <a:gd name="connsiteX11" fmla="*/ 546162 w 992625"/>
                    <a:gd name="connsiteY11" fmla="*/ 225556 h 1314684"/>
                    <a:gd name="connsiteX12" fmla="*/ 206880 w 992625"/>
                    <a:gd name="connsiteY12" fmla="*/ 321857 h 1314684"/>
                    <a:gd name="connsiteX13" fmla="*/ 320039 w 992625"/>
                    <a:gd name="connsiteY13" fmla="*/ 679684 h 1314684"/>
                    <a:gd name="connsiteX14" fmla="*/ 258721 w 992625"/>
                    <a:gd name="connsiteY14" fmla="*/ 793776 h 1314684"/>
                    <a:gd name="connsiteX0" fmla="*/ 258721 w 962640"/>
                    <a:gd name="connsiteY0" fmla="*/ 793776 h 1314684"/>
                    <a:gd name="connsiteX1" fmla="*/ 90214 w 962640"/>
                    <a:gd name="connsiteY1" fmla="*/ 265593 h 1314684"/>
                    <a:gd name="connsiteX2" fmla="*/ 583624 w 962640"/>
                    <a:gd name="connsiteY2" fmla="*/ 87508 h 1314684"/>
                    <a:gd name="connsiteX3" fmla="*/ 771309 w 962640"/>
                    <a:gd name="connsiteY3" fmla="*/ 616265 h 1314684"/>
                    <a:gd name="connsiteX4" fmla="*/ 797616 w 962640"/>
                    <a:gd name="connsiteY4" fmla="*/ 753522 h 1314684"/>
                    <a:gd name="connsiteX5" fmla="*/ 859875 w 962640"/>
                    <a:gd name="connsiteY5" fmla="*/ 933347 h 1314684"/>
                    <a:gd name="connsiteX6" fmla="*/ 949535 w 962640"/>
                    <a:gd name="connsiteY6" fmla="*/ 1121801 h 1314684"/>
                    <a:gd name="connsiteX7" fmla="*/ 961889 w 962640"/>
                    <a:gd name="connsiteY7" fmla="*/ 1250361 h 1314684"/>
                    <a:gd name="connsiteX8" fmla="*/ 875914 w 962640"/>
                    <a:gd name="connsiteY8" fmla="*/ 1223390 h 1314684"/>
                    <a:gd name="connsiteX9" fmla="*/ 691868 w 962640"/>
                    <a:gd name="connsiteY9" fmla="*/ 777293 h 1314684"/>
                    <a:gd name="connsiteX10" fmla="*/ 644655 w 962640"/>
                    <a:gd name="connsiteY10" fmla="*/ 643942 h 1314684"/>
                    <a:gd name="connsiteX11" fmla="*/ 546162 w 962640"/>
                    <a:gd name="connsiteY11" fmla="*/ 225556 h 1314684"/>
                    <a:gd name="connsiteX12" fmla="*/ 206880 w 962640"/>
                    <a:gd name="connsiteY12" fmla="*/ 321857 h 1314684"/>
                    <a:gd name="connsiteX13" fmla="*/ 320039 w 962640"/>
                    <a:gd name="connsiteY13" fmla="*/ 679684 h 1314684"/>
                    <a:gd name="connsiteX14" fmla="*/ 258721 w 962640"/>
                    <a:gd name="connsiteY14" fmla="*/ 793776 h 1314684"/>
                    <a:gd name="connsiteX0" fmla="*/ 258721 w 1019920"/>
                    <a:gd name="connsiteY0" fmla="*/ 793776 h 1314684"/>
                    <a:gd name="connsiteX1" fmla="*/ 90214 w 1019920"/>
                    <a:gd name="connsiteY1" fmla="*/ 265593 h 1314684"/>
                    <a:gd name="connsiteX2" fmla="*/ 583624 w 1019920"/>
                    <a:gd name="connsiteY2" fmla="*/ 87508 h 1314684"/>
                    <a:gd name="connsiteX3" fmla="*/ 771309 w 1019920"/>
                    <a:gd name="connsiteY3" fmla="*/ 616265 h 1314684"/>
                    <a:gd name="connsiteX4" fmla="*/ 797616 w 1019920"/>
                    <a:gd name="connsiteY4" fmla="*/ 753522 h 1314684"/>
                    <a:gd name="connsiteX5" fmla="*/ 859875 w 1019920"/>
                    <a:gd name="connsiteY5" fmla="*/ 933347 h 1314684"/>
                    <a:gd name="connsiteX6" fmla="*/ 949535 w 1019920"/>
                    <a:gd name="connsiteY6" fmla="*/ 1121801 h 1314684"/>
                    <a:gd name="connsiteX7" fmla="*/ 961889 w 1019920"/>
                    <a:gd name="connsiteY7" fmla="*/ 1250361 h 1314684"/>
                    <a:gd name="connsiteX8" fmla="*/ 875914 w 1019920"/>
                    <a:gd name="connsiteY8" fmla="*/ 1223390 h 1314684"/>
                    <a:gd name="connsiteX9" fmla="*/ 691868 w 1019920"/>
                    <a:gd name="connsiteY9" fmla="*/ 777293 h 1314684"/>
                    <a:gd name="connsiteX10" fmla="*/ 644655 w 1019920"/>
                    <a:gd name="connsiteY10" fmla="*/ 643942 h 1314684"/>
                    <a:gd name="connsiteX11" fmla="*/ 546162 w 1019920"/>
                    <a:gd name="connsiteY11" fmla="*/ 225556 h 1314684"/>
                    <a:gd name="connsiteX12" fmla="*/ 206880 w 1019920"/>
                    <a:gd name="connsiteY12" fmla="*/ 321857 h 1314684"/>
                    <a:gd name="connsiteX13" fmla="*/ 320039 w 1019920"/>
                    <a:gd name="connsiteY13" fmla="*/ 679684 h 1314684"/>
                    <a:gd name="connsiteX14" fmla="*/ 258721 w 1019920"/>
                    <a:gd name="connsiteY14" fmla="*/ 793776 h 1314684"/>
                    <a:gd name="connsiteX0" fmla="*/ 258721 w 1019920"/>
                    <a:gd name="connsiteY0" fmla="*/ 793776 h 1314684"/>
                    <a:gd name="connsiteX1" fmla="*/ 90214 w 1019920"/>
                    <a:gd name="connsiteY1" fmla="*/ 265593 h 1314684"/>
                    <a:gd name="connsiteX2" fmla="*/ 583624 w 1019920"/>
                    <a:gd name="connsiteY2" fmla="*/ 87508 h 1314684"/>
                    <a:gd name="connsiteX3" fmla="*/ 771309 w 1019920"/>
                    <a:gd name="connsiteY3" fmla="*/ 616265 h 1314684"/>
                    <a:gd name="connsiteX4" fmla="*/ 797616 w 1019920"/>
                    <a:gd name="connsiteY4" fmla="*/ 753522 h 1314684"/>
                    <a:gd name="connsiteX5" fmla="*/ 859875 w 1019920"/>
                    <a:gd name="connsiteY5" fmla="*/ 933347 h 1314684"/>
                    <a:gd name="connsiteX6" fmla="*/ 949535 w 1019920"/>
                    <a:gd name="connsiteY6" fmla="*/ 1121801 h 1314684"/>
                    <a:gd name="connsiteX7" fmla="*/ 961889 w 1019920"/>
                    <a:gd name="connsiteY7" fmla="*/ 1250361 h 1314684"/>
                    <a:gd name="connsiteX8" fmla="*/ 875914 w 1019920"/>
                    <a:gd name="connsiteY8" fmla="*/ 1223390 h 1314684"/>
                    <a:gd name="connsiteX9" fmla="*/ 691868 w 1019920"/>
                    <a:gd name="connsiteY9" fmla="*/ 777293 h 1314684"/>
                    <a:gd name="connsiteX10" fmla="*/ 644655 w 1019920"/>
                    <a:gd name="connsiteY10" fmla="*/ 643942 h 1314684"/>
                    <a:gd name="connsiteX11" fmla="*/ 546162 w 1019920"/>
                    <a:gd name="connsiteY11" fmla="*/ 225556 h 1314684"/>
                    <a:gd name="connsiteX12" fmla="*/ 206880 w 1019920"/>
                    <a:gd name="connsiteY12" fmla="*/ 321857 h 1314684"/>
                    <a:gd name="connsiteX13" fmla="*/ 320039 w 1019920"/>
                    <a:gd name="connsiteY13" fmla="*/ 679684 h 1314684"/>
                    <a:gd name="connsiteX14" fmla="*/ 258721 w 1019920"/>
                    <a:gd name="connsiteY14" fmla="*/ 793776 h 1314684"/>
                    <a:gd name="connsiteX0" fmla="*/ 258721 w 1019920"/>
                    <a:gd name="connsiteY0" fmla="*/ 793776 h 1268784"/>
                    <a:gd name="connsiteX1" fmla="*/ 90214 w 1019920"/>
                    <a:gd name="connsiteY1" fmla="*/ 265593 h 1268784"/>
                    <a:gd name="connsiteX2" fmla="*/ 583624 w 1019920"/>
                    <a:gd name="connsiteY2" fmla="*/ 87508 h 1268784"/>
                    <a:gd name="connsiteX3" fmla="*/ 771309 w 1019920"/>
                    <a:gd name="connsiteY3" fmla="*/ 616265 h 1268784"/>
                    <a:gd name="connsiteX4" fmla="*/ 797616 w 1019920"/>
                    <a:gd name="connsiteY4" fmla="*/ 753522 h 1268784"/>
                    <a:gd name="connsiteX5" fmla="*/ 859875 w 1019920"/>
                    <a:gd name="connsiteY5" fmla="*/ 933347 h 1268784"/>
                    <a:gd name="connsiteX6" fmla="*/ 949535 w 1019920"/>
                    <a:gd name="connsiteY6" fmla="*/ 1121801 h 1268784"/>
                    <a:gd name="connsiteX7" fmla="*/ 961889 w 1019920"/>
                    <a:gd name="connsiteY7" fmla="*/ 1250361 h 1268784"/>
                    <a:gd name="connsiteX8" fmla="*/ 875914 w 1019920"/>
                    <a:gd name="connsiteY8" fmla="*/ 1223390 h 1268784"/>
                    <a:gd name="connsiteX9" fmla="*/ 691868 w 1019920"/>
                    <a:gd name="connsiteY9" fmla="*/ 777293 h 1268784"/>
                    <a:gd name="connsiteX10" fmla="*/ 644655 w 1019920"/>
                    <a:gd name="connsiteY10" fmla="*/ 643942 h 1268784"/>
                    <a:gd name="connsiteX11" fmla="*/ 546162 w 1019920"/>
                    <a:gd name="connsiteY11" fmla="*/ 225556 h 1268784"/>
                    <a:gd name="connsiteX12" fmla="*/ 206880 w 1019920"/>
                    <a:gd name="connsiteY12" fmla="*/ 321857 h 1268784"/>
                    <a:gd name="connsiteX13" fmla="*/ 320039 w 1019920"/>
                    <a:gd name="connsiteY13" fmla="*/ 679684 h 1268784"/>
                    <a:gd name="connsiteX14" fmla="*/ 258721 w 1019920"/>
                    <a:gd name="connsiteY14" fmla="*/ 793776 h 1268784"/>
                    <a:gd name="connsiteX0" fmla="*/ 258721 w 1019920"/>
                    <a:gd name="connsiteY0" fmla="*/ 793776 h 1268784"/>
                    <a:gd name="connsiteX1" fmla="*/ 90214 w 1019920"/>
                    <a:gd name="connsiteY1" fmla="*/ 265593 h 1268784"/>
                    <a:gd name="connsiteX2" fmla="*/ 583624 w 1019920"/>
                    <a:gd name="connsiteY2" fmla="*/ 87508 h 1268784"/>
                    <a:gd name="connsiteX3" fmla="*/ 771309 w 1019920"/>
                    <a:gd name="connsiteY3" fmla="*/ 616265 h 1268784"/>
                    <a:gd name="connsiteX4" fmla="*/ 797616 w 1019920"/>
                    <a:gd name="connsiteY4" fmla="*/ 753522 h 1268784"/>
                    <a:gd name="connsiteX5" fmla="*/ 859875 w 1019920"/>
                    <a:gd name="connsiteY5" fmla="*/ 933347 h 1268784"/>
                    <a:gd name="connsiteX6" fmla="*/ 949535 w 1019920"/>
                    <a:gd name="connsiteY6" fmla="*/ 1121801 h 1268784"/>
                    <a:gd name="connsiteX7" fmla="*/ 961889 w 1019920"/>
                    <a:gd name="connsiteY7" fmla="*/ 1250361 h 1268784"/>
                    <a:gd name="connsiteX8" fmla="*/ 875914 w 1019920"/>
                    <a:gd name="connsiteY8" fmla="*/ 1223390 h 1268784"/>
                    <a:gd name="connsiteX9" fmla="*/ 691868 w 1019920"/>
                    <a:gd name="connsiteY9" fmla="*/ 777293 h 1268784"/>
                    <a:gd name="connsiteX10" fmla="*/ 644655 w 1019920"/>
                    <a:gd name="connsiteY10" fmla="*/ 643942 h 1268784"/>
                    <a:gd name="connsiteX11" fmla="*/ 546162 w 1019920"/>
                    <a:gd name="connsiteY11" fmla="*/ 225556 h 1268784"/>
                    <a:gd name="connsiteX12" fmla="*/ 206880 w 1019920"/>
                    <a:gd name="connsiteY12" fmla="*/ 321857 h 1268784"/>
                    <a:gd name="connsiteX13" fmla="*/ 320039 w 1019920"/>
                    <a:gd name="connsiteY13" fmla="*/ 679684 h 1268784"/>
                    <a:gd name="connsiteX14" fmla="*/ 258721 w 1019920"/>
                    <a:gd name="connsiteY14" fmla="*/ 793776 h 1268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9920" h="1268784">
                      <a:moveTo>
                        <a:pt x="258721" y="793776"/>
                      </a:moveTo>
                      <a:cubicBezTo>
                        <a:pt x="73908" y="690939"/>
                        <a:pt x="0" y="459276"/>
                        <a:pt x="90214" y="265593"/>
                      </a:cubicBezTo>
                      <a:cubicBezTo>
                        <a:pt x="182216" y="68070"/>
                        <a:pt x="386772" y="0"/>
                        <a:pt x="583624" y="87508"/>
                      </a:cubicBezTo>
                      <a:cubicBezTo>
                        <a:pt x="776929" y="173440"/>
                        <a:pt x="844839" y="415082"/>
                        <a:pt x="771309" y="616265"/>
                      </a:cubicBezTo>
                      <a:cubicBezTo>
                        <a:pt x="767290" y="647796"/>
                        <a:pt x="774714" y="699300"/>
                        <a:pt x="797616" y="753522"/>
                      </a:cubicBezTo>
                      <a:cubicBezTo>
                        <a:pt x="837254" y="860226"/>
                        <a:pt x="820380" y="836173"/>
                        <a:pt x="859875" y="933347"/>
                      </a:cubicBezTo>
                      <a:cubicBezTo>
                        <a:pt x="907754" y="1027218"/>
                        <a:pt x="899440" y="1023194"/>
                        <a:pt x="949535" y="1121801"/>
                      </a:cubicBezTo>
                      <a:cubicBezTo>
                        <a:pt x="961280" y="1168875"/>
                        <a:pt x="1019920" y="1224419"/>
                        <a:pt x="961889" y="1250361"/>
                      </a:cubicBezTo>
                      <a:cubicBezTo>
                        <a:pt x="883044" y="1268321"/>
                        <a:pt x="898064" y="1268784"/>
                        <a:pt x="875914" y="1223390"/>
                      </a:cubicBezTo>
                      <a:cubicBezTo>
                        <a:pt x="835219" y="1143859"/>
                        <a:pt x="730411" y="873868"/>
                        <a:pt x="691868" y="777293"/>
                      </a:cubicBezTo>
                      <a:cubicBezTo>
                        <a:pt x="653325" y="680718"/>
                        <a:pt x="671297" y="735169"/>
                        <a:pt x="644655" y="643942"/>
                      </a:cubicBezTo>
                      <a:cubicBezTo>
                        <a:pt x="693666" y="507603"/>
                        <a:pt x="675777" y="284139"/>
                        <a:pt x="546162" y="225556"/>
                      </a:cubicBezTo>
                      <a:cubicBezTo>
                        <a:pt x="413019" y="165379"/>
                        <a:pt x="268769" y="186763"/>
                        <a:pt x="206880" y="321857"/>
                      </a:cubicBezTo>
                      <a:cubicBezTo>
                        <a:pt x="146760" y="453089"/>
                        <a:pt x="196276" y="609666"/>
                        <a:pt x="320039" y="679684"/>
                      </a:cubicBezTo>
                      <a:lnTo>
                        <a:pt x="258721" y="793776"/>
                      </a:ln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3175">
                  <a:solidFill>
                    <a:schemeClr val="accent3">
                      <a:lumMod val="50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1" name="Freeform 310"/>
                <p:cNvSpPr/>
                <p:nvPr/>
              </p:nvSpPr>
              <p:spPr>
                <a:xfrm rot="1031427">
                  <a:off x="-33507" y="5110292"/>
                  <a:ext cx="1019920" cy="1268784"/>
                </a:xfrm>
                <a:custGeom>
                  <a:avLst/>
                  <a:gdLst>
                    <a:gd name="connsiteX0" fmla="*/ 206814 w 795130"/>
                    <a:gd name="connsiteY0" fmla="*/ 759463 h 809068"/>
                    <a:gd name="connsiteX1" fmla="*/ 38307 w 795130"/>
                    <a:gd name="connsiteY1" fmla="*/ 231280 h 809068"/>
                    <a:gd name="connsiteX2" fmla="*/ 556728 w 795130"/>
                    <a:gd name="connsiteY2" fmla="*/ 33832 h 809068"/>
                    <a:gd name="connsiteX3" fmla="*/ 770196 w 795130"/>
                    <a:gd name="connsiteY3" fmla="*/ 545541 h 809068"/>
                    <a:gd name="connsiteX4" fmla="*/ 649059 w 795130"/>
                    <a:gd name="connsiteY4" fmla="*/ 499702 h 809068"/>
                    <a:gd name="connsiteX5" fmla="*/ 505627 w 795130"/>
                    <a:gd name="connsiteY5" fmla="*/ 152849 h 809068"/>
                    <a:gd name="connsiteX6" fmla="*/ 154973 w 795130"/>
                    <a:gd name="connsiteY6" fmla="*/ 287544 h 809068"/>
                    <a:gd name="connsiteX7" fmla="*/ 268132 w 795130"/>
                    <a:gd name="connsiteY7" fmla="*/ 645371 h 809068"/>
                    <a:gd name="connsiteX8" fmla="*/ 206814 w 795130"/>
                    <a:gd name="connsiteY8" fmla="*/ 759463 h 809068"/>
                    <a:gd name="connsiteX0" fmla="*/ 258721 w 879002"/>
                    <a:gd name="connsiteY0" fmla="*/ 813139 h 813139"/>
                    <a:gd name="connsiteX1" fmla="*/ 90214 w 879002"/>
                    <a:gd name="connsiteY1" fmla="*/ 284956 h 813139"/>
                    <a:gd name="connsiteX2" fmla="*/ 608635 w 879002"/>
                    <a:gd name="connsiteY2" fmla="*/ 87508 h 813139"/>
                    <a:gd name="connsiteX3" fmla="*/ 805472 w 879002"/>
                    <a:gd name="connsiteY3" fmla="*/ 616317 h 813139"/>
                    <a:gd name="connsiteX4" fmla="*/ 700966 w 879002"/>
                    <a:gd name="connsiteY4" fmla="*/ 553378 h 813139"/>
                    <a:gd name="connsiteX5" fmla="*/ 557534 w 879002"/>
                    <a:gd name="connsiteY5" fmla="*/ 206525 h 813139"/>
                    <a:gd name="connsiteX6" fmla="*/ 206880 w 879002"/>
                    <a:gd name="connsiteY6" fmla="*/ 341220 h 813139"/>
                    <a:gd name="connsiteX7" fmla="*/ 320039 w 879002"/>
                    <a:gd name="connsiteY7" fmla="*/ 699047 h 813139"/>
                    <a:gd name="connsiteX8" fmla="*/ 258721 w 879002"/>
                    <a:gd name="connsiteY8" fmla="*/ 813139 h 813139"/>
                    <a:gd name="connsiteX0" fmla="*/ 258721 w 879002"/>
                    <a:gd name="connsiteY0" fmla="*/ 813139 h 813139"/>
                    <a:gd name="connsiteX1" fmla="*/ 90214 w 879002"/>
                    <a:gd name="connsiteY1" fmla="*/ 284956 h 813139"/>
                    <a:gd name="connsiteX2" fmla="*/ 608635 w 879002"/>
                    <a:gd name="connsiteY2" fmla="*/ 87508 h 813139"/>
                    <a:gd name="connsiteX3" fmla="*/ 805472 w 879002"/>
                    <a:gd name="connsiteY3" fmla="*/ 616317 h 813139"/>
                    <a:gd name="connsiteX4" fmla="*/ 742549 w 879002"/>
                    <a:gd name="connsiteY4" fmla="*/ 735075 h 813139"/>
                    <a:gd name="connsiteX5" fmla="*/ 557534 w 879002"/>
                    <a:gd name="connsiteY5" fmla="*/ 206525 h 813139"/>
                    <a:gd name="connsiteX6" fmla="*/ 206880 w 879002"/>
                    <a:gd name="connsiteY6" fmla="*/ 341220 h 813139"/>
                    <a:gd name="connsiteX7" fmla="*/ 320039 w 879002"/>
                    <a:gd name="connsiteY7" fmla="*/ 699047 h 813139"/>
                    <a:gd name="connsiteX8" fmla="*/ 258721 w 879002"/>
                    <a:gd name="connsiteY8" fmla="*/ 813139 h 813139"/>
                    <a:gd name="connsiteX0" fmla="*/ 258721 w 879002"/>
                    <a:gd name="connsiteY0" fmla="*/ 813139 h 813139"/>
                    <a:gd name="connsiteX1" fmla="*/ 90214 w 879002"/>
                    <a:gd name="connsiteY1" fmla="*/ 284956 h 813139"/>
                    <a:gd name="connsiteX2" fmla="*/ 608635 w 879002"/>
                    <a:gd name="connsiteY2" fmla="*/ 87508 h 813139"/>
                    <a:gd name="connsiteX3" fmla="*/ 805472 w 879002"/>
                    <a:gd name="connsiteY3" fmla="*/ 616317 h 813139"/>
                    <a:gd name="connsiteX4" fmla="*/ 680417 w 879002"/>
                    <a:gd name="connsiteY4" fmla="*/ 636121 h 813139"/>
                    <a:gd name="connsiteX5" fmla="*/ 557534 w 879002"/>
                    <a:gd name="connsiteY5" fmla="*/ 206525 h 813139"/>
                    <a:gd name="connsiteX6" fmla="*/ 206880 w 879002"/>
                    <a:gd name="connsiteY6" fmla="*/ 341220 h 813139"/>
                    <a:gd name="connsiteX7" fmla="*/ 320039 w 879002"/>
                    <a:gd name="connsiteY7" fmla="*/ 699047 h 813139"/>
                    <a:gd name="connsiteX8" fmla="*/ 258721 w 879002"/>
                    <a:gd name="connsiteY8" fmla="*/ 813139 h 813139"/>
                    <a:gd name="connsiteX0" fmla="*/ 258721 w 879002"/>
                    <a:gd name="connsiteY0" fmla="*/ 813139 h 813139"/>
                    <a:gd name="connsiteX1" fmla="*/ 90214 w 879002"/>
                    <a:gd name="connsiteY1" fmla="*/ 284956 h 813139"/>
                    <a:gd name="connsiteX2" fmla="*/ 608635 w 879002"/>
                    <a:gd name="connsiteY2" fmla="*/ 87508 h 813139"/>
                    <a:gd name="connsiteX3" fmla="*/ 805472 w 879002"/>
                    <a:gd name="connsiteY3" fmla="*/ 616317 h 813139"/>
                    <a:gd name="connsiteX4" fmla="*/ 680417 w 879002"/>
                    <a:gd name="connsiteY4" fmla="*/ 636121 h 813139"/>
                    <a:gd name="connsiteX5" fmla="*/ 557534 w 879002"/>
                    <a:gd name="connsiteY5" fmla="*/ 206525 h 813139"/>
                    <a:gd name="connsiteX6" fmla="*/ 206880 w 879002"/>
                    <a:gd name="connsiteY6" fmla="*/ 341220 h 813139"/>
                    <a:gd name="connsiteX7" fmla="*/ 320039 w 879002"/>
                    <a:gd name="connsiteY7" fmla="*/ 699047 h 813139"/>
                    <a:gd name="connsiteX8" fmla="*/ 258721 w 879002"/>
                    <a:gd name="connsiteY8" fmla="*/ 813139 h 813139"/>
                    <a:gd name="connsiteX0" fmla="*/ 258721 w 1108563"/>
                    <a:gd name="connsiteY0" fmla="*/ 813139 h 1021675"/>
                    <a:gd name="connsiteX1" fmla="*/ 90214 w 1108563"/>
                    <a:gd name="connsiteY1" fmla="*/ 284956 h 1021675"/>
                    <a:gd name="connsiteX2" fmla="*/ 608635 w 1108563"/>
                    <a:gd name="connsiteY2" fmla="*/ 87508 h 1021675"/>
                    <a:gd name="connsiteX3" fmla="*/ 805472 w 1108563"/>
                    <a:gd name="connsiteY3" fmla="*/ 616317 h 1021675"/>
                    <a:gd name="connsiteX4" fmla="*/ 1087721 w 1108563"/>
                    <a:gd name="connsiteY4" fmla="*/ 1018374 h 1021675"/>
                    <a:gd name="connsiteX5" fmla="*/ 680417 w 1108563"/>
                    <a:gd name="connsiteY5" fmla="*/ 636121 h 1021675"/>
                    <a:gd name="connsiteX6" fmla="*/ 557534 w 1108563"/>
                    <a:gd name="connsiteY6" fmla="*/ 206525 h 1021675"/>
                    <a:gd name="connsiteX7" fmla="*/ 206880 w 1108563"/>
                    <a:gd name="connsiteY7" fmla="*/ 341220 h 1021675"/>
                    <a:gd name="connsiteX8" fmla="*/ 320039 w 1108563"/>
                    <a:gd name="connsiteY8" fmla="*/ 699047 h 1021675"/>
                    <a:gd name="connsiteX9" fmla="*/ 258721 w 1108563"/>
                    <a:gd name="connsiteY9" fmla="*/ 813139 h 1021675"/>
                    <a:gd name="connsiteX0" fmla="*/ 258721 w 1201022"/>
                    <a:gd name="connsiteY0" fmla="*/ 813139 h 1069995"/>
                    <a:gd name="connsiteX1" fmla="*/ 90214 w 1201022"/>
                    <a:gd name="connsiteY1" fmla="*/ 284956 h 1069995"/>
                    <a:gd name="connsiteX2" fmla="*/ 608635 w 1201022"/>
                    <a:gd name="connsiteY2" fmla="*/ 87508 h 1069995"/>
                    <a:gd name="connsiteX3" fmla="*/ 805472 w 1201022"/>
                    <a:gd name="connsiteY3" fmla="*/ 616317 h 1069995"/>
                    <a:gd name="connsiteX4" fmla="*/ 1153981 w 1201022"/>
                    <a:gd name="connsiteY4" fmla="*/ 945845 h 1069995"/>
                    <a:gd name="connsiteX5" fmla="*/ 1087721 w 1201022"/>
                    <a:gd name="connsiteY5" fmla="*/ 1018374 h 1069995"/>
                    <a:gd name="connsiteX6" fmla="*/ 680417 w 1201022"/>
                    <a:gd name="connsiteY6" fmla="*/ 636121 h 1069995"/>
                    <a:gd name="connsiteX7" fmla="*/ 557534 w 1201022"/>
                    <a:gd name="connsiteY7" fmla="*/ 206525 h 1069995"/>
                    <a:gd name="connsiteX8" fmla="*/ 206880 w 1201022"/>
                    <a:gd name="connsiteY8" fmla="*/ 341220 h 1069995"/>
                    <a:gd name="connsiteX9" fmla="*/ 320039 w 1201022"/>
                    <a:gd name="connsiteY9" fmla="*/ 699047 h 1069995"/>
                    <a:gd name="connsiteX10" fmla="*/ 258721 w 1201022"/>
                    <a:gd name="connsiteY10" fmla="*/ 813139 h 1069995"/>
                    <a:gd name="connsiteX0" fmla="*/ 258721 w 1213859"/>
                    <a:gd name="connsiteY0" fmla="*/ 813139 h 1067795"/>
                    <a:gd name="connsiteX1" fmla="*/ 90214 w 1213859"/>
                    <a:gd name="connsiteY1" fmla="*/ 284956 h 1067795"/>
                    <a:gd name="connsiteX2" fmla="*/ 608635 w 1213859"/>
                    <a:gd name="connsiteY2" fmla="*/ 87508 h 1067795"/>
                    <a:gd name="connsiteX3" fmla="*/ 805472 w 1213859"/>
                    <a:gd name="connsiteY3" fmla="*/ 616317 h 1067795"/>
                    <a:gd name="connsiteX4" fmla="*/ 1166818 w 1213859"/>
                    <a:gd name="connsiteY4" fmla="*/ 932647 h 1067795"/>
                    <a:gd name="connsiteX5" fmla="*/ 1087721 w 1213859"/>
                    <a:gd name="connsiteY5" fmla="*/ 1018374 h 1067795"/>
                    <a:gd name="connsiteX6" fmla="*/ 680417 w 1213859"/>
                    <a:gd name="connsiteY6" fmla="*/ 636121 h 1067795"/>
                    <a:gd name="connsiteX7" fmla="*/ 557534 w 1213859"/>
                    <a:gd name="connsiteY7" fmla="*/ 206525 h 1067795"/>
                    <a:gd name="connsiteX8" fmla="*/ 206880 w 1213859"/>
                    <a:gd name="connsiteY8" fmla="*/ 341220 h 1067795"/>
                    <a:gd name="connsiteX9" fmla="*/ 320039 w 1213859"/>
                    <a:gd name="connsiteY9" fmla="*/ 699047 h 1067795"/>
                    <a:gd name="connsiteX10" fmla="*/ 258721 w 1213859"/>
                    <a:gd name="connsiteY10" fmla="*/ 813139 h 1067795"/>
                    <a:gd name="connsiteX0" fmla="*/ 258721 w 1213859"/>
                    <a:gd name="connsiteY0" fmla="*/ 813139 h 1067795"/>
                    <a:gd name="connsiteX1" fmla="*/ 90214 w 1213859"/>
                    <a:gd name="connsiteY1" fmla="*/ 284956 h 1067795"/>
                    <a:gd name="connsiteX2" fmla="*/ 608635 w 1213859"/>
                    <a:gd name="connsiteY2" fmla="*/ 87508 h 1067795"/>
                    <a:gd name="connsiteX3" fmla="*/ 805472 w 1213859"/>
                    <a:gd name="connsiteY3" fmla="*/ 616317 h 1067795"/>
                    <a:gd name="connsiteX4" fmla="*/ 1166818 w 1213859"/>
                    <a:gd name="connsiteY4" fmla="*/ 932647 h 1067795"/>
                    <a:gd name="connsiteX5" fmla="*/ 1087721 w 1213859"/>
                    <a:gd name="connsiteY5" fmla="*/ 1018374 h 1067795"/>
                    <a:gd name="connsiteX6" fmla="*/ 680417 w 1213859"/>
                    <a:gd name="connsiteY6" fmla="*/ 636121 h 1067795"/>
                    <a:gd name="connsiteX7" fmla="*/ 557534 w 1213859"/>
                    <a:gd name="connsiteY7" fmla="*/ 206525 h 1067795"/>
                    <a:gd name="connsiteX8" fmla="*/ 206880 w 1213859"/>
                    <a:gd name="connsiteY8" fmla="*/ 341220 h 1067795"/>
                    <a:gd name="connsiteX9" fmla="*/ 320039 w 1213859"/>
                    <a:gd name="connsiteY9" fmla="*/ 699047 h 1067795"/>
                    <a:gd name="connsiteX10" fmla="*/ 258721 w 1213859"/>
                    <a:gd name="connsiteY10" fmla="*/ 813139 h 1067795"/>
                    <a:gd name="connsiteX0" fmla="*/ 258721 w 1213859"/>
                    <a:gd name="connsiteY0" fmla="*/ 813139 h 1067795"/>
                    <a:gd name="connsiteX1" fmla="*/ 90214 w 1213859"/>
                    <a:gd name="connsiteY1" fmla="*/ 284956 h 1067795"/>
                    <a:gd name="connsiteX2" fmla="*/ 608635 w 1213859"/>
                    <a:gd name="connsiteY2" fmla="*/ 87508 h 1067795"/>
                    <a:gd name="connsiteX3" fmla="*/ 822708 w 1213859"/>
                    <a:gd name="connsiteY3" fmla="*/ 607398 h 1067795"/>
                    <a:gd name="connsiteX4" fmla="*/ 1166818 w 1213859"/>
                    <a:gd name="connsiteY4" fmla="*/ 932647 h 1067795"/>
                    <a:gd name="connsiteX5" fmla="*/ 1087721 w 1213859"/>
                    <a:gd name="connsiteY5" fmla="*/ 1018374 h 1067795"/>
                    <a:gd name="connsiteX6" fmla="*/ 680417 w 1213859"/>
                    <a:gd name="connsiteY6" fmla="*/ 636121 h 1067795"/>
                    <a:gd name="connsiteX7" fmla="*/ 557534 w 1213859"/>
                    <a:gd name="connsiteY7" fmla="*/ 206525 h 1067795"/>
                    <a:gd name="connsiteX8" fmla="*/ 206880 w 1213859"/>
                    <a:gd name="connsiteY8" fmla="*/ 341220 h 1067795"/>
                    <a:gd name="connsiteX9" fmla="*/ 320039 w 1213859"/>
                    <a:gd name="connsiteY9" fmla="*/ 699047 h 1067795"/>
                    <a:gd name="connsiteX10" fmla="*/ 258721 w 1213859"/>
                    <a:gd name="connsiteY10" fmla="*/ 813139 h 1067795"/>
                    <a:gd name="connsiteX0" fmla="*/ 258721 w 1288566"/>
                    <a:gd name="connsiteY0" fmla="*/ 813139 h 1108173"/>
                    <a:gd name="connsiteX1" fmla="*/ 90214 w 1288566"/>
                    <a:gd name="connsiteY1" fmla="*/ 284956 h 1108173"/>
                    <a:gd name="connsiteX2" fmla="*/ 608635 w 1288566"/>
                    <a:gd name="connsiteY2" fmla="*/ 87508 h 1108173"/>
                    <a:gd name="connsiteX3" fmla="*/ 822708 w 1288566"/>
                    <a:gd name="connsiteY3" fmla="*/ 607398 h 1108173"/>
                    <a:gd name="connsiteX4" fmla="*/ 1166818 w 1288566"/>
                    <a:gd name="connsiteY4" fmla="*/ 932647 h 1108173"/>
                    <a:gd name="connsiteX5" fmla="*/ 1275383 w 1288566"/>
                    <a:gd name="connsiteY5" fmla="*/ 1093885 h 1108173"/>
                    <a:gd name="connsiteX6" fmla="*/ 1087721 w 1288566"/>
                    <a:gd name="connsiteY6" fmla="*/ 1018374 h 1108173"/>
                    <a:gd name="connsiteX7" fmla="*/ 680417 w 1288566"/>
                    <a:gd name="connsiteY7" fmla="*/ 636121 h 1108173"/>
                    <a:gd name="connsiteX8" fmla="*/ 557534 w 1288566"/>
                    <a:gd name="connsiteY8" fmla="*/ 206525 h 1108173"/>
                    <a:gd name="connsiteX9" fmla="*/ 206880 w 1288566"/>
                    <a:gd name="connsiteY9" fmla="*/ 341220 h 1108173"/>
                    <a:gd name="connsiteX10" fmla="*/ 320039 w 1288566"/>
                    <a:gd name="connsiteY10" fmla="*/ 699047 h 1108173"/>
                    <a:gd name="connsiteX11" fmla="*/ 258721 w 1288566"/>
                    <a:gd name="connsiteY11" fmla="*/ 813139 h 1108173"/>
                    <a:gd name="connsiteX0" fmla="*/ 258721 w 1303241"/>
                    <a:gd name="connsiteY0" fmla="*/ 813139 h 1108173"/>
                    <a:gd name="connsiteX1" fmla="*/ 90214 w 1303241"/>
                    <a:gd name="connsiteY1" fmla="*/ 284956 h 1108173"/>
                    <a:gd name="connsiteX2" fmla="*/ 608635 w 1303241"/>
                    <a:gd name="connsiteY2" fmla="*/ 87508 h 1108173"/>
                    <a:gd name="connsiteX3" fmla="*/ 822708 w 1303241"/>
                    <a:gd name="connsiteY3" fmla="*/ 607398 h 1108173"/>
                    <a:gd name="connsiteX4" fmla="*/ 1166818 w 1303241"/>
                    <a:gd name="connsiteY4" fmla="*/ 932647 h 1108173"/>
                    <a:gd name="connsiteX5" fmla="*/ 1275383 w 1303241"/>
                    <a:gd name="connsiteY5" fmla="*/ 1093885 h 1108173"/>
                    <a:gd name="connsiteX6" fmla="*/ 1087721 w 1303241"/>
                    <a:gd name="connsiteY6" fmla="*/ 1018374 h 1108173"/>
                    <a:gd name="connsiteX7" fmla="*/ 680417 w 1303241"/>
                    <a:gd name="connsiteY7" fmla="*/ 636121 h 1108173"/>
                    <a:gd name="connsiteX8" fmla="*/ 557534 w 1303241"/>
                    <a:gd name="connsiteY8" fmla="*/ 206525 h 1108173"/>
                    <a:gd name="connsiteX9" fmla="*/ 206880 w 1303241"/>
                    <a:gd name="connsiteY9" fmla="*/ 341220 h 1108173"/>
                    <a:gd name="connsiteX10" fmla="*/ 320039 w 1303241"/>
                    <a:gd name="connsiteY10" fmla="*/ 699047 h 1108173"/>
                    <a:gd name="connsiteX11" fmla="*/ 258721 w 1303241"/>
                    <a:gd name="connsiteY11" fmla="*/ 813139 h 1108173"/>
                    <a:gd name="connsiteX0" fmla="*/ 258721 w 1303241"/>
                    <a:gd name="connsiteY0" fmla="*/ 813139 h 1138968"/>
                    <a:gd name="connsiteX1" fmla="*/ 90214 w 1303241"/>
                    <a:gd name="connsiteY1" fmla="*/ 284956 h 1138968"/>
                    <a:gd name="connsiteX2" fmla="*/ 608635 w 1303241"/>
                    <a:gd name="connsiteY2" fmla="*/ 87508 h 1138968"/>
                    <a:gd name="connsiteX3" fmla="*/ 822708 w 1303241"/>
                    <a:gd name="connsiteY3" fmla="*/ 607398 h 1138968"/>
                    <a:gd name="connsiteX4" fmla="*/ 1166818 w 1303241"/>
                    <a:gd name="connsiteY4" fmla="*/ 932647 h 1138968"/>
                    <a:gd name="connsiteX5" fmla="*/ 1275383 w 1303241"/>
                    <a:gd name="connsiteY5" fmla="*/ 1093885 h 1138968"/>
                    <a:gd name="connsiteX6" fmla="*/ 1087721 w 1303241"/>
                    <a:gd name="connsiteY6" fmla="*/ 1018374 h 1138968"/>
                    <a:gd name="connsiteX7" fmla="*/ 680417 w 1303241"/>
                    <a:gd name="connsiteY7" fmla="*/ 636121 h 1138968"/>
                    <a:gd name="connsiteX8" fmla="*/ 557534 w 1303241"/>
                    <a:gd name="connsiteY8" fmla="*/ 206525 h 1138968"/>
                    <a:gd name="connsiteX9" fmla="*/ 206880 w 1303241"/>
                    <a:gd name="connsiteY9" fmla="*/ 341220 h 1138968"/>
                    <a:gd name="connsiteX10" fmla="*/ 320039 w 1303241"/>
                    <a:gd name="connsiteY10" fmla="*/ 699047 h 1138968"/>
                    <a:gd name="connsiteX11" fmla="*/ 258721 w 1303241"/>
                    <a:gd name="connsiteY11" fmla="*/ 813139 h 1138968"/>
                    <a:gd name="connsiteX0" fmla="*/ 258721 w 1303241"/>
                    <a:gd name="connsiteY0" fmla="*/ 813139 h 1138968"/>
                    <a:gd name="connsiteX1" fmla="*/ 90214 w 1303241"/>
                    <a:gd name="connsiteY1" fmla="*/ 284956 h 1138968"/>
                    <a:gd name="connsiteX2" fmla="*/ 608635 w 1303241"/>
                    <a:gd name="connsiteY2" fmla="*/ 87508 h 1138968"/>
                    <a:gd name="connsiteX3" fmla="*/ 822708 w 1303241"/>
                    <a:gd name="connsiteY3" fmla="*/ 607398 h 1138968"/>
                    <a:gd name="connsiteX4" fmla="*/ 1158260 w 1303241"/>
                    <a:gd name="connsiteY4" fmla="*/ 941446 h 1138968"/>
                    <a:gd name="connsiteX5" fmla="*/ 1275383 w 1303241"/>
                    <a:gd name="connsiteY5" fmla="*/ 1093885 h 1138968"/>
                    <a:gd name="connsiteX6" fmla="*/ 1087721 w 1303241"/>
                    <a:gd name="connsiteY6" fmla="*/ 1018374 h 1138968"/>
                    <a:gd name="connsiteX7" fmla="*/ 680417 w 1303241"/>
                    <a:gd name="connsiteY7" fmla="*/ 636121 h 1138968"/>
                    <a:gd name="connsiteX8" fmla="*/ 557534 w 1303241"/>
                    <a:gd name="connsiteY8" fmla="*/ 206525 h 1138968"/>
                    <a:gd name="connsiteX9" fmla="*/ 206880 w 1303241"/>
                    <a:gd name="connsiteY9" fmla="*/ 341220 h 1138968"/>
                    <a:gd name="connsiteX10" fmla="*/ 320039 w 1303241"/>
                    <a:gd name="connsiteY10" fmla="*/ 699047 h 1138968"/>
                    <a:gd name="connsiteX11" fmla="*/ 258721 w 1303241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8260 w 1313998"/>
                    <a:gd name="connsiteY4" fmla="*/ 941446 h 1138968"/>
                    <a:gd name="connsiteX5" fmla="*/ 1275383 w 1313998"/>
                    <a:gd name="connsiteY5" fmla="*/ 1093885 h 1138968"/>
                    <a:gd name="connsiteX6" fmla="*/ 1087721 w 1313998"/>
                    <a:gd name="connsiteY6" fmla="*/ 1018374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6120 w 1313998"/>
                    <a:gd name="connsiteY4" fmla="*/ 943646 h 1138968"/>
                    <a:gd name="connsiteX5" fmla="*/ 1275383 w 1313998"/>
                    <a:gd name="connsiteY5" fmla="*/ 1093885 h 1138968"/>
                    <a:gd name="connsiteX6" fmla="*/ 1087721 w 1313998"/>
                    <a:gd name="connsiteY6" fmla="*/ 1018374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6120 w 1313998"/>
                    <a:gd name="connsiteY4" fmla="*/ 943646 h 1138968"/>
                    <a:gd name="connsiteX5" fmla="*/ 1275383 w 1313998"/>
                    <a:gd name="connsiteY5" fmla="*/ 1093885 h 1138968"/>
                    <a:gd name="connsiteX6" fmla="*/ 1085521 w 1313998"/>
                    <a:gd name="connsiteY6" fmla="*/ 1016235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6120 w 1313998"/>
                    <a:gd name="connsiteY4" fmla="*/ 943646 h 1138968"/>
                    <a:gd name="connsiteX5" fmla="*/ 1275383 w 1313998"/>
                    <a:gd name="connsiteY5" fmla="*/ 1093885 h 1138968"/>
                    <a:gd name="connsiteX6" fmla="*/ 1085521 w 1313998"/>
                    <a:gd name="connsiteY6" fmla="*/ 1016235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13998"/>
                    <a:gd name="connsiteY0" fmla="*/ 813139 h 1138968"/>
                    <a:gd name="connsiteX1" fmla="*/ 90214 w 1313998"/>
                    <a:gd name="connsiteY1" fmla="*/ 284956 h 1138968"/>
                    <a:gd name="connsiteX2" fmla="*/ 608635 w 1313998"/>
                    <a:gd name="connsiteY2" fmla="*/ 87508 h 1138968"/>
                    <a:gd name="connsiteX3" fmla="*/ 822708 w 1313998"/>
                    <a:gd name="connsiteY3" fmla="*/ 607398 h 1138968"/>
                    <a:gd name="connsiteX4" fmla="*/ 1156120 w 1313998"/>
                    <a:gd name="connsiteY4" fmla="*/ 943646 h 1138968"/>
                    <a:gd name="connsiteX5" fmla="*/ 1275383 w 1313998"/>
                    <a:gd name="connsiteY5" fmla="*/ 1093885 h 1138968"/>
                    <a:gd name="connsiteX6" fmla="*/ 1079103 w 1313998"/>
                    <a:gd name="connsiteY6" fmla="*/ 1022834 h 1138968"/>
                    <a:gd name="connsiteX7" fmla="*/ 680417 w 1313998"/>
                    <a:gd name="connsiteY7" fmla="*/ 636121 h 1138968"/>
                    <a:gd name="connsiteX8" fmla="*/ 557534 w 1313998"/>
                    <a:gd name="connsiteY8" fmla="*/ 206525 h 1138968"/>
                    <a:gd name="connsiteX9" fmla="*/ 206880 w 1313998"/>
                    <a:gd name="connsiteY9" fmla="*/ 341220 h 1138968"/>
                    <a:gd name="connsiteX10" fmla="*/ 320039 w 1313998"/>
                    <a:gd name="connsiteY10" fmla="*/ 699047 h 1138968"/>
                    <a:gd name="connsiteX11" fmla="*/ 258721 w 1313998"/>
                    <a:gd name="connsiteY11" fmla="*/ 813139 h 1138968"/>
                    <a:gd name="connsiteX0" fmla="*/ 258721 w 1303300"/>
                    <a:gd name="connsiteY0" fmla="*/ 813139 h 1149967"/>
                    <a:gd name="connsiteX1" fmla="*/ 90214 w 1303300"/>
                    <a:gd name="connsiteY1" fmla="*/ 284956 h 1149967"/>
                    <a:gd name="connsiteX2" fmla="*/ 608635 w 1303300"/>
                    <a:gd name="connsiteY2" fmla="*/ 87508 h 1149967"/>
                    <a:gd name="connsiteX3" fmla="*/ 822708 w 1303300"/>
                    <a:gd name="connsiteY3" fmla="*/ 607398 h 1149967"/>
                    <a:gd name="connsiteX4" fmla="*/ 1156120 w 1303300"/>
                    <a:gd name="connsiteY4" fmla="*/ 943646 h 1149967"/>
                    <a:gd name="connsiteX5" fmla="*/ 1264685 w 1303300"/>
                    <a:gd name="connsiteY5" fmla="*/ 1104884 h 1149967"/>
                    <a:gd name="connsiteX6" fmla="*/ 1079103 w 1303300"/>
                    <a:gd name="connsiteY6" fmla="*/ 1022834 h 1149967"/>
                    <a:gd name="connsiteX7" fmla="*/ 680417 w 1303300"/>
                    <a:gd name="connsiteY7" fmla="*/ 636121 h 1149967"/>
                    <a:gd name="connsiteX8" fmla="*/ 557534 w 1303300"/>
                    <a:gd name="connsiteY8" fmla="*/ 206525 h 1149967"/>
                    <a:gd name="connsiteX9" fmla="*/ 206880 w 1303300"/>
                    <a:gd name="connsiteY9" fmla="*/ 341220 h 1149967"/>
                    <a:gd name="connsiteX10" fmla="*/ 320039 w 1303300"/>
                    <a:gd name="connsiteY10" fmla="*/ 699047 h 1149967"/>
                    <a:gd name="connsiteX11" fmla="*/ 258721 w 1303300"/>
                    <a:gd name="connsiteY11" fmla="*/ 813139 h 1149967"/>
                    <a:gd name="connsiteX0" fmla="*/ 258721 w 1268226"/>
                    <a:gd name="connsiteY0" fmla="*/ 813139 h 1124414"/>
                    <a:gd name="connsiteX1" fmla="*/ 90214 w 1268226"/>
                    <a:gd name="connsiteY1" fmla="*/ 284956 h 1124414"/>
                    <a:gd name="connsiteX2" fmla="*/ 608635 w 1268226"/>
                    <a:gd name="connsiteY2" fmla="*/ 87508 h 1124414"/>
                    <a:gd name="connsiteX3" fmla="*/ 822708 w 1268226"/>
                    <a:gd name="connsiteY3" fmla="*/ 607398 h 1124414"/>
                    <a:gd name="connsiteX4" fmla="*/ 1156120 w 1268226"/>
                    <a:gd name="connsiteY4" fmla="*/ 943646 h 1124414"/>
                    <a:gd name="connsiteX5" fmla="*/ 1229611 w 1268226"/>
                    <a:gd name="connsiteY5" fmla="*/ 1079331 h 1124414"/>
                    <a:gd name="connsiteX6" fmla="*/ 1079103 w 1268226"/>
                    <a:gd name="connsiteY6" fmla="*/ 1022834 h 1124414"/>
                    <a:gd name="connsiteX7" fmla="*/ 680417 w 1268226"/>
                    <a:gd name="connsiteY7" fmla="*/ 636121 h 1124414"/>
                    <a:gd name="connsiteX8" fmla="*/ 557534 w 1268226"/>
                    <a:gd name="connsiteY8" fmla="*/ 206525 h 1124414"/>
                    <a:gd name="connsiteX9" fmla="*/ 206880 w 1268226"/>
                    <a:gd name="connsiteY9" fmla="*/ 341220 h 1124414"/>
                    <a:gd name="connsiteX10" fmla="*/ 320039 w 1268226"/>
                    <a:gd name="connsiteY10" fmla="*/ 699047 h 1124414"/>
                    <a:gd name="connsiteX11" fmla="*/ 258721 w 1268226"/>
                    <a:gd name="connsiteY11" fmla="*/ 813139 h 1124414"/>
                    <a:gd name="connsiteX0" fmla="*/ 258721 w 1272505"/>
                    <a:gd name="connsiteY0" fmla="*/ 813139 h 1120015"/>
                    <a:gd name="connsiteX1" fmla="*/ 90214 w 1272505"/>
                    <a:gd name="connsiteY1" fmla="*/ 284956 h 1120015"/>
                    <a:gd name="connsiteX2" fmla="*/ 608635 w 1272505"/>
                    <a:gd name="connsiteY2" fmla="*/ 87508 h 1120015"/>
                    <a:gd name="connsiteX3" fmla="*/ 822708 w 1272505"/>
                    <a:gd name="connsiteY3" fmla="*/ 607398 h 1120015"/>
                    <a:gd name="connsiteX4" fmla="*/ 1156120 w 1272505"/>
                    <a:gd name="connsiteY4" fmla="*/ 943646 h 1120015"/>
                    <a:gd name="connsiteX5" fmla="*/ 1233890 w 1272505"/>
                    <a:gd name="connsiteY5" fmla="*/ 1074932 h 1120015"/>
                    <a:gd name="connsiteX6" fmla="*/ 1079103 w 1272505"/>
                    <a:gd name="connsiteY6" fmla="*/ 1022834 h 1120015"/>
                    <a:gd name="connsiteX7" fmla="*/ 680417 w 1272505"/>
                    <a:gd name="connsiteY7" fmla="*/ 636121 h 1120015"/>
                    <a:gd name="connsiteX8" fmla="*/ 557534 w 1272505"/>
                    <a:gd name="connsiteY8" fmla="*/ 206525 h 1120015"/>
                    <a:gd name="connsiteX9" fmla="*/ 206880 w 1272505"/>
                    <a:gd name="connsiteY9" fmla="*/ 341220 h 1120015"/>
                    <a:gd name="connsiteX10" fmla="*/ 320039 w 1272505"/>
                    <a:gd name="connsiteY10" fmla="*/ 699047 h 1120015"/>
                    <a:gd name="connsiteX11" fmla="*/ 258721 w 1272505"/>
                    <a:gd name="connsiteY11" fmla="*/ 813139 h 1120015"/>
                    <a:gd name="connsiteX0" fmla="*/ 258721 w 1272505"/>
                    <a:gd name="connsiteY0" fmla="*/ 813139 h 1128814"/>
                    <a:gd name="connsiteX1" fmla="*/ 90214 w 1272505"/>
                    <a:gd name="connsiteY1" fmla="*/ 284956 h 1128814"/>
                    <a:gd name="connsiteX2" fmla="*/ 608635 w 1272505"/>
                    <a:gd name="connsiteY2" fmla="*/ 87508 h 1128814"/>
                    <a:gd name="connsiteX3" fmla="*/ 822708 w 1272505"/>
                    <a:gd name="connsiteY3" fmla="*/ 607398 h 1128814"/>
                    <a:gd name="connsiteX4" fmla="*/ 1156120 w 1272505"/>
                    <a:gd name="connsiteY4" fmla="*/ 943646 h 1128814"/>
                    <a:gd name="connsiteX5" fmla="*/ 1233890 w 1272505"/>
                    <a:gd name="connsiteY5" fmla="*/ 1074932 h 1128814"/>
                    <a:gd name="connsiteX6" fmla="*/ 1079103 w 1272505"/>
                    <a:gd name="connsiteY6" fmla="*/ 1022834 h 1128814"/>
                    <a:gd name="connsiteX7" fmla="*/ 680417 w 1272505"/>
                    <a:gd name="connsiteY7" fmla="*/ 636121 h 1128814"/>
                    <a:gd name="connsiteX8" fmla="*/ 557534 w 1272505"/>
                    <a:gd name="connsiteY8" fmla="*/ 206525 h 1128814"/>
                    <a:gd name="connsiteX9" fmla="*/ 206880 w 1272505"/>
                    <a:gd name="connsiteY9" fmla="*/ 341220 h 1128814"/>
                    <a:gd name="connsiteX10" fmla="*/ 320039 w 1272505"/>
                    <a:gd name="connsiteY10" fmla="*/ 699047 h 1128814"/>
                    <a:gd name="connsiteX11" fmla="*/ 258721 w 1272505"/>
                    <a:gd name="connsiteY11" fmla="*/ 813139 h 1128814"/>
                    <a:gd name="connsiteX0" fmla="*/ 258721 w 1268226"/>
                    <a:gd name="connsiteY0" fmla="*/ 813139 h 1128814"/>
                    <a:gd name="connsiteX1" fmla="*/ 90214 w 1268226"/>
                    <a:gd name="connsiteY1" fmla="*/ 284956 h 1128814"/>
                    <a:gd name="connsiteX2" fmla="*/ 608635 w 1268226"/>
                    <a:gd name="connsiteY2" fmla="*/ 87508 h 1128814"/>
                    <a:gd name="connsiteX3" fmla="*/ 822708 w 1268226"/>
                    <a:gd name="connsiteY3" fmla="*/ 607398 h 1128814"/>
                    <a:gd name="connsiteX4" fmla="*/ 1156120 w 1268226"/>
                    <a:gd name="connsiteY4" fmla="*/ 943646 h 1128814"/>
                    <a:gd name="connsiteX5" fmla="*/ 1233890 w 1268226"/>
                    <a:gd name="connsiteY5" fmla="*/ 1074932 h 1128814"/>
                    <a:gd name="connsiteX6" fmla="*/ 1079103 w 1268226"/>
                    <a:gd name="connsiteY6" fmla="*/ 1022834 h 1128814"/>
                    <a:gd name="connsiteX7" fmla="*/ 680417 w 1268226"/>
                    <a:gd name="connsiteY7" fmla="*/ 636121 h 1128814"/>
                    <a:gd name="connsiteX8" fmla="*/ 557534 w 1268226"/>
                    <a:gd name="connsiteY8" fmla="*/ 206525 h 1128814"/>
                    <a:gd name="connsiteX9" fmla="*/ 206880 w 1268226"/>
                    <a:gd name="connsiteY9" fmla="*/ 341220 h 1128814"/>
                    <a:gd name="connsiteX10" fmla="*/ 320039 w 1268226"/>
                    <a:gd name="connsiteY10" fmla="*/ 699047 h 1128814"/>
                    <a:gd name="connsiteX11" fmla="*/ 258721 w 1268226"/>
                    <a:gd name="connsiteY11" fmla="*/ 813139 h 1128814"/>
                    <a:gd name="connsiteX0" fmla="*/ 258721 w 1355287"/>
                    <a:gd name="connsiteY0" fmla="*/ 813139 h 1128814"/>
                    <a:gd name="connsiteX1" fmla="*/ 90214 w 1355287"/>
                    <a:gd name="connsiteY1" fmla="*/ 284956 h 1128814"/>
                    <a:gd name="connsiteX2" fmla="*/ 608635 w 1355287"/>
                    <a:gd name="connsiteY2" fmla="*/ 87508 h 1128814"/>
                    <a:gd name="connsiteX3" fmla="*/ 822708 w 1355287"/>
                    <a:gd name="connsiteY3" fmla="*/ 607398 h 1128814"/>
                    <a:gd name="connsiteX4" fmla="*/ 1298101 w 1355287"/>
                    <a:gd name="connsiteY4" fmla="*/ 854877 h 1128814"/>
                    <a:gd name="connsiteX5" fmla="*/ 1233890 w 1355287"/>
                    <a:gd name="connsiteY5" fmla="*/ 1074932 h 1128814"/>
                    <a:gd name="connsiteX6" fmla="*/ 1079103 w 1355287"/>
                    <a:gd name="connsiteY6" fmla="*/ 1022834 h 1128814"/>
                    <a:gd name="connsiteX7" fmla="*/ 680417 w 1355287"/>
                    <a:gd name="connsiteY7" fmla="*/ 636121 h 1128814"/>
                    <a:gd name="connsiteX8" fmla="*/ 557534 w 1355287"/>
                    <a:gd name="connsiteY8" fmla="*/ 206525 h 1128814"/>
                    <a:gd name="connsiteX9" fmla="*/ 206880 w 1355287"/>
                    <a:gd name="connsiteY9" fmla="*/ 341220 h 1128814"/>
                    <a:gd name="connsiteX10" fmla="*/ 320039 w 1355287"/>
                    <a:gd name="connsiteY10" fmla="*/ 699047 h 1128814"/>
                    <a:gd name="connsiteX11" fmla="*/ 258721 w 1355287"/>
                    <a:gd name="connsiteY11" fmla="*/ 813139 h 1128814"/>
                    <a:gd name="connsiteX0" fmla="*/ 258721 w 1355287"/>
                    <a:gd name="connsiteY0" fmla="*/ 813139 h 1128814"/>
                    <a:gd name="connsiteX1" fmla="*/ 90214 w 1355287"/>
                    <a:gd name="connsiteY1" fmla="*/ 284956 h 1128814"/>
                    <a:gd name="connsiteX2" fmla="*/ 608635 w 1355287"/>
                    <a:gd name="connsiteY2" fmla="*/ 87508 h 1128814"/>
                    <a:gd name="connsiteX3" fmla="*/ 822708 w 1355287"/>
                    <a:gd name="connsiteY3" fmla="*/ 607398 h 1128814"/>
                    <a:gd name="connsiteX4" fmla="*/ 1298101 w 1355287"/>
                    <a:gd name="connsiteY4" fmla="*/ 854877 h 1128814"/>
                    <a:gd name="connsiteX5" fmla="*/ 1233890 w 1355287"/>
                    <a:gd name="connsiteY5" fmla="*/ 1074932 h 1128814"/>
                    <a:gd name="connsiteX6" fmla="*/ 1176038 w 1355287"/>
                    <a:gd name="connsiteY6" fmla="*/ 971579 h 1128814"/>
                    <a:gd name="connsiteX7" fmla="*/ 680417 w 1355287"/>
                    <a:gd name="connsiteY7" fmla="*/ 636121 h 1128814"/>
                    <a:gd name="connsiteX8" fmla="*/ 557534 w 1355287"/>
                    <a:gd name="connsiteY8" fmla="*/ 206525 h 1128814"/>
                    <a:gd name="connsiteX9" fmla="*/ 206880 w 1355287"/>
                    <a:gd name="connsiteY9" fmla="*/ 341220 h 1128814"/>
                    <a:gd name="connsiteX10" fmla="*/ 320039 w 1355287"/>
                    <a:gd name="connsiteY10" fmla="*/ 699047 h 1128814"/>
                    <a:gd name="connsiteX11" fmla="*/ 258721 w 1355287"/>
                    <a:gd name="connsiteY11" fmla="*/ 813139 h 1128814"/>
                    <a:gd name="connsiteX0" fmla="*/ 258721 w 1362057"/>
                    <a:gd name="connsiteY0" fmla="*/ 813139 h 1056672"/>
                    <a:gd name="connsiteX1" fmla="*/ 90214 w 1362057"/>
                    <a:gd name="connsiteY1" fmla="*/ 284956 h 1056672"/>
                    <a:gd name="connsiteX2" fmla="*/ 608635 w 1362057"/>
                    <a:gd name="connsiteY2" fmla="*/ 87508 h 1056672"/>
                    <a:gd name="connsiteX3" fmla="*/ 822708 w 1362057"/>
                    <a:gd name="connsiteY3" fmla="*/ 607398 h 1056672"/>
                    <a:gd name="connsiteX4" fmla="*/ 1298101 w 1362057"/>
                    <a:gd name="connsiteY4" fmla="*/ 854877 h 1056672"/>
                    <a:gd name="connsiteX5" fmla="*/ 1327721 w 1362057"/>
                    <a:gd name="connsiteY5" fmla="*/ 956452 h 1056672"/>
                    <a:gd name="connsiteX6" fmla="*/ 1176038 w 1362057"/>
                    <a:gd name="connsiteY6" fmla="*/ 971579 h 1056672"/>
                    <a:gd name="connsiteX7" fmla="*/ 680417 w 1362057"/>
                    <a:gd name="connsiteY7" fmla="*/ 636121 h 1056672"/>
                    <a:gd name="connsiteX8" fmla="*/ 557534 w 1362057"/>
                    <a:gd name="connsiteY8" fmla="*/ 206525 h 1056672"/>
                    <a:gd name="connsiteX9" fmla="*/ 206880 w 1362057"/>
                    <a:gd name="connsiteY9" fmla="*/ 341220 h 1056672"/>
                    <a:gd name="connsiteX10" fmla="*/ 320039 w 1362057"/>
                    <a:gd name="connsiteY10" fmla="*/ 699047 h 1056672"/>
                    <a:gd name="connsiteX11" fmla="*/ 258721 w 1362057"/>
                    <a:gd name="connsiteY11" fmla="*/ 813139 h 1056672"/>
                    <a:gd name="connsiteX0" fmla="*/ 258721 w 1362057"/>
                    <a:gd name="connsiteY0" fmla="*/ 813139 h 1056672"/>
                    <a:gd name="connsiteX1" fmla="*/ 90214 w 1362057"/>
                    <a:gd name="connsiteY1" fmla="*/ 284956 h 1056672"/>
                    <a:gd name="connsiteX2" fmla="*/ 608635 w 1362057"/>
                    <a:gd name="connsiteY2" fmla="*/ 87508 h 1056672"/>
                    <a:gd name="connsiteX3" fmla="*/ 822708 w 1362057"/>
                    <a:gd name="connsiteY3" fmla="*/ 607398 h 1056672"/>
                    <a:gd name="connsiteX4" fmla="*/ 1268270 w 1362057"/>
                    <a:gd name="connsiteY4" fmla="*/ 894351 h 1056672"/>
                    <a:gd name="connsiteX5" fmla="*/ 1327721 w 1362057"/>
                    <a:gd name="connsiteY5" fmla="*/ 956452 h 1056672"/>
                    <a:gd name="connsiteX6" fmla="*/ 1176038 w 1362057"/>
                    <a:gd name="connsiteY6" fmla="*/ 971579 h 1056672"/>
                    <a:gd name="connsiteX7" fmla="*/ 680417 w 1362057"/>
                    <a:gd name="connsiteY7" fmla="*/ 636121 h 1056672"/>
                    <a:gd name="connsiteX8" fmla="*/ 557534 w 1362057"/>
                    <a:gd name="connsiteY8" fmla="*/ 206525 h 1056672"/>
                    <a:gd name="connsiteX9" fmla="*/ 206880 w 1362057"/>
                    <a:gd name="connsiteY9" fmla="*/ 341220 h 1056672"/>
                    <a:gd name="connsiteX10" fmla="*/ 320039 w 1362057"/>
                    <a:gd name="connsiteY10" fmla="*/ 699047 h 1056672"/>
                    <a:gd name="connsiteX11" fmla="*/ 258721 w 1362057"/>
                    <a:gd name="connsiteY11" fmla="*/ 813139 h 1056672"/>
                    <a:gd name="connsiteX0" fmla="*/ 258721 w 1362057"/>
                    <a:gd name="connsiteY0" fmla="*/ 813139 h 1071889"/>
                    <a:gd name="connsiteX1" fmla="*/ 90214 w 1362057"/>
                    <a:gd name="connsiteY1" fmla="*/ 284956 h 1071889"/>
                    <a:gd name="connsiteX2" fmla="*/ 608635 w 1362057"/>
                    <a:gd name="connsiteY2" fmla="*/ 87508 h 1071889"/>
                    <a:gd name="connsiteX3" fmla="*/ 822708 w 1362057"/>
                    <a:gd name="connsiteY3" fmla="*/ 607398 h 1071889"/>
                    <a:gd name="connsiteX4" fmla="*/ 1268270 w 1362057"/>
                    <a:gd name="connsiteY4" fmla="*/ 894351 h 1071889"/>
                    <a:gd name="connsiteX5" fmla="*/ 1327721 w 1362057"/>
                    <a:gd name="connsiteY5" fmla="*/ 956452 h 1071889"/>
                    <a:gd name="connsiteX6" fmla="*/ 1174078 w 1362057"/>
                    <a:gd name="connsiteY6" fmla="*/ 986796 h 1071889"/>
                    <a:gd name="connsiteX7" fmla="*/ 680417 w 1362057"/>
                    <a:gd name="connsiteY7" fmla="*/ 636121 h 1071889"/>
                    <a:gd name="connsiteX8" fmla="*/ 557534 w 1362057"/>
                    <a:gd name="connsiteY8" fmla="*/ 206525 h 1071889"/>
                    <a:gd name="connsiteX9" fmla="*/ 206880 w 1362057"/>
                    <a:gd name="connsiteY9" fmla="*/ 341220 h 1071889"/>
                    <a:gd name="connsiteX10" fmla="*/ 320039 w 1362057"/>
                    <a:gd name="connsiteY10" fmla="*/ 699047 h 1071889"/>
                    <a:gd name="connsiteX11" fmla="*/ 258721 w 1362057"/>
                    <a:gd name="connsiteY11" fmla="*/ 813139 h 1071889"/>
                    <a:gd name="connsiteX0" fmla="*/ 258721 w 1362057"/>
                    <a:gd name="connsiteY0" fmla="*/ 813139 h 1071889"/>
                    <a:gd name="connsiteX1" fmla="*/ 90214 w 1362057"/>
                    <a:gd name="connsiteY1" fmla="*/ 284956 h 1071889"/>
                    <a:gd name="connsiteX2" fmla="*/ 608635 w 1362057"/>
                    <a:gd name="connsiteY2" fmla="*/ 87508 h 1071889"/>
                    <a:gd name="connsiteX3" fmla="*/ 822708 w 1362057"/>
                    <a:gd name="connsiteY3" fmla="*/ 607398 h 1071889"/>
                    <a:gd name="connsiteX4" fmla="*/ 940075 w 1362057"/>
                    <a:gd name="connsiteY4" fmla="*/ 699275 h 1071889"/>
                    <a:gd name="connsiteX5" fmla="*/ 1268270 w 1362057"/>
                    <a:gd name="connsiteY5" fmla="*/ 894351 h 1071889"/>
                    <a:gd name="connsiteX6" fmla="*/ 1327721 w 1362057"/>
                    <a:gd name="connsiteY6" fmla="*/ 956452 h 1071889"/>
                    <a:gd name="connsiteX7" fmla="*/ 1174078 w 1362057"/>
                    <a:gd name="connsiteY7" fmla="*/ 986796 h 1071889"/>
                    <a:gd name="connsiteX8" fmla="*/ 680417 w 1362057"/>
                    <a:gd name="connsiteY8" fmla="*/ 636121 h 1071889"/>
                    <a:gd name="connsiteX9" fmla="*/ 557534 w 1362057"/>
                    <a:gd name="connsiteY9" fmla="*/ 206525 h 1071889"/>
                    <a:gd name="connsiteX10" fmla="*/ 206880 w 1362057"/>
                    <a:gd name="connsiteY10" fmla="*/ 341220 h 1071889"/>
                    <a:gd name="connsiteX11" fmla="*/ 320039 w 1362057"/>
                    <a:gd name="connsiteY11" fmla="*/ 699047 h 1071889"/>
                    <a:gd name="connsiteX12" fmla="*/ 258721 w 1362057"/>
                    <a:gd name="connsiteY12" fmla="*/ 813139 h 1071889"/>
                    <a:gd name="connsiteX0" fmla="*/ 258721 w 1362057"/>
                    <a:gd name="connsiteY0" fmla="*/ 813139 h 1071889"/>
                    <a:gd name="connsiteX1" fmla="*/ 90214 w 1362057"/>
                    <a:gd name="connsiteY1" fmla="*/ 284956 h 1071889"/>
                    <a:gd name="connsiteX2" fmla="*/ 608635 w 1362057"/>
                    <a:gd name="connsiteY2" fmla="*/ 87508 h 1071889"/>
                    <a:gd name="connsiteX3" fmla="*/ 822708 w 1362057"/>
                    <a:gd name="connsiteY3" fmla="*/ 607398 h 1071889"/>
                    <a:gd name="connsiteX4" fmla="*/ 940075 w 1362057"/>
                    <a:gd name="connsiteY4" fmla="*/ 699275 h 1071889"/>
                    <a:gd name="connsiteX5" fmla="*/ 1268270 w 1362057"/>
                    <a:gd name="connsiteY5" fmla="*/ 894351 h 1071889"/>
                    <a:gd name="connsiteX6" fmla="*/ 1327721 w 1362057"/>
                    <a:gd name="connsiteY6" fmla="*/ 956452 h 1071889"/>
                    <a:gd name="connsiteX7" fmla="*/ 1174078 w 1362057"/>
                    <a:gd name="connsiteY7" fmla="*/ 986796 h 1071889"/>
                    <a:gd name="connsiteX8" fmla="*/ 680417 w 1362057"/>
                    <a:gd name="connsiteY8" fmla="*/ 636121 h 1071889"/>
                    <a:gd name="connsiteX9" fmla="*/ 557534 w 1362057"/>
                    <a:gd name="connsiteY9" fmla="*/ 206525 h 1071889"/>
                    <a:gd name="connsiteX10" fmla="*/ 206880 w 1362057"/>
                    <a:gd name="connsiteY10" fmla="*/ 341220 h 1071889"/>
                    <a:gd name="connsiteX11" fmla="*/ 320039 w 1362057"/>
                    <a:gd name="connsiteY11" fmla="*/ 699047 h 1071889"/>
                    <a:gd name="connsiteX12" fmla="*/ 258721 w 1362057"/>
                    <a:gd name="connsiteY12" fmla="*/ 813139 h 1071889"/>
                    <a:gd name="connsiteX0" fmla="*/ 258721 w 1362057"/>
                    <a:gd name="connsiteY0" fmla="*/ 813139 h 1071889"/>
                    <a:gd name="connsiteX1" fmla="*/ 90214 w 1362057"/>
                    <a:gd name="connsiteY1" fmla="*/ 284956 h 1071889"/>
                    <a:gd name="connsiteX2" fmla="*/ 608635 w 1362057"/>
                    <a:gd name="connsiteY2" fmla="*/ 87508 h 1071889"/>
                    <a:gd name="connsiteX3" fmla="*/ 822708 w 1362057"/>
                    <a:gd name="connsiteY3" fmla="*/ 607398 h 1071889"/>
                    <a:gd name="connsiteX4" fmla="*/ 940075 w 1362057"/>
                    <a:gd name="connsiteY4" fmla="*/ 699275 h 1071889"/>
                    <a:gd name="connsiteX5" fmla="*/ 1268270 w 1362057"/>
                    <a:gd name="connsiteY5" fmla="*/ 894351 h 1071889"/>
                    <a:gd name="connsiteX6" fmla="*/ 1327721 w 1362057"/>
                    <a:gd name="connsiteY6" fmla="*/ 956452 h 1071889"/>
                    <a:gd name="connsiteX7" fmla="*/ 1174078 w 1362057"/>
                    <a:gd name="connsiteY7" fmla="*/ 986796 h 1071889"/>
                    <a:gd name="connsiteX8" fmla="*/ 680417 w 1362057"/>
                    <a:gd name="connsiteY8" fmla="*/ 636121 h 1071889"/>
                    <a:gd name="connsiteX9" fmla="*/ 557534 w 1362057"/>
                    <a:gd name="connsiteY9" fmla="*/ 206525 h 1071889"/>
                    <a:gd name="connsiteX10" fmla="*/ 206880 w 1362057"/>
                    <a:gd name="connsiteY10" fmla="*/ 341220 h 1071889"/>
                    <a:gd name="connsiteX11" fmla="*/ 320039 w 1362057"/>
                    <a:gd name="connsiteY11" fmla="*/ 699047 h 1071889"/>
                    <a:gd name="connsiteX12" fmla="*/ 258721 w 1362057"/>
                    <a:gd name="connsiteY12" fmla="*/ 813139 h 1071889"/>
                    <a:gd name="connsiteX0" fmla="*/ 258721 w 1325456"/>
                    <a:gd name="connsiteY0" fmla="*/ 813139 h 1071889"/>
                    <a:gd name="connsiteX1" fmla="*/ 90214 w 1325456"/>
                    <a:gd name="connsiteY1" fmla="*/ 284956 h 1071889"/>
                    <a:gd name="connsiteX2" fmla="*/ 608635 w 1325456"/>
                    <a:gd name="connsiteY2" fmla="*/ 87508 h 1071889"/>
                    <a:gd name="connsiteX3" fmla="*/ 822708 w 1325456"/>
                    <a:gd name="connsiteY3" fmla="*/ 607398 h 1071889"/>
                    <a:gd name="connsiteX4" fmla="*/ 940075 w 1325456"/>
                    <a:gd name="connsiteY4" fmla="*/ 699275 h 1071889"/>
                    <a:gd name="connsiteX5" fmla="*/ 1268270 w 1325456"/>
                    <a:gd name="connsiteY5" fmla="*/ 894351 h 1071889"/>
                    <a:gd name="connsiteX6" fmla="*/ 1286711 w 1325456"/>
                    <a:gd name="connsiteY6" fmla="*/ 972211 h 1071889"/>
                    <a:gd name="connsiteX7" fmla="*/ 1174078 w 1325456"/>
                    <a:gd name="connsiteY7" fmla="*/ 986796 h 1071889"/>
                    <a:gd name="connsiteX8" fmla="*/ 680417 w 1325456"/>
                    <a:gd name="connsiteY8" fmla="*/ 636121 h 1071889"/>
                    <a:gd name="connsiteX9" fmla="*/ 557534 w 1325456"/>
                    <a:gd name="connsiteY9" fmla="*/ 206525 h 1071889"/>
                    <a:gd name="connsiteX10" fmla="*/ 206880 w 1325456"/>
                    <a:gd name="connsiteY10" fmla="*/ 341220 h 1071889"/>
                    <a:gd name="connsiteX11" fmla="*/ 320039 w 1325456"/>
                    <a:gd name="connsiteY11" fmla="*/ 699047 h 1071889"/>
                    <a:gd name="connsiteX12" fmla="*/ 258721 w 1325456"/>
                    <a:gd name="connsiteY12" fmla="*/ 813139 h 1071889"/>
                    <a:gd name="connsiteX0" fmla="*/ 258721 w 1325456"/>
                    <a:gd name="connsiteY0" fmla="*/ 813139 h 1052031"/>
                    <a:gd name="connsiteX1" fmla="*/ 90214 w 1325456"/>
                    <a:gd name="connsiteY1" fmla="*/ 284956 h 1052031"/>
                    <a:gd name="connsiteX2" fmla="*/ 608635 w 1325456"/>
                    <a:gd name="connsiteY2" fmla="*/ 87508 h 1052031"/>
                    <a:gd name="connsiteX3" fmla="*/ 822708 w 1325456"/>
                    <a:gd name="connsiteY3" fmla="*/ 607398 h 1052031"/>
                    <a:gd name="connsiteX4" fmla="*/ 940075 w 1325456"/>
                    <a:gd name="connsiteY4" fmla="*/ 699275 h 1052031"/>
                    <a:gd name="connsiteX5" fmla="*/ 1268270 w 1325456"/>
                    <a:gd name="connsiteY5" fmla="*/ 894351 h 1052031"/>
                    <a:gd name="connsiteX6" fmla="*/ 1286711 w 1325456"/>
                    <a:gd name="connsiteY6" fmla="*/ 972211 h 1052031"/>
                    <a:gd name="connsiteX7" fmla="*/ 1197671 w 1325456"/>
                    <a:gd name="connsiteY7" fmla="*/ 966938 h 1052031"/>
                    <a:gd name="connsiteX8" fmla="*/ 680417 w 1325456"/>
                    <a:gd name="connsiteY8" fmla="*/ 636121 h 1052031"/>
                    <a:gd name="connsiteX9" fmla="*/ 557534 w 1325456"/>
                    <a:gd name="connsiteY9" fmla="*/ 206525 h 1052031"/>
                    <a:gd name="connsiteX10" fmla="*/ 206880 w 1325456"/>
                    <a:gd name="connsiteY10" fmla="*/ 341220 h 1052031"/>
                    <a:gd name="connsiteX11" fmla="*/ 320039 w 1325456"/>
                    <a:gd name="connsiteY11" fmla="*/ 699047 h 1052031"/>
                    <a:gd name="connsiteX12" fmla="*/ 258721 w 1325456"/>
                    <a:gd name="connsiteY12" fmla="*/ 813139 h 1052031"/>
                    <a:gd name="connsiteX0" fmla="*/ 258721 w 1325456"/>
                    <a:gd name="connsiteY0" fmla="*/ 813139 h 1026093"/>
                    <a:gd name="connsiteX1" fmla="*/ 90214 w 1325456"/>
                    <a:gd name="connsiteY1" fmla="*/ 284956 h 1026093"/>
                    <a:gd name="connsiteX2" fmla="*/ 608635 w 1325456"/>
                    <a:gd name="connsiteY2" fmla="*/ 87508 h 1026093"/>
                    <a:gd name="connsiteX3" fmla="*/ 822708 w 1325456"/>
                    <a:gd name="connsiteY3" fmla="*/ 607398 h 1026093"/>
                    <a:gd name="connsiteX4" fmla="*/ 940075 w 1325456"/>
                    <a:gd name="connsiteY4" fmla="*/ 699275 h 1026093"/>
                    <a:gd name="connsiteX5" fmla="*/ 1268270 w 1325456"/>
                    <a:gd name="connsiteY5" fmla="*/ 894351 h 1026093"/>
                    <a:gd name="connsiteX6" fmla="*/ 1286711 w 1325456"/>
                    <a:gd name="connsiteY6" fmla="*/ 972211 h 1026093"/>
                    <a:gd name="connsiteX7" fmla="*/ 1197671 w 1325456"/>
                    <a:gd name="connsiteY7" fmla="*/ 966938 h 1026093"/>
                    <a:gd name="connsiteX8" fmla="*/ 680417 w 1325456"/>
                    <a:gd name="connsiteY8" fmla="*/ 636121 h 1026093"/>
                    <a:gd name="connsiteX9" fmla="*/ 557534 w 1325456"/>
                    <a:gd name="connsiteY9" fmla="*/ 206525 h 1026093"/>
                    <a:gd name="connsiteX10" fmla="*/ 206880 w 1325456"/>
                    <a:gd name="connsiteY10" fmla="*/ 341220 h 1026093"/>
                    <a:gd name="connsiteX11" fmla="*/ 320039 w 1325456"/>
                    <a:gd name="connsiteY11" fmla="*/ 699047 h 1026093"/>
                    <a:gd name="connsiteX12" fmla="*/ 258721 w 1325456"/>
                    <a:gd name="connsiteY12" fmla="*/ 813139 h 1026093"/>
                    <a:gd name="connsiteX0" fmla="*/ 258721 w 1325456"/>
                    <a:gd name="connsiteY0" fmla="*/ 813139 h 1028016"/>
                    <a:gd name="connsiteX1" fmla="*/ 90214 w 1325456"/>
                    <a:gd name="connsiteY1" fmla="*/ 284956 h 1028016"/>
                    <a:gd name="connsiteX2" fmla="*/ 608635 w 1325456"/>
                    <a:gd name="connsiteY2" fmla="*/ 87508 h 1028016"/>
                    <a:gd name="connsiteX3" fmla="*/ 822708 w 1325456"/>
                    <a:gd name="connsiteY3" fmla="*/ 607398 h 1028016"/>
                    <a:gd name="connsiteX4" fmla="*/ 940075 w 1325456"/>
                    <a:gd name="connsiteY4" fmla="*/ 699275 h 1028016"/>
                    <a:gd name="connsiteX5" fmla="*/ 1268270 w 1325456"/>
                    <a:gd name="connsiteY5" fmla="*/ 894351 h 1028016"/>
                    <a:gd name="connsiteX6" fmla="*/ 1286711 w 1325456"/>
                    <a:gd name="connsiteY6" fmla="*/ 972211 h 1028016"/>
                    <a:gd name="connsiteX7" fmla="*/ 1197671 w 1325456"/>
                    <a:gd name="connsiteY7" fmla="*/ 966938 h 1028016"/>
                    <a:gd name="connsiteX8" fmla="*/ 680417 w 1325456"/>
                    <a:gd name="connsiteY8" fmla="*/ 636121 h 1028016"/>
                    <a:gd name="connsiteX9" fmla="*/ 557534 w 1325456"/>
                    <a:gd name="connsiteY9" fmla="*/ 206525 h 1028016"/>
                    <a:gd name="connsiteX10" fmla="*/ 206880 w 1325456"/>
                    <a:gd name="connsiteY10" fmla="*/ 341220 h 1028016"/>
                    <a:gd name="connsiteX11" fmla="*/ 320039 w 1325456"/>
                    <a:gd name="connsiteY11" fmla="*/ 699047 h 1028016"/>
                    <a:gd name="connsiteX12" fmla="*/ 258721 w 1325456"/>
                    <a:gd name="connsiteY12" fmla="*/ 813139 h 1028016"/>
                    <a:gd name="connsiteX0" fmla="*/ 258721 w 1325456"/>
                    <a:gd name="connsiteY0" fmla="*/ 813139 h 1028016"/>
                    <a:gd name="connsiteX1" fmla="*/ 90214 w 1325456"/>
                    <a:gd name="connsiteY1" fmla="*/ 284956 h 1028016"/>
                    <a:gd name="connsiteX2" fmla="*/ 608635 w 1325456"/>
                    <a:gd name="connsiteY2" fmla="*/ 87508 h 1028016"/>
                    <a:gd name="connsiteX3" fmla="*/ 822708 w 1325456"/>
                    <a:gd name="connsiteY3" fmla="*/ 607398 h 1028016"/>
                    <a:gd name="connsiteX4" fmla="*/ 940075 w 1325456"/>
                    <a:gd name="connsiteY4" fmla="*/ 699275 h 1028016"/>
                    <a:gd name="connsiteX5" fmla="*/ 1268270 w 1325456"/>
                    <a:gd name="connsiteY5" fmla="*/ 894351 h 1028016"/>
                    <a:gd name="connsiteX6" fmla="*/ 1286711 w 1325456"/>
                    <a:gd name="connsiteY6" fmla="*/ 972211 h 1028016"/>
                    <a:gd name="connsiteX7" fmla="*/ 1197671 w 1325456"/>
                    <a:gd name="connsiteY7" fmla="*/ 966938 h 1028016"/>
                    <a:gd name="connsiteX8" fmla="*/ 680417 w 1325456"/>
                    <a:gd name="connsiteY8" fmla="*/ 636121 h 1028016"/>
                    <a:gd name="connsiteX9" fmla="*/ 557534 w 1325456"/>
                    <a:gd name="connsiteY9" fmla="*/ 206525 h 1028016"/>
                    <a:gd name="connsiteX10" fmla="*/ 206880 w 1325456"/>
                    <a:gd name="connsiteY10" fmla="*/ 341220 h 1028016"/>
                    <a:gd name="connsiteX11" fmla="*/ 320039 w 1325456"/>
                    <a:gd name="connsiteY11" fmla="*/ 699047 h 1028016"/>
                    <a:gd name="connsiteX12" fmla="*/ 258721 w 1325456"/>
                    <a:gd name="connsiteY12" fmla="*/ 813139 h 1028016"/>
                    <a:gd name="connsiteX0" fmla="*/ 258721 w 1338283"/>
                    <a:gd name="connsiteY0" fmla="*/ 813139 h 1028016"/>
                    <a:gd name="connsiteX1" fmla="*/ 90214 w 1338283"/>
                    <a:gd name="connsiteY1" fmla="*/ 284956 h 1028016"/>
                    <a:gd name="connsiteX2" fmla="*/ 608635 w 1338283"/>
                    <a:gd name="connsiteY2" fmla="*/ 87508 h 1028016"/>
                    <a:gd name="connsiteX3" fmla="*/ 822708 w 1338283"/>
                    <a:gd name="connsiteY3" fmla="*/ 607398 h 1028016"/>
                    <a:gd name="connsiteX4" fmla="*/ 940075 w 1338283"/>
                    <a:gd name="connsiteY4" fmla="*/ 699275 h 1028016"/>
                    <a:gd name="connsiteX5" fmla="*/ 1268270 w 1338283"/>
                    <a:gd name="connsiteY5" fmla="*/ 894351 h 1028016"/>
                    <a:gd name="connsiteX6" fmla="*/ 1286711 w 1338283"/>
                    <a:gd name="connsiteY6" fmla="*/ 972211 h 1028016"/>
                    <a:gd name="connsiteX7" fmla="*/ 1197671 w 1338283"/>
                    <a:gd name="connsiteY7" fmla="*/ 966938 h 1028016"/>
                    <a:gd name="connsiteX8" fmla="*/ 680417 w 1338283"/>
                    <a:gd name="connsiteY8" fmla="*/ 636121 h 1028016"/>
                    <a:gd name="connsiteX9" fmla="*/ 557534 w 1338283"/>
                    <a:gd name="connsiteY9" fmla="*/ 206525 h 1028016"/>
                    <a:gd name="connsiteX10" fmla="*/ 206880 w 1338283"/>
                    <a:gd name="connsiteY10" fmla="*/ 341220 h 1028016"/>
                    <a:gd name="connsiteX11" fmla="*/ 320039 w 1338283"/>
                    <a:gd name="connsiteY11" fmla="*/ 699047 h 1028016"/>
                    <a:gd name="connsiteX12" fmla="*/ 258721 w 1338283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2708 w 1342510"/>
                    <a:gd name="connsiteY3" fmla="*/ 607398 h 1028016"/>
                    <a:gd name="connsiteX4" fmla="*/ 940075 w 1342510"/>
                    <a:gd name="connsiteY4" fmla="*/ 699275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80417 w 1342510"/>
                    <a:gd name="connsiteY8" fmla="*/ 636121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2708 w 1342510"/>
                    <a:gd name="connsiteY3" fmla="*/ 607398 h 1028016"/>
                    <a:gd name="connsiteX4" fmla="*/ 940075 w 1342510"/>
                    <a:gd name="connsiteY4" fmla="*/ 699275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940075 w 1342510"/>
                    <a:gd name="connsiteY4" fmla="*/ 699275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940075 w 1342510"/>
                    <a:gd name="connsiteY4" fmla="*/ 699275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957250 w 1342510"/>
                    <a:gd name="connsiteY4" fmla="*/ 686017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951012 w 1342510"/>
                    <a:gd name="connsiteY4" fmla="*/ 705633 h 1028016"/>
                    <a:gd name="connsiteX5" fmla="*/ 1268270 w 1342510"/>
                    <a:gd name="connsiteY5" fmla="*/ 894351 h 1028016"/>
                    <a:gd name="connsiteX6" fmla="*/ 1286711 w 1342510"/>
                    <a:gd name="connsiteY6" fmla="*/ 972211 h 1028016"/>
                    <a:gd name="connsiteX7" fmla="*/ 1197671 w 1342510"/>
                    <a:gd name="connsiteY7" fmla="*/ 966938 h 1028016"/>
                    <a:gd name="connsiteX8" fmla="*/ 693916 w 1342510"/>
                    <a:gd name="connsiteY8" fmla="*/ 670654 h 1028016"/>
                    <a:gd name="connsiteX9" fmla="*/ 557534 w 1342510"/>
                    <a:gd name="connsiteY9" fmla="*/ 206525 h 1028016"/>
                    <a:gd name="connsiteX10" fmla="*/ 206880 w 1342510"/>
                    <a:gd name="connsiteY10" fmla="*/ 341220 h 1028016"/>
                    <a:gd name="connsiteX11" fmla="*/ 320039 w 1342510"/>
                    <a:gd name="connsiteY11" fmla="*/ 699047 h 1028016"/>
                    <a:gd name="connsiteX12" fmla="*/ 258721 w 1342510"/>
                    <a:gd name="connsiteY12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37865 w 1342510"/>
                    <a:gd name="connsiteY3" fmla="*/ 605018 h 1028016"/>
                    <a:gd name="connsiteX4" fmla="*/ 892102 w 1342510"/>
                    <a:gd name="connsiteY4" fmla="*/ 682583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92102 w 1342510"/>
                    <a:gd name="connsiteY4" fmla="*/ 682583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900600 w 1342510"/>
                    <a:gd name="connsiteY4" fmla="*/ 669445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900600 w 1342510"/>
                    <a:gd name="connsiteY4" fmla="*/ 669445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92042 w 1342510"/>
                    <a:gd name="connsiteY4" fmla="*/ 678244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22015 w 1342510"/>
                    <a:gd name="connsiteY4" fmla="*/ 635818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28016"/>
                    <a:gd name="connsiteX1" fmla="*/ 90214 w 1342510"/>
                    <a:gd name="connsiteY1" fmla="*/ 284956 h 1028016"/>
                    <a:gd name="connsiteX2" fmla="*/ 608635 w 1342510"/>
                    <a:gd name="connsiteY2" fmla="*/ 87508 h 1028016"/>
                    <a:gd name="connsiteX3" fmla="*/ 820750 w 1342510"/>
                    <a:gd name="connsiteY3" fmla="*/ 622616 h 1028016"/>
                    <a:gd name="connsiteX4" fmla="*/ 865766 w 1342510"/>
                    <a:gd name="connsiteY4" fmla="*/ 661250 h 1028016"/>
                    <a:gd name="connsiteX5" fmla="*/ 951012 w 1342510"/>
                    <a:gd name="connsiteY5" fmla="*/ 705633 h 1028016"/>
                    <a:gd name="connsiteX6" fmla="*/ 1268270 w 1342510"/>
                    <a:gd name="connsiteY6" fmla="*/ 894351 h 1028016"/>
                    <a:gd name="connsiteX7" fmla="*/ 1286711 w 1342510"/>
                    <a:gd name="connsiteY7" fmla="*/ 972211 h 1028016"/>
                    <a:gd name="connsiteX8" fmla="*/ 1197671 w 1342510"/>
                    <a:gd name="connsiteY8" fmla="*/ 966938 h 1028016"/>
                    <a:gd name="connsiteX9" fmla="*/ 693916 w 1342510"/>
                    <a:gd name="connsiteY9" fmla="*/ 670654 h 1028016"/>
                    <a:gd name="connsiteX10" fmla="*/ 557534 w 1342510"/>
                    <a:gd name="connsiteY10" fmla="*/ 206525 h 1028016"/>
                    <a:gd name="connsiteX11" fmla="*/ 206880 w 1342510"/>
                    <a:gd name="connsiteY11" fmla="*/ 341220 h 1028016"/>
                    <a:gd name="connsiteX12" fmla="*/ 320039 w 1342510"/>
                    <a:gd name="connsiteY12" fmla="*/ 699047 h 1028016"/>
                    <a:gd name="connsiteX13" fmla="*/ 258721 w 1342510"/>
                    <a:gd name="connsiteY13" fmla="*/ 813139 h 1028016"/>
                    <a:gd name="connsiteX0" fmla="*/ 258721 w 1342510"/>
                    <a:gd name="connsiteY0" fmla="*/ 813139 h 1032474"/>
                    <a:gd name="connsiteX1" fmla="*/ 90214 w 1342510"/>
                    <a:gd name="connsiteY1" fmla="*/ 284956 h 1032474"/>
                    <a:gd name="connsiteX2" fmla="*/ 608635 w 1342510"/>
                    <a:gd name="connsiteY2" fmla="*/ 87508 h 1032474"/>
                    <a:gd name="connsiteX3" fmla="*/ 820750 w 1342510"/>
                    <a:gd name="connsiteY3" fmla="*/ 622616 h 1032474"/>
                    <a:gd name="connsiteX4" fmla="*/ 865766 w 1342510"/>
                    <a:gd name="connsiteY4" fmla="*/ 661250 h 1032474"/>
                    <a:gd name="connsiteX5" fmla="*/ 951012 w 1342510"/>
                    <a:gd name="connsiteY5" fmla="*/ 705633 h 1032474"/>
                    <a:gd name="connsiteX6" fmla="*/ 1268270 w 1342510"/>
                    <a:gd name="connsiteY6" fmla="*/ 894351 h 1032474"/>
                    <a:gd name="connsiteX7" fmla="*/ 1286711 w 1342510"/>
                    <a:gd name="connsiteY7" fmla="*/ 972211 h 1032474"/>
                    <a:gd name="connsiteX8" fmla="*/ 1197671 w 1342510"/>
                    <a:gd name="connsiteY8" fmla="*/ 966938 h 1032474"/>
                    <a:gd name="connsiteX9" fmla="*/ 693916 w 1342510"/>
                    <a:gd name="connsiteY9" fmla="*/ 670654 h 1032474"/>
                    <a:gd name="connsiteX10" fmla="*/ 557534 w 1342510"/>
                    <a:gd name="connsiteY10" fmla="*/ 206525 h 1032474"/>
                    <a:gd name="connsiteX11" fmla="*/ 206880 w 1342510"/>
                    <a:gd name="connsiteY11" fmla="*/ 341220 h 1032474"/>
                    <a:gd name="connsiteX12" fmla="*/ 320039 w 1342510"/>
                    <a:gd name="connsiteY12" fmla="*/ 699047 h 1032474"/>
                    <a:gd name="connsiteX13" fmla="*/ 258721 w 1342510"/>
                    <a:gd name="connsiteY13" fmla="*/ 813139 h 1032474"/>
                    <a:gd name="connsiteX0" fmla="*/ 258721 w 1342510"/>
                    <a:gd name="connsiteY0" fmla="*/ 813139 h 1032474"/>
                    <a:gd name="connsiteX1" fmla="*/ 90214 w 1342510"/>
                    <a:gd name="connsiteY1" fmla="*/ 284956 h 1032474"/>
                    <a:gd name="connsiteX2" fmla="*/ 608635 w 1342510"/>
                    <a:gd name="connsiteY2" fmla="*/ 87508 h 1032474"/>
                    <a:gd name="connsiteX3" fmla="*/ 820750 w 1342510"/>
                    <a:gd name="connsiteY3" fmla="*/ 622616 h 1032474"/>
                    <a:gd name="connsiteX4" fmla="*/ 865766 w 1342510"/>
                    <a:gd name="connsiteY4" fmla="*/ 661250 h 1032474"/>
                    <a:gd name="connsiteX5" fmla="*/ 951012 w 1342510"/>
                    <a:gd name="connsiteY5" fmla="*/ 705633 h 1032474"/>
                    <a:gd name="connsiteX6" fmla="*/ 1268270 w 1342510"/>
                    <a:gd name="connsiteY6" fmla="*/ 894351 h 1032474"/>
                    <a:gd name="connsiteX7" fmla="*/ 1286711 w 1342510"/>
                    <a:gd name="connsiteY7" fmla="*/ 972211 h 1032474"/>
                    <a:gd name="connsiteX8" fmla="*/ 1197671 w 1342510"/>
                    <a:gd name="connsiteY8" fmla="*/ 966938 h 1032474"/>
                    <a:gd name="connsiteX9" fmla="*/ 693916 w 1342510"/>
                    <a:gd name="connsiteY9" fmla="*/ 670654 h 1032474"/>
                    <a:gd name="connsiteX10" fmla="*/ 557534 w 1342510"/>
                    <a:gd name="connsiteY10" fmla="*/ 206525 h 1032474"/>
                    <a:gd name="connsiteX11" fmla="*/ 206880 w 1342510"/>
                    <a:gd name="connsiteY11" fmla="*/ 341220 h 1032474"/>
                    <a:gd name="connsiteX12" fmla="*/ 320039 w 1342510"/>
                    <a:gd name="connsiteY12" fmla="*/ 699047 h 1032474"/>
                    <a:gd name="connsiteX13" fmla="*/ 258721 w 1342510"/>
                    <a:gd name="connsiteY13" fmla="*/ 813139 h 1032474"/>
                    <a:gd name="connsiteX0" fmla="*/ 258721 w 1342510"/>
                    <a:gd name="connsiteY0" fmla="*/ 813139 h 1019276"/>
                    <a:gd name="connsiteX1" fmla="*/ 90214 w 1342510"/>
                    <a:gd name="connsiteY1" fmla="*/ 284956 h 1019276"/>
                    <a:gd name="connsiteX2" fmla="*/ 608635 w 1342510"/>
                    <a:gd name="connsiteY2" fmla="*/ 87508 h 1019276"/>
                    <a:gd name="connsiteX3" fmla="*/ 820750 w 1342510"/>
                    <a:gd name="connsiteY3" fmla="*/ 622616 h 1019276"/>
                    <a:gd name="connsiteX4" fmla="*/ 865766 w 1342510"/>
                    <a:gd name="connsiteY4" fmla="*/ 661250 h 1019276"/>
                    <a:gd name="connsiteX5" fmla="*/ 951012 w 1342510"/>
                    <a:gd name="connsiteY5" fmla="*/ 705633 h 1019276"/>
                    <a:gd name="connsiteX6" fmla="*/ 1268270 w 1342510"/>
                    <a:gd name="connsiteY6" fmla="*/ 894351 h 1019276"/>
                    <a:gd name="connsiteX7" fmla="*/ 1286711 w 1342510"/>
                    <a:gd name="connsiteY7" fmla="*/ 972211 h 1019276"/>
                    <a:gd name="connsiteX8" fmla="*/ 1197671 w 1342510"/>
                    <a:gd name="connsiteY8" fmla="*/ 966938 h 1019276"/>
                    <a:gd name="connsiteX9" fmla="*/ 693916 w 1342510"/>
                    <a:gd name="connsiteY9" fmla="*/ 670654 h 1019276"/>
                    <a:gd name="connsiteX10" fmla="*/ 557534 w 1342510"/>
                    <a:gd name="connsiteY10" fmla="*/ 206525 h 1019276"/>
                    <a:gd name="connsiteX11" fmla="*/ 206880 w 1342510"/>
                    <a:gd name="connsiteY11" fmla="*/ 341220 h 1019276"/>
                    <a:gd name="connsiteX12" fmla="*/ 320039 w 1342510"/>
                    <a:gd name="connsiteY12" fmla="*/ 699047 h 1019276"/>
                    <a:gd name="connsiteX13" fmla="*/ 258721 w 1342510"/>
                    <a:gd name="connsiteY13" fmla="*/ 813139 h 1019276"/>
                    <a:gd name="connsiteX0" fmla="*/ 258721 w 1336093"/>
                    <a:gd name="connsiteY0" fmla="*/ 813139 h 1019276"/>
                    <a:gd name="connsiteX1" fmla="*/ 90214 w 1336093"/>
                    <a:gd name="connsiteY1" fmla="*/ 284956 h 1019276"/>
                    <a:gd name="connsiteX2" fmla="*/ 608635 w 1336093"/>
                    <a:gd name="connsiteY2" fmla="*/ 87508 h 1019276"/>
                    <a:gd name="connsiteX3" fmla="*/ 820750 w 1336093"/>
                    <a:gd name="connsiteY3" fmla="*/ 622616 h 1019276"/>
                    <a:gd name="connsiteX4" fmla="*/ 865766 w 1336093"/>
                    <a:gd name="connsiteY4" fmla="*/ 661250 h 1019276"/>
                    <a:gd name="connsiteX5" fmla="*/ 951012 w 1336093"/>
                    <a:gd name="connsiteY5" fmla="*/ 705633 h 1019276"/>
                    <a:gd name="connsiteX6" fmla="*/ 1268270 w 1336093"/>
                    <a:gd name="connsiteY6" fmla="*/ 894351 h 1019276"/>
                    <a:gd name="connsiteX7" fmla="*/ 1286711 w 1336093"/>
                    <a:gd name="connsiteY7" fmla="*/ 972211 h 1019276"/>
                    <a:gd name="connsiteX8" fmla="*/ 1197671 w 1336093"/>
                    <a:gd name="connsiteY8" fmla="*/ 966938 h 1019276"/>
                    <a:gd name="connsiteX9" fmla="*/ 693916 w 1336093"/>
                    <a:gd name="connsiteY9" fmla="*/ 670654 h 1019276"/>
                    <a:gd name="connsiteX10" fmla="*/ 557534 w 1336093"/>
                    <a:gd name="connsiteY10" fmla="*/ 206525 h 1019276"/>
                    <a:gd name="connsiteX11" fmla="*/ 206880 w 1336093"/>
                    <a:gd name="connsiteY11" fmla="*/ 341220 h 1019276"/>
                    <a:gd name="connsiteX12" fmla="*/ 320039 w 1336093"/>
                    <a:gd name="connsiteY12" fmla="*/ 699047 h 1019276"/>
                    <a:gd name="connsiteX13" fmla="*/ 258721 w 1336093"/>
                    <a:gd name="connsiteY13" fmla="*/ 813139 h 1019276"/>
                    <a:gd name="connsiteX0" fmla="*/ 258721 w 1338172"/>
                    <a:gd name="connsiteY0" fmla="*/ 813139 h 1019276"/>
                    <a:gd name="connsiteX1" fmla="*/ 90214 w 1338172"/>
                    <a:gd name="connsiteY1" fmla="*/ 284956 h 1019276"/>
                    <a:gd name="connsiteX2" fmla="*/ 608635 w 1338172"/>
                    <a:gd name="connsiteY2" fmla="*/ 87508 h 1019276"/>
                    <a:gd name="connsiteX3" fmla="*/ 820750 w 1338172"/>
                    <a:gd name="connsiteY3" fmla="*/ 622616 h 1019276"/>
                    <a:gd name="connsiteX4" fmla="*/ 865766 w 1338172"/>
                    <a:gd name="connsiteY4" fmla="*/ 661250 h 1019276"/>
                    <a:gd name="connsiteX5" fmla="*/ 951012 w 1338172"/>
                    <a:gd name="connsiteY5" fmla="*/ 705633 h 1019276"/>
                    <a:gd name="connsiteX6" fmla="*/ 1270349 w 1338172"/>
                    <a:gd name="connsiteY6" fmla="*/ 887812 h 1019276"/>
                    <a:gd name="connsiteX7" fmla="*/ 1286711 w 1338172"/>
                    <a:gd name="connsiteY7" fmla="*/ 972211 h 1019276"/>
                    <a:gd name="connsiteX8" fmla="*/ 1197671 w 1338172"/>
                    <a:gd name="connsiteY8" fmla="*/ 966938 h 1019276"/>
                    <a:gd name="connsiteX9" fmla="*/ 693916 w 1338172"/>
                    <a:gd name="connsiteY9" fmla="*/ 670654 h 1019276"/>
                    <a:gd name="connsiteX10" fmla="*/ 557534 w 1338172"/>
                    <a:gd name="connsiteY10" fmla="*/ 206525 h 1019276"/>
                    <a:gd name="connsiteX11" fmla="*/ 206880 w 1338172"/>
                    <a:gd name="connsiteY11" fmla="*/ 341220 h 1019276"/>
                    <a:gd name="connsiteX12" fmla="*/ 320039 w 1338172"/>
                    <a:gd name="connsiteY12" fmla="*/ 699047 h 1019276"/>
                    <a:gd name="connsiteX13" fmla="*/ 258721 w 1338172"/>
                    <a:gd name="connsiteY13" fmla="*/ 813139 h 1019276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51012 w 1338172"/>
                    <a:gd name="connsiteY5" fmla="*/ 7056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48873 w 1338172"/>
                    <a:gd name="connsiteY5" fmla="*/ 7078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93916 w 1338172"/>
                    <a:gd name="connsiteY9" fmla="*/ 670654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820750 w 1338172"/>
                    <a:gd name="connsiteY3" fmla="*/ 622616 h 1019494"/>
                    <a:gd name="connsiteX4" fmla="*/ 865766 w 1338172"/>
                    <a:gd name="connsiteY4" fmla="*/ 661250 h 1019494"/>
                    <a:gd name="connsiteX5" fmla="*/ 948873 w 1338172"/>
                    <a:gd name="connsiteY5" fmla="*/ 7078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44655 w 1338172"/>
                    <a:gd name="connsiteY9" fmla="*/ 663305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019494"/>
                    <a:gd name="connsiteX1" fmla="*/ 90214 w 1338172"/>
                    <a:gd name="connsiteY1" fmla="*/ 284956 h 1019494"/>
                    <a:gd name="connsiteX2" fmla="*/ 608635 w 1338172"/>
                    <a:gd name="connsiteY2" fmla="*/ 87508 h 1019494"/>
                    <a:gd name="connsiteX3" fmla="*/ 765228 w 1338172"/>
                    <a:gd name="connsiteY3" fmla="*/ 646049 h 1019494"/>
                    <a:gd name="connsiteX4" fmla="*/ 865766 w 1338172"/>
                    <a:gd name="connsiteY4" fmla="*/ 661250 h 1019494"/>
                    <a:gd name="connsiteX5" fmla="*/ 948873 w 1338172"/>
                    <a:gd name="connsiteY5" fmla="*/ 707833 h 1019494"/>
                    <a:gd name="connsiteX6" fmla="*/ 1270349 w 1338172"/>
                    <a:gd name="connsiteY6" fmla="*/ 887812 h 1019494"/>
                    <a:gd name="connsiteX7" fmla="*/ 1286711 w 1338172"/>
                    <a:gd name="connsiteY7" fmla="*/ 972211 h 1019494"/>
                    <a:gd name="connsiteX8" fmla="*/ 1197671 w 1338172"/>
                    <a:gd name="connsiteY8" fmla="*/ 966938 h 1019494"/>
                    <a:gd name="connsiteX9" fmla="*/ 644655 w 1338172"/>
                    <a:gd name="connsiteY9" fmla="*/ 663305 h 1019494"/>
                    <a:gd name="connsiteX10" fmla="*/ 557534 w 1338172"/>
                    <a:gd name="connsiteY10" fmla="*/ 206525 h 1019494"/>
                    <a:gd name="connsiteX11" fmla="*/ 206880 w 1338172"/>
                    <a:gd name="connsiteY11" fmla="*/ 341220 h 1019494"/>
                    <a:gd name="connsiteX12" fmla="*/ 320039 w 1338172"/>
                    <a:gd name="connsiteY12" fmla="*/ 699047 h 1019494"/>
                    <a:gd name="connsiteX13" fmla="*/ 258721 w 1338172"/>
                    <a:gd name="connsiteY13" fmla="*/ 813139 h 1019494"/>
                    <a:gd name="connsiteX0" fmla="*/ 258721 w 1338172"/>
                    <a:gd name="connsiteY0" fmla="*/ 813139 h 1197445"/>
                    <a:gd name="connsiteX1" fmla="*/ 90214 w 1338172"/>
                    <a:gd name="connsiteY1" fmla="*/ 284956 h 1197445"/>
                    <a:gd name="connsiteX2" fmla="*/ 608635 w 1338172"/>
                    <a:gd name="connsiteY2" fmla="*/ 87508 h 1197445"/>
                    <a:gd name="connsiteX3" fmla="*/ 765228 w 1338172"/>
                    <a:gd name="connsiteY3" fmla="*/ 646049 h 1197445"/>
                    <a:gd name="connsiteX4" fmla="*/ 865766 w 1338172"/>
                    <a:gd name="connsiteY4" fmla="*/ 661250 h 1197445"/>
                    <a:gd name="connsiteX5" fmla="*/ 948873 w 1338172"/>
                    <a:gd name="connsiteY5" fmla="*/ 707833 h 1197445"/>
                    <a:gd name="connsiteX6" fmla="*/ 1270349 w 1338172"/>
                    <a:gd name="connsiteY6" fmla="*/ 887812 h 1197445"/>
                    <a:gd name="connsiteX7" fmla="*/ 1286711 w 1338172"/>
                    <a:gd name="connsiteY7" fmla="*/ 972211 h 1197445"/>
                    <a:gd name="connsiteX8" fmla="*/ 1049233 w 1338172"/>
                    <a:gd name="connsiteY8" fmla="*/ 1145107 h 1197445"/>
                    <a:gd name="connsiteX9" fmla="*/ 644655 w 1338172"/>
                    <a:gd name="connsiteY9" fmla="*/ 663305 h 1197445"/>
                    <a:gd name="connsiteX10" fmla="*/ 557534 w 1338172"/>
                    <a:gd name="connsiteY10" fmla="*/ 206525 h 1197445"/>
                    <a:gd name="connsiteX11" fmla="*/ 206880 w 1338172"/>
                    <a:gd name="connsiteY11" fmla="*/ 341220 h 1197445"/>
                    <a:gd name="connsiteX12" fmla="*/ 320039 w 1338172"/>
                    <a:gd name="connsiteY12" fmla="*/ 699047 h 1197445"/>
                    <a:gd name="connsiteX13" fmla="*/ 258721 w 1338172"/>
                    <a:gd name="connsiteY13" fmla="*/ 813139 h 1197445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65766 w 1338172"/>
                    <a:gd name="connsiteY4" fmla="*/ 661250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286711 w 1338172"/>
                    <a:gd name="connsiteY7" fmla="*/ 972211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65766 w 1338172"/>
                    <a:gd name="connsiteY4" fmla="*/ 661250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65766 w 1338172"/>
                    <a:gd name="connsiteY4" fmla="*/ 661250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71720 w 1338172"/>
                    <a:gd name="connsiteY4" fmla="*/ 723903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81981 w 1338172"/>
                    <a:gd name="connsiteY4" fmla="*/ 725990 h 1255747"/>
                    <a:gd name="connsiteX5" fmla="*/ 948873 w 1338172"/>
                    <a:gd name="connsiteY5" fmla="*/ 707833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338172"/>
                    <a:gd name="connsiteY0" fmla="*/ 813139 h 1255747"/>
                    <a:gd name="connsiteX1" fmla="*/ 90214 w 1338172"/>
                    <a:gd name="connsiteY1" fmla="*/ 284956 h 1255747"/>
                    <a:gd name="connsiteX2" fmla="*/ 608635 w 1338172"/>
                    <a:gd name="connsiteY2" fmla="*/ 87508 h 1255747"/>
                    <a:gd name="connsiteX3" fmla="*/ 765228 w 1338172"/>
                    <a:gd name="connsiteY3" fmla="*/ 646049 h 1255747"/>
                    <a:gd name="connsiteX4" fmla="*/ 881981 w 1338172"/>
                    <a:gd name="connsiteY4" fmla="*/ 725990 h 1255747"/>
                    <a:gd name="connsiteX5" fmla="*/ 995696 w 1338172"/>
                    <a:gd name="connsiteY5" fmla="*/ 832225 h 1255747"/>
                    <a:gd name="connsiteX6" fmla="*/ 1270349 w 1338172"/>
                    <a:gd name="connsiteY6" fmla="*/ 887812 h 1255747"/>
                    <a:gd name="connsiteX7" fmla="*/ 1147576 w 1338172"/>
                    <a:gd name="connsiteY7" fmla="*/ 1130902 h 1255747"/>
                    <a:gd name="connsiteX8" fmla="*/ 1049233 w 1338172"/>
                    <a:gd name="connsiteY8" fmla="*/ 1145107 h 1255747"/>
                    <a:gd name="connsiteX9" fmla="*/ 644655 w 1338172"/>
                    <a:gd name="connsiteY9" fmla="*/ 663305 h 1255747"/>
                    <a:gd name="connsiteX10" fmla="*/ 557534 w 1338172"/>
                    <a:gd name="connsiteY10" fmla="*/ 206525 h 1255747"/>
                    <a:gd name="connsiteX11" fmla="*/ 206880 w 1338172"/>
                    <a:gd name="connsiteY11" fmla="*/ 341220 h 1255747"/>
                    <a:gd name="connsiteX12" fmla="*/ 320039 w 1338172"/>
                    <a:gd name="connsiteY12" fmla="*/ 699047 h 1255747"/>
                    <a:gd name="connsiteX13" fmla="*/ 258721 w 1338172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65228 w 1233039"/>
                    <a:gd name="connsiteY3" fmla="*/ 646049 h 1255747"/>
                    <a:gd name="connsiteX4" fmla="*/ 881981 w 1233039"/>
                    <a:gd name="connsiteY4" fmla="*/ 725990 h 1255747"/>
                    <a:gd name="connsiteX5" fmla="*/ 995696 w 1233039"/>
                    <a:gd name="connsiteY5" fmla="*/ 832225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65228 w 1233039"/>
                    <a:gd name="connsiteY3" fmla="*/ 646049 h 1255747"/>
                    <a:gd name="connsiteX4" fmla="*/ 881981 w 1233039"/>
                    <a:gd name="connsiteY4" fmla="*/ 725990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65228 w 1233039"/>
                    <a:gd name="connsiteY3" fmla="*/ 646049 h 1255747"/>
                    <a:gd name="connsiteX4" fmla="*/ 887066 w 1233039"/>
                    <a:gd name="connsiteY4" fmla="*/ 740381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65228 w 1233039"/>
                    <a:gd name="connsiteY3" fmla="*/ 646049 h 1255747"/>
                    <a:gd name="connsiteX4" fmla="*/ 887066 w 1233039"/>
                    <a:gd name="connsiteY4" fmla="*/ 740381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87066 w 1233039"/>
                    <a:gd name="connsiteY4" fmla="*/ 740381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5457 w 1233039"/>
                    <a:gd name="connsiteY4" fmla="*/ 75468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56197 w 1233039"/>
                    <a:gd name="connsiteY4" fmla="*/ 76081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56197 w 1233039"/>
                    <a:gd name="connsiteY4" fmla="*/ 760815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86348 w 1233039"/>
                    <a:gd name="connsiteY5" fmla="*/ 865051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75999 w 1233039"/>
                    <a:gd name="connsiteY5" fmla="*/ 889659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75999 w 1233039"/>
                    <a:gd name="connsiteY5" fmla="*/ 889659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75999 w 1233039"/>
                    <a:gd name="connsiteY5" fmla="*/ 889659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233039"/>
                    <a:gd name="connsiteY0" fmla="*/ 813139 h 1255747"/>
                    <a:gd name="connsiteX1" fmla="*/ 90214 w 1233039"/>
                    <a:gd name="connsiteY1" fmla="*/ 284956 h 1255747"/>
                    <a:gd name="connsiteX2" fmla="*/ 608635 w 1233039"/>
                    <a:gd name="connsiteY2" fmla="*/ 87508 h 1255747"/>
                    <a:gd name="connsiteX3" fmla="*/ 781663 w 1233039"/>
                    <a:gd name="connsiteY3" fmla="*/ 644049 h 1255747"/>
                    <a:gd name="connsiteX4" fmla="*/ 862371 w 1233039"/>
                    <a:gd name="connsiteY4" fmla="*/ 756728 h 1255747"/>
                    <a:gd name="connsiteX5" fmla="*/ 975999 w 1233039"/>
                    <a:gd name="connsiteY5" fmla="*/ 889659 h 1255747"/>
                    <a:gd name="connsiteX6" fmla="*/ 1165216 w 1233039"/>
                    <a:gd name="connsiteY6" fmla="*/ 1010678 h 1255747"/>
                    <a:gd name="connsiteX7" fmla="*/ 1147576 w 1233039"/>
                    <a:gd name="connsiteY7" fmla="*/ 1130902 h 1255747"/>
                    <a:gd name="connsiteX8" fmla="*/ 1049233 w 1233039"/>
                    <a:gd name="connsiteY8" fmla="*/ 1145107 h 1255747"/>
                    <a:gd name="connsiteX9" fmla="*/ 644655 w 1233039"/>
                    <a:gd name="connsiteY9" fmla="*/ 663305 h 1255747"/>
                    <a:gd name="connsiteX10" fmla="*/ 557534 w 1233039"/>
                    <a:gd name="connsiteY10" fmla="*/ 206525 h 1255747"/>
                    <a:gd name="connsiteX11" fmla="*/ 206880 w 1233039"/>
                    <a:gd name="connsiteY11" fmla="*/ 341220 h 1255747"/>
                    <a:gd name="connsiteX12" fmla="*/ 320039 w 1233039"/>
                    <a:gd name="connsiteY12" fmla="*/ 699047 h 1255747"/>
                    <a:gd name="connsiteX13" fmla="*/ 258721 w 1233039"/>
                    <a:gd name="connsiteY13" fmla="*/ 813139 h 1255747"/>
                    <a:gd name="connsiteX0" fmla="*/ 258721 w 1190290"/>
                    <a:gd name="connsiteY0" fmla="*/ 813139 h 1255747"/>
                    <a:gd name="connsiteX1" fmla="*/ 90214 w 1190290"/>
                    <a:gd name="connsiteY1" fmla="*/ 284956 h 1255747"/>
                    <a:gd name="connsiteX2" fmla="*/ 608635 w 1190290"/>
                    <a:gd name="connsiteY2" fmla="*/ 87508 h 1255747"/>
                    <a:gd name="connsiteX3" fmla="*/ 781663 w 1190290"/>
                    <a:gd name="connsiteY3" fmla="*/ 644049 h 1255747"/>
                    <a:gd name="connsiteX4" fmla="*/ 862371 w 1190290"/>
                    <a:gd name="connsiteY4" fmla="*/ 756728 h 1255747"/>
                    <a:gd name="connsiteX5" fmla="*/ 975999 w 1190290"/>
                    <a:gd name="connsiteY5" fmla="*/ 889659 h 1255747"/>
                    <a:gd name="connsiteX6" fmla="*/ 1117867 w 1190290"/>
                    <a:gd name="connsiteY6" fmla="*/ 1046459 h 1255747"/>
                    <a:gd name="connsiteX7" fmla="*/ 1147576 w 1190290"/>
                    <a:gd name="connsiteY7" fmla="*/ 1130902 h 1255747"/>
                    <a:gd name="connsiteX8" fmla="*/ 1049233 w 1190290"/>
                    <a:gd name="connsiteY8" fmla="*/ 1145107 h 1255747"/>
                    <a:gd name="connsiteX9" fmla="*/ 644655 w 1190290"/>
                    <a:gd name="connsiteY9" fmla="*/ 663305 h 1255747"/>
                    <a:gd name="connsiteX10" fmla="*/ 557534 w 1190290"/>
                    <a:gd name="connsiteY10" fmla="*/ 206525 h 1255747"/>
                    <a:gd name="connsiteX11" fmla="*/ 206880 w 1190290"/>
                    <a:gd name="connsiteY11" fmla="*/ 341220 h 1255747"/>
                    <a:gd name="connsiteX12" fmla="*/ 320039 w 1190290"/>
                    <a:gd name="connsiteY12" fmla="*/ 699047 h 1255747"/>
                    <a:gd name="connsiteX13" fmla="*/ 258721 w 1190290"/>
                    <a:gd name="connsiteY13" fmla="*/ 813139 h 1255747"/>
                    <a:gd name="connsiteX0" fmla="*/ 258721 w 1190290"/>
                    <a:gd name="connsiteY0" fmla="*/ 813139 h 1236401"/>
                    <a:gd name="connsiteX1" fmla="*/ 90214 w 1190290"/>
                    <a:gd name="connsiteY1" fmla="*/ 284956 h 1236401"/>
                    <a:gd name="connsiteX2" fmla="*/ 608635 w 1190290"/>
                    <a:gd name="connsiteY2" fmla="*/ 87508 h 1236401"/>
                    <a:gd name="connsiteX3" fmla="*/ 781663 w 1190290"/>
                    <a:gd name="connsiteY3" fmla="*/ 644049 h 1236401"/>
                    <a:gd name="connsiteX4" fmla="*/ 862371 w 1190290"/>
                    <a:gd name="connsiteY4" fmla="*/ 756728 h 1236401"/>
                    <a:gd name="connsiteX5" fmla="*/ 975999 w 1190290"/>
                    <a:gd name="connsiteY5" fmla="*/ 889659 h 1236401"/>
                    <a:gd name="connsiteX6" fmla="*/ 1117867 w 1190290"/>
                    <a:gd name="connsiteY6" fmla="*/ 1046459 h 1236401"/>
                    <a:gd name="connsiteX7" fmla="*/ 1147576 w 1190290"/>
                    <a:gd name="connsiteY7" fmla="*/ 1130902 h 1236401"/>
                    <a:gd name="connsiteX8" fmla="*/ 1049233 w 1190290"/>
                    <a:gd name="connsiteY8" fmla="*/ 1145107 h 1236401"/>
                    <a:gd name="connsiteX9" fmla="*/ 644655 w 1190290"/>
                    <a:gd name="connsiteY9" fmla="*/ 663305 h 1236401"/>
                    <a:gd name="connsiteX10" fmla="*/ 557534 w 1190290"/>
                    <a:gd name="connsiteY10" fmla="*/ 206525 h 1236401"/>
                    <a:gd name="connsiteX11" fmla="*/ 206880 w 1190290"/>
                    <a:gd name="connsiteY11" fmla="*/ 341220 h 1236401"/>
                    <a:gd name="connsiteX12" fmla="*/ 320039 w 1190290"/>
                    <a:gd name="connsiteY12" fmla="*/ 699047 h 1236401"/>
                    <a:gd name="connsiteX13" fmla="*/ 258721 w 1190290"/>
                    <a:gd name="connsiteY13" fmla="*/ 813139 h 1236401"/>
                    <a:gd name="connsiteX0" fmla="*/ 258721 w 1190290"/>
                    <a:gd name="connsiteY0" fmla="*/ 813139 h 1236401"/>
                    <a:gd name="connsiteX1" fmla="*/ 90214 w 1190290"/>
                    <a:gd name="connsiteY1" fmla="*/ 284956 h 1236401"/>
                    <a:gd name="connsiteX2" fmla="*/ 608635 w 1190290"/>
                    <a:gd name="connsiteY2" fmla="*/ 87508 h 1236401"/>
                    <a:gd name="connsiteX3" fmla="*/ 781663 w 1190290"/>
                    <a:gd name="connsiteY3" fmla="*/ 644049 h 1236401"/>
                    <a:gd name="connsiteX4" fmla="*/ 862371 w 1190290"/>
                    <a:gd name="connsiteY4" fmla="*/ 756728 h 1236401"/>
                    <a:gd name="connsiteX5" fmla="*/ 975999 w 1190290"/>
                    <a:gd name="connsiteY5" fmla="*/ 889659 h 1236401"/>
                    <a:gd name="connsiteX6" fmla="*/ 1117867 w 1190290"/>
                    <a:gd name="connsiteY6" fmla="*/ 1046459 h 1236401"/>
                    <a:gd name="connsiteX7" fmla="*/ 1147576 w 1190290"/>
                    <a:gd name="connsiteY7" fmla="*/ 1130902 h 1236401"/>
                    <a:gd name="connsiteX8" fmla="*/ 1049233 w 1190290"/>
                    <a:gd name="connsiteY8" fmla="*/ 1145107 h 1236401"/>
                    <a:gd name="connsiteX9" fmla="*/ 644655 w 1190290"/>
                    <a:gd name="connsiteY9" fmla="*/ 663305 h 1236401"/>
                    <a:gd name="connsiteX10" fmla="*/ 557534 w 1190290"/>
                    <a:gd name="connsiteY10" fmla="*/ 206525 h 1236401"/>
                    <a:gd name="connsiteX11" fmla="*/ 206880 w 1190290"/>
                    <a:gd name="connsiteY11" fmla="*/ 341220 h 1236401"/>
                    <a:gd name="connsiteX12" fmla="*/ 320039 w 1190290"/>
                    <a:gd name="connsiteY12" fmla="*/ 699047 h 1236401"/>
                    <a:gd name="connsiteX13" fmla="*/ 258721 w 1190290"/>
                    <a:gd name="connsiteY13" fmla="*/ 813139 h 1236401"/>
                    <a:gd name="connsiteX0" fmla="*/ 258721 w 1190290"/>
                    <a:gd name="connsiteY0" fmla="*/ 813139 h 1232270"/>
                    <a:gd name="connsiteX1" fmla="*/ 90214 w 1190290"/>
                    <a:gd name="connsiteY1" fmla="*/ 284956 h 1232270"/>
                    <a:gd name="connsiteX2" fmla="*/ 608635 w 1190290"/>
                    <a:gd name="connsiteY2" fmla="*/ 87508 h 1232270"/>
                    <a:gd name="connsiteX3" fmla="*/ 781663 w 1190290"/>
                    <a:gd name="connsiteY3" fmla="*/ 644049 h 1232270"/>
                    <a:gd name="connsiteX4" fmla="*/ 862371 w 1190290"/>
                    <a:gd name="connsiteY4" fmla="*/ 756728 h 1232270"/>
                    <a:gd name="connsiteX5" fmla="*/ 975999 w 1190290"/>
                    <a:gd name="connsiteY5" fmla="*/ 889659 h 1232270"/>
                    <a:gd name="connsiteX6" fmla="*/ 1117867 w 1190290"/>
                    <a:gd name="connsiteY6" fmla="*/ 1046459 h 1232270"/>
                    <a:gd name="connsiteX7" fmla="*/ 1147576 w 1190290"/>
                    <a:gd name="connsiteY7" fmla="*/ 1130902 h 1232270"/>
                    <a:gd name="connsiteX8" fmla="*/ 1042059 w 1190290"/>
                    <a:gd name="connsiteY8" fmla="*/ 1140976 h 1232270"/>
                    <a:gd name="connsiteX9" fmla="*/ 644655 w 1190290"/>
                    <a:gd name="connsiteY9" fmla="*/ 663305 h 1232270"/>
                    <a:gd name="connsiteX10" fmla="*/ 557534 w 1190290"/>
                    <a:gd name="connsiteY10" fmla="*/ 206525 h 1232270"/>
                    <a:gd name="connsiteX11" fmla="*/ 206880 w 1190290"/>
                    <a:gd name="connsiteY11" fmla="*/ 341220 h 1232270"/>
                    <a:gd name="connsiteX12" fmla="*/ 320039 w 1190290"/>
                    <a:gd name="connsiteY12" fmla="*/ 699047 h 1232270"/>
                    <a:gd name="connsiteX13" fmla="*/ 258721 w 1190290"/>
                    <a:gd name="connsiteY13" fmla="*/ 813139 h 1232270"/>
                    <a:gd name="connsiteX0" fmla="*/ 258721 w 1190290"/>
                    <a:gd name="connsiteY0" fmla="*/ 813139 h 1232270"/>
                    <a:gd name="connsiteX1" fmla="*/ 90214 w 1190290"/>
                    <a:gd name="connsiteY1" fmla="*/ 284956 h 1232270"/>
                    <a:gd name="connsiteX2" fmla="*/ 608635 w 1190290"/>
                    <a:gd name="connsiteY2" fmla="*/ 87508 h 1232270"/>
                    <a:gd name="connsiteX3" fmla="*/ 781663 w 1190290"/>
                    <a:gd name="connsiteY3" fmla="*/ 644049 h 1232270"/>
                    <a:gd name="connsiteX4" fmla="*/ 862371 w 1190290"/>
                    <a:gd name="connsiteY4" fmla="*/ 756728 h 1232270"/>
                    <a:gd name="connsiteX5" fmla="*/ 975999 w 1190290"/>
                    <a:gd name="connsiteY5" fmla="*/ 889659 h 1232270"/>
                    <a:gd name="connsiteX6" fmla="*/ 1117867 w 1190290"/>
                    <a:gd name="connsiteY6" fmla="*/ 1046459 h 1232270"/>
                    <a:gd name="connsiteX7" fmla="*/ 1147576 w 1190290"/>
                    <a:gd name="connsiteY7" fmla="*/ 1130902 h 1232270"/>
                    <a:gd name="connsiteX8" fmla="*/ 1042059 w 1190290"/>
                    <a:gd name="connsiteY8" fmla="*/ 1140976 h 1232270"/>
                    <a:gd name="connsiteX9" fmla="*/ 644655 w 1190290"/>
                    <a:gd name="connsiteY9" fmla="*/ 663305 h 1232270"/>
                    <a:gd name="connsiteX10" fmla="*/ 557534 w 1190290"/>
                    <a:gd name="connsiteY10" fmla="*/ 206525 h 1232270"/>
                    <a:gd name="connsiteX11" fmla="*/ 206880 w 1190290"/>
                    <a:gd name="connsiteY11" fmla="*/ 341220 h 1232270"/>
                    <a:gd name="connsiteX12" fmla="*/ 320039 w 1190290"/>
                    <a:gd name="connsiteY12" fmla="*/ 699047 h 1232270"/>
                    <a:gd name="connsiteX13" fmla="*/ 258721 w 1190290"/>
                    <a:gd name="connsiteY13" fmla="*/ 813139 h 1232270"/>
                    <a:gd name="connsiteX0" fmla="*/ 258721 w 1190290"/>
                    <a:gd name="connsiteY0" fmla="*/ 813139 h 1334047"/>
                    <a:gd name="connsiteX1" fmla="*/ 90214 w 1190290"/>
                    <a:gd name="connsiteY1" fmla="*/ 284956 h 1334047"/>
                    <a:gd name="connsiteX2" fmla="*/ 608635 w 1190290"/>
                    <a:gd name="connsiteY2" fmla="*/ 87508 h 1334047"/>
                    <a:gd name="connsiteX3" fmla="*/ 781663 w 1190290"/>
                    <a:gd name="connsiteY3" fmla="*/ 644049 h 1334047"/>
                    <a:gd name="connsiteX4" fmla="*/ 862371 w 1190290"/>
                    <a:gd name="connsiteY4" fmla="*/ 756728 h 1334047"/>
                    <a:gd name="connsiteX5" fmla="*/ 975999 w 1190290"/>
                    <a:gd name="connsiteY5" fmla="*/ 889659 h 1334047"/>
                    <a:gd name="connsiteX6" fmla="*/ 1117867 w 1190290"/>
                    <a:gd name="connsiteY6" fmla="*/ 1046459 h 1334047"/>
                    <a:gd name="connsiteX7" fmla="*/ 1147576 w 1190290"/>
                    <a:gd name="connsiteY7" fmla="*/ 1130902 h 1334047"/>
                    <a:gd name="connsiteX8" fmla="*/ 875914 w 1190290"/>
                    <a:gd name="connsiteY8" fmla="*/ 1242753 h 1334047"/>
                    <a:gd name="connsiteX9" fmla="*/ 644655 w 1190290"/>
                    <a:gd name="connsiteY9" fmla="*/ 663305 h 1334047"/>
                    <a:gd name="connsiteX10" fmla="*/ 557534 w 1190290"/>
                    <a:gd name="connsiteY10" fmla="*/ 206525 h 1334047"/>
                    <a:gd name="connsiteX11" fmla="*/ 206880 w 1190290"/>
                    <a:gd name="connsiteY11" fmla="*/ 341220 h 1334047"/>
                    <a:gd name="connsiteX12" fmla="*/ 320039 w 1190290"/>
                    <a:gd name="connsiteY12" fmla="*/ 699047 h 1334047"/>
                    <a:gd name="connsiteX13" fmla="*/ 258721 w 1190290"/>
                    <a:gd name="connsiteY13" fmla="*/ 813139 h 1334047"/>
                    <a:gd name="connsiteX0" fmla="*/ 258721 w 1190290"/>
                    <a:gd name="connsiteY0" fmla="*/ 813139 h 1334047"/>
                    <a:gd name="connsiteX1" fmla="*/ 90214 w 1190290"/>
                    <a:gd name="connsiteY1" fmla="*/ 284956 h 1334047"/>
                    <a:gd name="connsiteX2" fmla="*/ 608635 w 1190290"/>
                    <a:gd name="connsiteY2" fmla="*/ 87508 h 1334047"/>
                    <a:gd name="connsiteX3" fmla="*/ 781663 w 1190290"/>
                    <a:gd name="connsiteY3" fmla="*/ 644049 h 1334047"/>
                    <a:gd name="connsiteX4" fmla="*/ 862371 w 1190290"/>
                    <a:gd name="connsiteY4" fmla="*/ 756728 h 1334047"/>
                    <a:gd name="connsiteX5" fmla="*/ 975999 w 1190290"/>
                    <a:gd name="connsiteY5" fmla="*/ 889659 h 1334047"/>
                    <a:gd name="connsiteX6" fmla="*/ 1117867 w 1190290"/>
                    <a:gd name="connsiteY6" fmla="*/ 1046459 h 1334047"/>
                    <a:gd name="connsiteX7" fmla="*/ 1147576 w 1190290"/>
                    <a:gd name="connsiteY7" fmla="*/ 1130902 h 1334047"/>
                    <a:gd name="connsiteX8" fmla="*/ 875914 w 1190290"/>
                    <a:gd name="connsiteY8" fmla="*/ 1242753 h 1334047"/>
                    <a:gd name="connsiteX9" fmla="*/ 644655 w 1190290"/>
                    <a:gd name="connsiteY9" fmla="*/ 663305 h 1334047"/>
                    <a:gd name="connsiteX10" fmla="*/ 546162 w 1190290"/>
                    <a:gd name="connsiteY10" fmla="*/ 244919 h 1334047"/>
                    <a:gd name="connsiteX11" fmla="*/ 206880 w 1190290"/>
                    <a:gd name="connsiteY11" fmla="*/ 341220 h 1334047"/>
                    <a:gd name="connsiteX12" fmla="*/ 320039 w 1190290"/>
                    <a:gd name="connsiteY12" fmla="*/ 699047 h 1334047"/>
                    <a:gd name="connsiteX13" fmla="*/ 258721 w 1190290"/>
                    <a:gd name="connsiteY13" fmla="*/ 813139 h 1334047"/>
                    <a:gd name="connsiteX0" fmla="*/ 258721 w 1190290"/>
                    <a:gd name="connsiteY0" fmla="*/ 793776 h 1314684"/>
                    <a:gd name="connsiteX1" fmla="*/ 90214 w 1190290"/>
                    <a:gd name="connsiteY1" fmla="*/ 265593 h 1314684"/>
                    <a:gd name="connsiteX2" fmla="*/ 583624 w 1190290"/>
                    <a:gd name="connsiteY2" fmla="*/ 87508 h 1314684"/>
                    <a:gd name="connsiteX3" fmla="*/ 781663 w 1190290"/>
                    <a:gd name="connsiteY3" fmla="*/ 624686 h 1314684"/>
                    <a:gd name="connsiteX4" fmla="*/ 862371 w 1190290"/>
                    <a:gd name="connsiteY4" fmla="*/ 737365 h 1314684"/>
                    <a:gd name="connsiteX5" fmla="*/ 975999 w 1190290"/>
                    <a:gd name="connsiteY5" fmla="*/ 870296 h 1314684"/>
                    <a:gd name="connsiteX6" fmla="*/ 1117867 w 1190290"/>
                    <a:gd name="connsiteY6" fmla="*/ 1027096 h 1314684"/>
                    <a:gd name="connsiteX7" fmla="*/ 1147576 w 1190290"/>
                    <a:gd name="connsiteY7" fmla="*/ 1111539 h 1314684"/>
                    <a:gd name="connsiteX8" fmla="*/ 875914 w 1190290"/>
                    <a:gd name="connsiteY8" fmla="*/ 1223390 h 1314684"/>
                    <a:gd name="connsiteX9" fmla="*/ 644655 w 1190290"/>
                    <a:gd name="connsiteY9" fmla="*/ 643942 h 1314684"/>
                    <a:gd name="connsiteX10" fmla="*/ 546162 w 1190290"/>
                    <a:gd name="connsiteY10" fmla="*/ 225556 h 1314684"/>
                    <a:gd name="connsiteX11" fmla="*/ 206880 w 1190290"/>
                    <a:gd name="connsiteY11" fmla="*/ 321857 h 1314684"/>
                    <a:gd name="connsiteX12" fmla="*/ 320039 w 1190290"/>
                    <a:gd name="connsiteY12" fmla="*/ 679684 h 1314684"/>
                    <a:gd name="connsiteX13" fmla="*/ 258721 w 1190290"/>
                    <a:gd name="connsiteY13" fmla="*/ 793776 h 1314684"/>
                    <a:gd name="connsiteX0" fmla="*/ 258721 w 1185690"/>
                    <a:gd name="connsiteY0" fmla="*/ 793776 h 1314684"/>
                    <a:gd name="connsiteX1" fmla="*/ 90214 w 1185690"/>
                    <a:gd name="connsiteY1" fmla="*/ 265593 h 1314684"/>
                    <a:gd name="connsiteX2" fmla="*/ 583624 w 1185690"/>
                    <a:gd name="connsiteY2" fmla="*/ 87508 h 1314684"/>
                    <a:gd name="connsiteX3" fmla="*/ 781663 w 1185690"/>
                    <a:gd name="connsiteY3" fmla="*/ 624686 h 1314684"/>
                    <a:gd name="connsiteX4" fmla="*/ 862371 w 1185690"/>
                    <a:gd name="connsiteY4" fmla="*/ 737365 h 1314684"/>
                    <a:gd name="connsiteX5" fmla="*/ 975999 w 1185690"/>
                    <a:gd name="connsiteY5" fmla="*/ 870296 h 1314684"/>
                    <a:gd name="connsiteX6" fmla="*/ 1117867 w 1185690"/>
                    <a:gd name="connsiteY6" fmla="*/ 1027096 h 1314684"/>
                    <a:gd name="connsiteX7" fmla="*/ 1067658 w 1185690"/>
                    <a:gd name="connsiteY7" fmla="*/ 1178889 h 1314684"/>
                    <a:gd name="connsiteX8" fmla="*/ 875914 w 1185690"/>
                    <a:gd name="connsiteY8" fmla="*/ 1223390 h 1314684"/>
                    <a:gd name="connsiteX9" fmla="*/ 644655 w 1185690"/>
                    <a:gd name="connsiteY9" fmla="*/ 643942 h 1314684"/>
                    <a:gd name="connsiteX10" fmla="*/ 546162 w 1185690"/>
                    <a:gd name="connsiteY10" fmla="*/ 225556 h 1314684"/>
                    <a:gd name="connsiteX11" fmla="*/ 206880 w 1185690"/>
                    <a:gd name="connsiteY11" fmla="*/ 321857 h 1314684"/>
                    <a:gd name="connsiteX12" fmla="*/ 320039 w 1185690"/>
                    <a:gd name="connsiteY12" fmla="*/ 679684 h 1314684"/>
                    <a:gd name="connsiteX13" fmla="*/ 258721 w 1185690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81663 w 1110372"/>
                    <a:gd name="connsiteY3" fmla="*/ 624686 h 1314684"/>
                    <a:gd name="connsiteX4" fmla="*/ 862371 w 1110372"/>
                    <a:gd name="connsiteY4" fmla="*/ 737365 h 1314684"/>
                    <a:gd name="connsiteX5" fmla="*/ 975999 w 1110372"/>
                    <a:gd name="connsiteY5" fmla="*/ 870296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81663 w 1110372"/>
                    <a:gd name="connsiteY3" fmla="*/ 624686 h 1314684"/>
                    <a:gd name="connsiteX4" fmla="*/ 862371 w 1110372"/>
                    <a:gd name="connsiteY4" fmla="*/ 737365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81663 w 1110372"/>
                    <a:gd name="connsiteY3" fmla="*/ 624686 h 1314684"/>
                    <a:gd name="connsiteX4" fmla="*/ 782122 w 1110372"/>
                    <a:gd name="connsiteY4" fmla="*/ 766066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81663 w 1110372"/>
                    <a:gd name="connsiteY3" fmla="*/ 624686 h 1314684"/>
                    <a:gd name="connsiteX4" fmla="*/ 808227 w 1110372"/>
                    <a:gd name="connsiteY4" fmla="*/ 750240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808227 w 1110372"/>
                    <a:gd name="connsiteY4" fmla="*/ 750240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78907 w 1110372"/>
                    <a:gd name="connsiteY5" fmla="*/ 919709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1028434 w 1110372"/>
                    <a:gd name="connsiteY6" fmla="*/ 1101266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961239 w 1110372"/>
                    <a:gd name="connsiteY6" fmla="*/ 1122055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110372"/>
                    <a:gd name="connsiteY0" fmla="*/ 793776 h 1314684"/>
                    <a:gd name="connsiteX1" fmla="*/ 90214 w 1110372"/>
                    <a:gd name="connsiteY1" fmla="*/ 265593 h 1314684"/>
                    <a:gd name="connsiteX2" fmla="*/ 583624 w 1110372"/>
                    <a:gd name="connsiteY2" fmla="*/ 87508 h 1314684"/>
                    <a:gd name="connsiteX3" fmla="*/ 771309 w 1110372"/>
                    <a:gd name="connsiteY3" fmla="*/ 616265 h 1314684"/>
                    <a:gd name="connsiteX4" fmla="*/ 797616 w 1110372"/>
                    <a:gd name="connsiteY4" fmla="*/ 753522 h 1314684"/>
                    <a:gd name="connsiteX5" fmla="*/ 859875 w 1110372"/>
                    <a:gd name="connsiteY5" fmla="*/ 933347 h 1314684"/>
                    <a:gd name="connsiteX6" fmla="*/ 961239 w 1110372"/>
                    <a:gd name="connsiteY6" fmla="*/ 1122055 h 1314684"/>
                    <a:gd name="connsiteX7" fmla="*/ 1067658 w 1110372"/>
                    <a:gd name="connsiteY7" fmla="*/ 1178889 h 1314684"/>
                    <a:gd name="connsiteX8" fmla="*/ 875914 w 1110372"/>
                    <a:gd name="connsiteY8" fmla="*/ 1223390 h 1314684"/>
                    <a:gd name="connsiteX9" fmla="*/ 644655 w 1110372"/>
                    <a:gd name="connsiteY9" fmla="*/ 643942 h 1314684"/>
                    <a:gd name="connsiteX10" fmla="*/ 546162 w 1110372"/>
                    <a:gd name="connsiteY10" fmla="*/ 225556 h 1314684"/>
                    <a:gd name="connsiteX11" fmla="*/ 206880 w 1110372"/>
                    <a:gd name="connsiteY11" fmla="*/ 321857 h 1314684"/>
                    <a:gd name="connsiteX12" fmla="*/ 320039 w 1110372"/>
                    <a:gd name="connsiteY12" fmla="*/ 679684 h 1314684"/>
                    <a:gd name="connsiteX13" fmla="*/ 258721 w 1110372"/>
                    <a:gd name="connsiteY13" fmla="*/ 793776 h 1314684"/>
                    <a:gd name="connsiteX0" fmla="*/ 258721 w 1035340"/>
                    <a:gd name="connsiteY0" fmla="*/ 793776 h 1314684"/>
                    <a:gd name="connsiteX1" fmla="*/ 90214 w 1035340"/>
                    <a:gd name="connsiteY1" fmla="*/ 265593 h 1314684"/>
                    <a:gd name="connsiteX2" fmla="*/ 583624 w 1035340"/>
                    <a:gd name="connsiteY2" fmla="*/ 87508 h 1314684"/>
                    <a:gd name="connsiteX3" fmla="*/ 771309 w 1035340"/>
                    <a:gd name="connsiteY3" fmla="*/ 616265 h 1314684"/>
                    <a:gd name="connsiteX4" fmla="*/ 797616 w 1035340"/>
                    <a:gd name="connsiteY4" fmla="*/ 753522 h 1314684"/>
                    <a:gd name="connsiteX5" fmla="*/ 859875 w 1035340"/>
                    <a:gd name="connsiteY5" fmla="*/ 933347 h 1314684"/>
                    <a:gd name="connsiteX6" fmla="*/ 961239 w 1035340"/>
                    <a:gd name="connsiteY6" fmla="*/ 1122055 h 1314684"/>
                    <a:gd name="connsiteX7" fmla="*/ 992626 w 1035340"/>
                    <a:gd name="connsiteY7" fmla="*/ 1236978 h 1314684"/>
                    <a:gd name="connsiteX8" fmla="*/ 875914 w 1035340"/>
                    <a:gd name="connsiteY8" fmla="*/ 1223390 h 1314684"/>
                    <a:gd name="connsiteX9" fmla="*/ 644655 w 1035340"/>
                    <a:gd name="connsiteY9" fmla="*/ 643942 h 1314684"/>
                    <a:gd name="connsiteX10" fmla="*/ 546162 w 1035340"/>
                    <a:gd name="connsiteY10" fmla="*/ 225556 h 1314684"/>
                    <a:gd name="connsiteX11" fmla="*/ 206880 w 1035340"/>
                    <a:gd name="connsiteY11" fmla="*/ 321857 h 1314684"/>
                    <a:gd name="connsiteX12" fmla="*/ 320039 w 1035340"/>
                    <a:gd name="connsiteY12" fmla="*/ 679684 h 1314684"/>
                    <a:gd name="connsiteX13" fmla="*/ 258721 w 1035340"/>
                    <a:gd name="connsiteY13" fmla="*/ 793776 h 1314684"/>
                    <a:gd name="connsiteX0" fmla="*/ 258721 w 1029062"/>
                    <a:gd name="connsiteY0" fmla="*/ 793776 h 1314684"/>
                    <a:gd name="connsiteX1" fmla="*/ 90214 w 1029062"/>
                    <a:gd name="connsiteY1" fmla="*/ 265593 h 1314684"/>
                    <a:gd name="connsiteX2" fmla="*/ 583624 w 1029062"/>
                    <a:gd name="connsiteY2" fmla="*/ 87508 h 1314684"/>
                    <a:gd name="connsiteX3" fmla="*/ 771309 w 1029062"/>
                    <a:gd name="connsiteY3" fmla="*/ 616265 h 1314684"/>
                    <a:gd name="connsiteX4" fmla="*/ 797616 w 1029062"/>
                    <a:gd name="connsiteY4" fmla="*/ 753522 h 1314684"/>
                    <a:gd name="connsiteX5" fmla="*/ 859875 w 1029062"/>
                    <a:gd name="connsiteY5" fmla="*/ 933347 h 1314684"/>
                    <a:gd name="connsiteX6" fmla="*/ 961239 w 1029062"/>
                    <a:gd name="connsiteY6" fmla="*/ 1122055 h 1314684"/>
                    <a:gd name="connsiteX7" fmla="*/ 992626 w 1029062"/>
                    <a:gd name="connsiteY7" fmla="*/ 1236978 h 1314684"/>
                    <a:gd name="connsiteX8" fmla="*/ 875914 w 1029062"/>
                    <a:gd name="connsiteY8" fmla="*/ 1223390 h 1314684"/>
                    <a:gd name="connsiteX9" fmla="*/ 644655 w 1029062"/>
                    <a:gd name="connsiteY9" fmla="*/ 643942 h 1314684"/>
                    <a:gd name="connsiteX10" fmla="*/ 546162 w 1029062"/>
                    <a:gd name="connsiteY10" fmla="*/ 225556 h 1314684"/>
                    <a:gd name="connsiteX11" fmla="*/ 206880 w 1029062"/>
                    <a:gd name="connsiteY11" fmla="*/ 321857 h 1314684"/>
                    <a:gd name="connsiteX12" fmla="*/ 320039 w 1029062"/>
                    <a:gd name="connsiteY12" fmla="*/ 679684 h 1314684"/>
                    <a:gd name="connsiteX13" fmla="*/ 258721 w 1029062"/>
                    <a:gd name="connsiteY13" fmla="*/ 793776 h 1314684"/>
                    <a:gd name="connsiteX0" fmla="*/ 258721 w 1029062"/>
                    <a:gd name="connsiteY0" fmla="*/ 793776 h 1314684"/>
                    <a:gd name="connsiteX1" fmla="*/ 90214 w 1029062"/>
                    <a:gd name="connsiteY1" fmla="*/ 265593 h 1314684"/>
                    <a:gd name="connsiteX2" fmla="*/ 583624 w 1029062"/>
                    <a:gd name="connsiteY2" fmla="*/ 87508 h 1314684"/>
                    <a:gd name="connsiteX3" fmla="*/ 771309 w 1029062"/>
                    <a:gd name="connsiteY3" fmla="*/ 616265 h 1314684"/>
                    <a:gd name="connsiteX4" fmla="*/ 797616 w 1029062"/>
                    <a:gd name="connsiteY4" fmla="*/ 753522 h 1314684"/>
                    <a:gd name="connsiteX5" fmla="*/ 859875 w 1029062"/>
                    <a:gd name="connsiteY5" fmla="*/ 933347 h 1314684"/>
                    <a:gd name="connsiteX6" fmla="*/ 961239 w 1029062"/>
                    <a:gd name="connsiteY6" fmla="*/ 1122055 h 1314684"/>
                    <a:gd name="connsiteX7" fmla="*/ 992626 w 1029062"/>
                    <a:gd name="connsiteY7" fmla="*/ 1236978 h 1314684"/>
                    <a:gd name="connsiteX8" fmla="*/ 875914 w 1029062"/>
                    <a:gd name="connsiteY8" fmla="*/ 1223390 h 1314684"/>
                    <a:gd name="connsiteX9" fmla="*/ 644655 w 1029062"/>
                    <a:gd name="connsiteY9" fmla="*/ 643942 h 1314684"/>
                    <a:gd name="connsiteX10" fmla="*/ 546162 w 1029062"/>
                    <a:gd name="connsiteY10" fmla="*/ 225556 h 1314684"/>
                    <a:gd name="connsiteX11" fmla="*/ 206880 w 1029062"/>
                    <a:gd name="connsiteY11" fmla="*/ 321857 h 1314684"/>
                    <a:gd name="connsiteX12" fmla="*/ 320039 w 1029062"/>
                    <a:gd name="connsiteY12" fmla="*/ 679684 h 1314684"/>
                    <a:gd name="connsiteX13" fmla="*/ 258721 w 1029062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61239 w 992626"/>
                    <a:gd name="connsiteY6" fmla="*/ 1122055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61239 w 992626"/>
                    <a:gd name="connsiteY6" fmla="*/ 1122055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49535 w 992626"/>
                    <a:gd name="connsiteY6" fmla="*/ 1121801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49535 w 992626"/>
                    <a:gd name="connsiteY6" fmla="*/ 1121801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92626"/>
                    <a:gd name="connsiteY0" fmla="*/ 793776 h 1314684"/>
                    <a:gd name="connsiteX1" fmla="*/ 90214 w 992626"/>
                    <a:gd name="connsiteY1" fmla="*/ 265593 h 1314684"/>
                    <a:gd name="connsiteX2" fmla="*/ 583624 w 992626"/>
                    <a:gd name="connsiteY2" fmla="*/ 87508 h 1314684"/>
                    <a:gd name="connsiteX3" fmla="*/ 771309 w 992626"/>
                    <a:gd name="connsiteY3" fmla="*/ 616265 h 1314684"/>
                    <a:gd name="connsiteX4" fmla="*/ 797616 w 992626"/>
                    <a:gd name="connsiteY4" fmla="*/ 753522 h 1314684"/>
                    <a:gd name="connsiteX5" fmla="*/ 859875 w 992626"/>
                    <a:gd name="connsiteY5" fmla="*/ 933347 h 1314684"/>
                    <a:gd name="connsiteX6" fmla="*/ 949535 w 992626"/>
                    <a:gd name="connsiteY6" fmla="*/ 1121801 h 1314684"/>
                    <a:gd name="connsiteX7" fmla="*/ 992626 w 992626"/>
                    <a:gd name="connsiteY7" fmla="*/ 1236978 h 1314684"/>
                    <a:gd name="connsiteX8" fmla="*/ 875914 w 992626"/>
                    <a:gd name="connsiteY8" fmla="*/ 1223390 h 1314684"/>
                    <a:gd name="connsiteX9" fmla="*/ 644655 w 992626"/>
                    <a:gd name="connsiteY9" fmla="*/ 643942 h 1314684"/>
                    <a:gd name="connsiteX10" fmla="*/ 546162 w 992626"/>
                    <a:gd name="connsiteY10" fmla="*/ 225556 h 1314684"/>
                    <a:gd name="connsiteX11" fmla="*/ 206880 w 992626"/>
                    <a:gd name="connsiteY11" fmla="*/ 321857 h 1314684"/>
                    <a:gd name="connsiteX12" fmla="*/ 320039 w 992626"/>
                    <a:gd name="connsiteY12" fmla="*/ 679684 h 1314684"/>
                    <a:gd name="connsiteX13" fmla="*/ 258721 w 992626"/>
                    <a:gd name="connsiteY13" fmla="*/ 793776 h 1314684"/>
                    <a:gd name="connsiteX0" fmla="*/ 258721 w 978733"/>
                    <a:gd name="connsiteY0" fmla="*/ 793776 h 1314684"/>
                    <a:gd name="connsiteX1" fmla="*/ 90214 w 978733"/>
                    <a:gd name="connsiteY1" fmla="*/ 265593 h 1314684"/>
                    <a:gd name="connsiteX2" fmla="*/ 583624 w 978733"/>
                    <a:gd name="connsiteY2" fmla="*/ 87508 h 1314684"/>
                    <a:gd name="connsiteX3" fmla="*/ 771309 w 978733"/>
                    <a:gd name="connsiteY3" fmla="*/ 616265 h 1314684"/>
                    <a:gd name="connsiteX4" fmla="*/ 797616 w 978733"/>
                    <a:gd name="connsiteY4" fmla="*/ 753522 h 1314684"/>
                    <a:gd name="connsiteX5" fmla="*/ 859875 w 978733"/>
                    <a:gd name="connsiteY5" fmla="*/ 933347 h 1314684"/>
                    <a:gd name="connsiteX6" fmla="*/ 949535 w 978733"/>
                    <a:gd name="connsiteY6" fmla="*/ 1121801 h 1314684"/>
                    <a:gd name="connsiteX7" fmla="*/ 978733 w 978733"/>
                    <a:gd name="connsiteY7" fmla="*/ 1229650 h 1314684"/>
                    <a:gd name="connsiteX8" fmla="*/ 875914 w 978733"/>
                    <a:gd name="connsiteY8" fmla="*/ 1223390 h 1314684"/>
                    <a:gd name="connsiteX9" fmla="*/ 644655 w 978733"/>
                    <a:gd name="connsiteY9" fmla="*/ 643942 h 1314684"/>
                    <a:gd name="connsiteX10" fmla="*/ 546162 w 978733"/>
                    <a:gd name="connsiteY10" fmla="*/ 225556 h 1314684"/>
                    <a:gd name="connsiteX11" fmla="*/ 206880 w 978733"/>
                    <a:gd name="connsiteY11" fmla="*/ 321857 h 1314684"/>
                    <a:gd name="connsiteX12" fmla="*/ 320039 w 978733"/>
                    <a:gd name="connsiteY12" fmla="*/ 679684 h 1314684"/>
                    <a:gd name="connsiteX13" fmla="*/ 258721 w 978733"/>
                    <a:gd name="connsiteY13" fmla="*/ 793776 h 1314684"/>
                    <a:gd name="connsiteX0" fmla="*/ 258721 w 992625"/>
                    <a:gd name="connsiteY0" fmla="*/ 793776 h 1314684"/>
                    <a:gd name="connsiteX1" fmla="*/ 90214 w 992625"/>
                    <a:gd name="connsiteY1" fmla="*/ 265593 h 1314684"/>
                    <a:gd name="connsiteX2" fmla="*/ 583624 w 992625"/>
                    <a:gd name="connsiteY2" fmla="*/ 87508 h 1314684"/>
                    <a:gd name="connsiteX3" fmla="*/ 771309 w 992625"/>
                    <a:gd name="connsiteY3" fmla="*/ 616265 h 1314684"/>
                    <a:gd name="connsiteX4" fmla="*/ 797616 w 992625"/>
                    <a:gd name="connsiteY4" fmla="*/ 753522 h 1314684"/>
                    <a:gd name="connsiteX5" fmla="*/ 859875 w 992625"/>
                    <a:gd name="connsiteY5" fmla="*/ 933347 h 1314684"/>
                    <a:gd name="connsiteX6" fmla="*/ 949535 w 992625"/>
                    <a:gd name="connsiteY6" fmla="*/ 1121801 h 1314684"/>
                    <a:gd name="connsiteX7" fmla="*/ 992625 w 992625"/>
                    <a:gd name="connsiteY7" fmla="*/ 1236977 h 1314684"/>
                    <a:gd name="connsiteX8" fmla="*/ 875914 w 992625"/>
                    <a:gd name="connsiteY8" fmla="*/ 1223390 h 1314684"/>
                    <a:gd name="connsiteX9" fmla="*/ 644655 w 992625"/>
                    <a:gd name="connsiteY9" fmla="*/ 643942 h 1314684"/>
                    <a:gd name="connsiteX10" fmla="*/ 546162 w 992625"/>
                    <a:gd name="connsiteY10" fmla="*/ 225556 h 1314684"/>
                    <a:gd name="connsiteX11" fmla="*/ 206880 w 992625"/>
                    <a:gd name="connsiteY11" fmla="*/ 321857 h 1314684"/>
                    <a:gd name="connsiteX12" fmla="*/ 320039 w 992625"/>
                    <a:gd name="connsiteY12" fmla="*/ 679684 h 1314684"/>
                    <a:gd name="connsiteX13" fmla="*/ 258721 w 992625"/>
                    <a:gd name="connsiteY13" fmla="*/ 793776 h 1314684"/>
                    <a:gd name="connsiteX0" fmla="*/ 258721 w 992625"/>
                    <a:gd name="connsiteY0" fmla="*/ 793776 h 1314684"/>
                    <a:gd name="connsiteX1" fmla="*/ 90214 w 992625"/>
                    <a:gd name="connsiteY1" fmla="*/ 265593 h 1314684"/>
                    <a:gd name="connsiteX2" fmla="*/ 583624 w 992625"/>
                    <a:gd name="connsiteY2" fmla="*/ 87508 h 1314684"/>
                    <a:gd name="connsiteX3" fmla="*/ 771309 w 992625"/>
                    <a:gd name="connsiteY3" fmla="*/ 616265 h 1314684"/>
                    <a:gd name="connsiteX4" fmla="*/ 797616 w 992625"/>
                    <a:gd name="connsiteY4" fmla="*/ 753522 h 1314684"/>
                    <a:gd name="connsiteX5" fmla="*/ 859875 w 992625"/>
                    <a:gd name="connsiteY5" fmla="*/ 933347 h 1314684"/>
                    <a:gd name="connsiteX6" fmla="*/ 949535 w 992625"/>
                    <a:gd name="connsiteY6" fmla="*/ 1121801 h 1314684"/>
                    <a:gd name="connsiteX7" fmla="*/ 992625 w 992625"/>
                    <a:gd name="connsiteY7" fmla="*/ 1236977 h 1314684"/>
                    <a:gd name="connsiteX8" fmla="*/ 875914 w 992625"/>
                    <a:gd name="connsiteY8" fmla="*/ 1223390 h 1314684"/>
                    <a:gd name="connsiteX9" fmla="*/ 644655 w 992625"/>
                    <a:gd name="connsiteY9" fmla="*/ 643942 h 1314684"/>
                    <a:gd name="connsiteX10" fmla="*/ 546162 w 992625"/>
                    <a:gd name="connsiteY10" fmla="*/ 225556 h 1314684"/>
                    <a:gd name="connsiteX11" fmla="*/ 206880 w 992625"/>
                    <a:gd name="connsiteY11" fmla="*/ 321857 h 1314684"/>
                    <a:gd name="connsiteX12" fmla="*/ 320039 w 992625"/>
                    <a:gd name="connsiteY12" fmla="*/ 679684 h 1314684"/>
                    <a:gd name="connsiteX13" fmla="*/ 258721 w 992625"/>
                    <a:gd name="connsiteY13" fmla="*/ 793776 h 1314684"/>
                    <a:gd name="connsiteX0" fmla="*/ 258721 w 992625"/>
                    <a:gd name="connsiteY0" fmla="*/ 793776 h 1314684"/>
                    <a:gd name="connsiteX1" fmla="*/ 90214 w 992625"/>
                    <a:gd name="connsiteY1" fmla="*/ 265593 h 1314684"/>
                    <a:gd name="connsiteX2" fmla="*/ 583624 w 992625"/>
                    <a:gd name="connsiteY2" fmla="*/ 87508 h 1314684"/>
                    <a:gd name="connsiteX3" fmla="*/ 771309 w 992625"/>
                    <a:gd name="connsiteY3" fmla="*/ 616265 h 1314684"/>
                    <a:gd name="connsiteX4" fmla="*/ 797616 w 992625"/>
                    <a:gd name="connsiteY4" fmla="*/ 753522 h 1314684"/>
                    <a:gd name="connsiteX5" fmla="*/ 859875 w 992625"/>
                    <a:gd name="connsiteY5" fmla="*/ 933347 h 1314684"/>
                    <a:gd name="connsiteX6" fmla="*/ 949535 w 992625"/>
                    <a:gd name="connsiteY6" fmla="*/ 1121801 h 1314684"/>
                    <a:gd name="connsiteX7" fmla="*/ 992625 w 992625"/>
                    <a:gd name="connsiteY7" fmla="*/ 1236977 h 1314684"/>
                    <a:gd name="connsiteX8" fmla="*/ 875914 w 992625"/>
                    <a:gd name="connsiteY8" fmla="*/ 1223390 h 1314684"/>
                    <a:gd name="connsiteX9" fmla="*/ 691868 w 992625"/>
                    <a:gd name="connsiteY9" fmla="*/ 777293 h 1314684"/>
                    <a:gd name="connsiteX10" fmla="*/ 644655 w 992625"/>
                    <a:gd name="connsiteY10" fmla="*/ 643942 h 1314684"/>
                    <a:gd name="connsiteX11" fmla="*/ 546162 w 992625"/>
                    <a:gd name="connsiteY11" fmla="*/ 225556 h 1314684"/>
                    <a:gd name="connsiteX12" fmla="*/ 206880 w 992625"/>
                    <a:gd name="connsiteY12" fmla="*/ 321857 h 1314684"/>
                    <a:gd name="connsiteX13" fmla="*/ 320039 w 992625"/>
                    <a:gd name="connsiteY13" fmla="*/ 679684 h 1314684"/>
                    <a:gd name="connsiteX14" fmla="*/ 258721 w 992625"/>
                    <a:gd name="connsiteY14" fmla="*/ 793776 h 1314684"/>
                    <a:gd name="connsiteX0" fmla="*/ 258721 w 962640"/>
                    <a:gd name="connsiteY0" fmla="*/ 793776 h 1314684"/>
                    <a:gd name="connsiteX1" fmla="*/ 90214 w 962640"/>
                    <a:gd name="connsiteY1" fmla="*/ 265593 h 1314684"/>
                    <a:gd name="connsiteX2" fmla="*/ 583624 w 962640"/>
                    <a:gd name="connsiteY2" fmla="*/ 87508 h 1314684"/>
                    <a:gd name="connsiteX3" fmla="*/ 771309 w 962640"/>
                    <a:gd name="connsiteY3" fmla="*/ 616265 h 1314684"/>
                    <a:gd name="connsiteX4" fmla="*/ 797616 w 962640"/>
                    <a:gd name="connsiteY4" fmla="*/ 753522 h 1314684"/>
                    <a:gd name="connsiteX5" fmla="*/ 859875 w 962640"/>
                    <a:gd name="connsiteY5" fmla="*/ 933347 h 1314684"/>
                    <a:gd name="connsiteX6" fmla="*/ 949535 w 962640"/>
                    <a:gd name="connsiteY6" fmla="*/ 1121801 h 1314684"/>
                    <a:gd name="connsiteX7" fmla="*/ 961889 w 962640"/>
                    <a:gd name="connsiteY7" fmla="*/ 1250361 h 1314684"/>
                    <a:gd name="connsiteX8" fmla="*/ 875914 w 962640"/>
                    <a:gd name="connsiteY8" fmla="*/ 1223390 h 1314684"/>
                    <a:gd name="connsiteX9" fmla="*/ 691868 w 962640"/>
                    <a:gd name="connsiteY9" fmla="*/ 777293 h 1314684"/>
                    <a:gd name="connsiteX10" fmla="*/ 644655 w 962640"/>
                    <a:gd name="connsiteY10" fmla="*/ 643942 h 1314684"/>
                    <a:gd name="connsiteX11" fmla="*/ 546162 w 962640"/>
                    <a:gd name="connsiteY11" fmla="*/ 225556 h 1314684"/>
                    <a:gd name="connsiteX12" fmla="*/ 206880 w 962640"/>
                    <a:gd name="connsiteY12" fmla="*/ 321857 h 1314684"/>
                    <a:gd name="connsiteX13" fmla="*/ 320039 w 962640"/>
                    <a:gd name="connsiteY13" fmla="*/ 679684 h 1314684"/>
                    <a:gd name="connsiteX14" fmla="*/ 258721 w 962640"/>
                    <a:gd name="connsiteY14" fmla="*/ 793776 h 1314684"/>
                    <a:gd name="connsiteX0" fmla="*/ 258721 w 1019920"/>
                    <a:gd name="connsiteY0" fmla="*/ 793776 h 1314684"/>
                    <a:gd name="connsiteX1" fmla="*/ 90214 w 1019920"/>
                    <a:gd name="connsiteY1" fmla="*/ 265593 h 1314684"/>
                    <a:gd name="connsiteX2" fmla="*/ 583624 w 1019920"/>
                    <a:gd name="connsiteY2" fmla="*/ 87508 h 1314684"/>
                    <a:gd name="connsiteX3" fmla="*/ 771309 w 1019920"/>
                    <a:gd name="connsiteY3" fmla="*/ 616265 h 1314684"/>
                    <a:gd name="connsiteX4" fmla="*/ 797616 w 1019920"/>
                    <a:gd name="connsiteY4" fmla="*/ 753522 h 1314684"/>
                    <a:gd name="connsiteX5" fmla="*/ 859875 w 1019920"/>
                    <a:gd name="connsiteY5" fmla="*/ 933347 h 1314684"/>
                    <a:gd name="connsiteX6" fmla="*/ 949535 w 1019920"/>
                    <a:gd name="connsiteY6" fmla="*/ 1121801 h 1314684"/>
                    <a:gd name="connsiteX7" fmla="*/ 961889 w 1019920"/>
                    <a:gd name="connsiteY7" fmla="*/ 1250361 h 1314684"/>
                    <a:gd name="connsiteX8" fmla="*/ 875914 w 1019920"/>
                    <a:gd name="connsiteY8" fmla="*/ 1223390 h 1314684"/>
                    <a:gd name="connsiteX9" fmla="*/ 691868 w 1019920"/>
                    <a:gd name="connsiteY9" fmla="*/ 777293 h 1314684"/>
                    <a:gd name="connsiteX10" fmla="*/ 644655 w 1019920"/>
                    <a:gd name="connsiteY10" fmla="*/ 643942 h 1314684"/>
                    <a:gd name="connsiteX11" fmla="*/ 546162 w 1019920"/>
                    <a:gd name="connsiteY11" fmla="*/ 225556 h 1314684"/>
                    <a:gd name="connsiteX12" fmla="*/ 206880 w 1019920"/>
                    <a:gd name="connsiteY12" fmla="*/ 321857 h 1314684"/>
                    <a:gd name="connsiteX13" fmla="*/ 320039 w 1019920"/>
                    <a:gd name="connsiteY13" fmla="*/ 679684 h 1314684"/>
                    <a:gd name="connsiteX14" fmla="*/ 258721 w 1019920"/>
                    <a:gd name="connsiteY14" fmla="*/ 793776 h 1314684"/>
                    <a:gd name="connsiteX0" fmla="*/ 258721 w 1019920"/>
                    <a:gd name="connsiteY0" fmla="*/ 793776 h 1314684"/>
                    <a:gd name="connsiteX1" fmla="*/ 90214 w 1019920"/>
                    <a:gd name="connsiteY1" fmla="*/ 265593 h 1314684"/>
                    <a:gd name="connsiteX2" fmla="*/ 583624 w 1019920"/>
                    <a:gd name="connsiteY2" fmla="*/ 87508 h 1314684"/>
                    <a:gd name="connsiteX3" fmla="*/ 771309 w 1019920"/>
                    <a:gd name="connsiteY3" fmla="*/ 616265 h 1314684"/>
                    <a:gd name="connsiteX4" fmla="*/ 797616 w 1019920"/>
                    <a:gd name="connsiteY4" fmla="*/ 753522 h 1314684"/>
                    <a:gd name="connsiteX5" fmla="*/ 859875 w 1019920"/>
                    <a:gd name="connsiteY5" fmla="*/ 933347 h 1314684"/>
                    <a:gd name="connsiteX6" fmla="*/ 949535 w 1019920"/>
                    <a:gd name="connsiteY6" fmla="*/ 1121801 h 1314684"/>
                    <a:gd name="connsiteX7" fmla="*/ 961889 w 1019920"/>
                    <a:gd name="connsiteY7" fmla="*/ 1250361 h 1314684"/>
                    <a:gd name="connsiteX8" fmla="*/ 875914 w 1019920"/>
                    <a:gd name="connsiteY8" fmla="*/ 1223390 h 1314684"/>
                    <a:gd name="connsiteX9" fmla="*/ 691868 w 1019920"/>
                    <a:gd name="connsiteY9" fmla="*/ 777293 h 1314684"/>
                    <a:gd name="connsiteX10" fmla="*/ 644655 w 1019920"/>
                    <a:gd name="connsiteY10" fmla="*/ 643942 h 1314684"/>
                    <a:gd name="connsiteX11" fmla="*/ 546162 w 1019920"/>
                    <a:gd name="connsiteY11" fmla="*/ 225556 h 1314684"/>
                    <a:gd name="connsiteX12" fmla="*/ 206880 w 1019920"/>
                    <a:gd name="connsiteY12" fmla="*/ 321857 h 1314684"/>
                    <a:gd name="connsiteX13" fmla="*/ 320039 w 1019920"/>
                    <a:gd name="connsiteY13" fmla="*/ 679684 h 1314684"/>
                    <a:gd name="connsiteX14" fmla="*/ 258721 w 1019920"/>
                    <a:gd name="connsiteY14" fmla="*/ 793776 h 1314684"/>
                    <a:gd name="connsiteX0" fmla="*/ 258721 w 1019920"/>
                    <a:gd name="connsiteY0" fmla="*/ 793776 h 1268784"/>
                    <a:gd name="connsiteX1" fmla="*/ 90214 w 1019920"/>
                    <a:gd name="connsiteY1" fmla="*/ 265593 h 1268784"/>
                    <a:gd name="connsiteX2" fmla="*/ 583624 w 1019920"/>
                    <a:gd name="connsiteY2" fmla="*/ 87508 h 1268784"/>
                    <a:gd name="connsiteX3" fmla="*/ 771309 w 1019920"/>
                    <a:gd name="connsiteY3" fmla="*/ 616265 h 1268784"/>
                    <a:gd name="connsiteX4" fmla="*/ 797616 w 1019920"/>
                    <a:gd name="connsiteY4" fmla="*/ 753522 h 1268784"/>
                    <a:gd name="connsiteX5" fmla="*/ 859875 w 1019920"/>
                    <a:gd name="connsiteY5" fmla="*/ 933347 h 1268784"/>
                    <a:gd name="connsiteX6" fmla="*/ 949535 w 1019920"/>
                    <a:gd name="connsiteY6" fmla="*/ 1121801 h 1268784"/>
                    <a:gd name="connsiteX7" fmla="*/ 961889 w 1019920"/>
                    <a:gd name="connsiteY7" fmla="*/ 1250361 h 1268784"/>
                    <a:gd name="connsiteX8" fmla="*/ 875914 w 1019920"/>
                    <a:gd name="connsiteY8" fmla="*/ 1223390 h 1268784"/>
                    <a:gd name="connsiteX9" fmla="*/ 691868 w 1019920"/>
                    <a:gd name="connsiteY9" fmla="*/ 777293 h 1268784"/>
                    <a:gd name="connsiteX10" fmla="*/ 644655 w 1019920"/>
                    <a:gd name="connsiteY10" fmla="*/ 643942 h 1268784"/>
                    <a:gd name="connsiteX11" fmla="*/ 546162 w 1019920"/>
                    <a:gd name="connsiteY11" fmla="*/ 225556 h 1268784"/>
                    <a:gd name="connsiteX12" fmla="*/ 206880 w 1019920"/>
                    <a:gd name="connsiteY12" fmla="*/ 321857 h 1268784"/>
                    <a:gd name="connsiteX13" fmla="*/ 320039 w 1019920"/>
                    <a:gd name="connsiteY13" fmla="*/ 679684 h 1268784"/>
                    <a:gd name="connsiteX14" fmla="*/ 258721 w 1019920"/>
                    <a:gd name="connsiteY14" fmla="*/ 793776 h 1268784"/>
                    <a:gd name="connsiteX0" fmla="*/ 258721 w 1019920"/>
                    <a:gd name="connsiteY0" fmla="*/ 793776 h 1268784"/>
                    <a:gd name="connsiteX1" fmla="*/ 90214 w 1019920"/>
                    <a:gd name="connsiteY1" fmla="*/ 265593 h 1268784"/>
                    <a:gd name="connsiteX2" fmla="*/ 583624 w 1019920"/>
                    <a:gd name="connsiteY2" fmla="*/ 87508 h 1268784"/>
                    <a:gd name="connsiteX3" fmla="*/ 771309 w 1019920"/>
                    <a:gd name="connsiteY3" fmla="*/ 616265 h 1268784"/>
                    <a:gd name="connsiteX4" fmla="*/ 797616 w 1019920"/>
                    <a:gd name="connsiteY4" fmla="*/ 753522 h 1268784"/>
                    <a:gd name="connsiteX5" fmla="*/ 859875 w 1019920"/>
                    <a:gd name="connsiteY5" fmla="*/ 933347 h 1268784"/>
                    <a:gd name="connsiteX6" fmla="*/ 949535 w 1019920"/>
                    <a:gd name="connsiteY6" fmla="*/ 1121801 h 1268784"/>
                    <a:gd name="connsiteX7" fmla="*/ 961889 w 1019920"/>
                    <a:gd name="connsiteY7" fmla="*/ 1250361 h 1268784"/>
                    <a:gd name="connsiteX8" fmla="*/ 875914 w 1019920"/>
                    <a:gd name="connsiteY8" fmla="*/ 1223390 h 1268784"/>
                    <a:gd name="connsiteX9" fmla="*/ 691868 w 1019920"/>
                    <a:gd name="connsiteY9" fmla="*/ 777293 h 1268784"/>
                    <a:gd name="connsiteX10" fmla="*/ 644655 w 1019920"/>
                    <a:gd name="connsiteY10" fmla="*/ 643942 h 1268784"/>
                    <a:gd name="connsiteX11" fmla="*/ 546162 w 1019920"/>
                    <a:gd name="connsiteY11" fmla="*/ 225556 h 1268784"/>
                    <a:gd name="connsiteX12" fmla="*/ 206880 w 1019920"/>
                    <a:gd name="connsiteY12" fmla="*/ 321857 h 1268784"/>
                    <a:gd name="connsiteX13" fmla="*/ 320039 w 1019920"/>
                    <a:gd name="connsiteY13" fmla="*/ 679684 h 1268784"/>
                    <a:gd name="connsiteX14" fmla="*/ 258721 w 1019920"/>
                    <a:gd name="connsiteY14" fmla="*/ 793776 h 1268784"/>
                    <a:gd name="connsiteX0" fmla="*/ 258721 w 1019920"/>
                    <a:gd name="connsiteY0" fmla="*/ 793776 h 1268784"/>
                    <a:gd name="connsiteX1" fmla="*/ 90214 w 1019920"/>
                    <a:gd name="connsiteY1" fmla="*/ 265593 h 1268784"/>
                    <a:gd name="connsiteX2" fmla="*/ 583624 w 1019920"/>
                    <a:gd name="connsiteY2" fmla="*/ 87508 h 1268784"/>
                    <a:gd name="connsiteX3" fmla="*/ 771309 w 1019920"/>
                    <a:gd name="connsiteY3" fmla="*/ 616265 h 1268784"/>
                    <a:gd name="connsiteX4" fmla="*/ 797616 w 1019920"/>
                    <a:gd name="connsiteY4" fmla="*/ 753522 h 1268784"/>
                    <a:gd name="connsiteX5" fmla="*/ 861478 w 1019920"/>
                    <a:gd name="connsiteY5" fmla="*/ 913476 h 1268784"/>
                    <a:gd name="connsiteX6" fmla="*/ 949535 w 1019920"/>
                    <a:gd name="connsiteY6" fmla="*/ 1121801 h 1268784"/>
                    <a:gd name="connsiteX7" fmla="*/ 961889 w 1019920"/>
                    <a:gd name="connsiteY7" fmla="*/ 1250361 h 1268784"/>
                    <a:gd name="connsiteX8" fmla="*/ 875914 w 1019920"/>
                    <a:gd name="connsiteY8" fmla="*/ 1223390 h 1268784"/>
                    <a:gd name="connsiteX9" fmla="*/ 691868 w 1019920"/>
                    <a:gd name="connsiteY9" fmla="*/ 777293 h 1268784"/>
                    <a:gd name="connsiteX10" fmla="*/ 644655 w 1019920"/>
                    <a:gd name="connsiteY10" fmla="*/ 643942 h 1268784"/>
                    <a:gd name="connsiteX11" fmla="*/ 546162 w 1019920"/>
                    <a:gd name="connsiteY11" fmla="*/ 225556 h 1268784"/>
                    <a:gd name="connsiteX12" fmla="*/ 206880 w 1019920"/>
                    <a:gd name="connsiteY12" fmla="*/ 321857 h 1268784"/>
                    <a:gd name="connsiteX13" fmla="*/ 320039 w 1019920"/>
                    <a:gd name="connsiteY13" fmla="*/ 679684 h 1268784"/>
                    <a:gd name="connsiteX14" fmla="*/ 258721 w 1019920"/>
                    <a:gd name="connsiteY14" fmla="*/ 793776 h 1268784"/>
                    <a:gd name="connsiteX0" fmla="*/ 258721 w 1019920"/>
                    <a:gd name="connsiteY0" fmla="*/ 793776 h 1268784"/>
                    <a:gd name="connsiteX1" fmla="*/ 90214 w 1019920"/>
                    <a:gd name="connsiteY1" fmla="*/ 265593 h 1268784"/>
                    <a:gd name="connsiteX2" fmla="*/ 583624 w 1019920"/>
                    <a:gd name="connsiteY2" fmla="*/ 87508 h 1268784"/>
                    <a:gd name="connsiteX3" fmla="*/ 771309 w 1019920"/>
                    <a:gd name="connsiteY3" fmla="*/ 616265 h 1268784"/>
                    <a:gd name="connsiteX4" fmla="*/ 797616 w 1019920"/>
                    <a:gd name="connsiteY4" fmla="*/ 753522 h 1268784"/>
                    <a:gd name="connsiteX5" fmla="*/ 861478 w 1019920"/>
                    <a:gd name="connsiteY5" fmla="*/ 913476 h 1268784"/>
                    <a:gd name="connsiteX6" fmla="*/ 949535 w 1019920"/>
                    <a:gd name="connsiteY6" fmla="*/ 1121801 h 1268784"/>
                    <a:gd name="connsiteX7" fmla="*/ 961889 w 1019920"/>
                    <a:gd name="connsiteY7" fmla="*/ 1250361 h 1268784"/>
                    <a:gd name="connsiteX8" fmla="*/ 875914 w 1019920"/>
                    <a:gd name="connsiteY8" fmla="*/ 1223390 h 1268784"/>
                    <a:gd name="connsiteX9" fmla="*/ 691868 w 1019920"/>
                    <a:gd name="connsiteY9" fmla="*/ 777293 h 1268784"/>
                    <a:gd name="connsiteX10" fmla="*/ 644655 w 1019920"/>
                    <a:gd name="connsiteY10" fmla="*/ 643942 h 1268784"/>
                    <a:gd name="connsiteX11" fmla="*/ 546162 w 1019920"/>
                    <a:gd name="connsiteY11" fmla="*/ 225556 h 1268784"/>
                    <a:gd name="connsiteX12" fmla="*/ 206880 w 1019920"/>
                    <a:gd name="connsiteY12" fmla="*/ 321857 h 1268784"/>
                    <a:gd name="connsiteX13" fmla="*/ 320039 w 1019920"/>
                    <a:gd name="connsiteY13" fmla="*/ 679684 h 1268784"/>
                    <a:gd name="connsiteX14" fmla="*/ 258721 w 1019920"/>
                    <a:gd name="connsiteY14" fmla="*/ 793776 h 1268784"/>
                    <a:gd name="connsiteX0" fmla="*/ 258721 w 1019920"/>
                    <a:gd name="connsiteY0" fmla="*/ 793776 h 1268784"/>
                    <a:gd name="connsiteX1" fmla="*/ 90214 w 1019920"/>
                    <a:gd name="connsiteY1" fmla="*/ 265593 h 1268784"/>
                    <a:gd name="connsiteX2" fmla="*/ 583624 w 1019920"/>
                    <a:gd name="connsiteY2" fmla="*/ 87508 h 1268784"/>
                    <a:gd name="connsiteX3" fmla="*/ 771309 w 1019920"/>
                    <a:gd name="connsiteY3" fmla="*/ 616265 h 1268784"/>
                    <a:gd name="connsiteX4" fmla="*/ 797616 w 1019920"/>
                    <a:gd name="connsiteY4" fmla="*/ 753522 h 1268784"/>
                    <a:gd name="connsiteX5" fmla="*/ 854405 w 1019920"/>
                    <a:gd name="connsiteY5" fmla="*/ 915664 h 1268784"/>
                    <a:gd name="connsiteX6" fmla="*/ 949535 w 1019920"/>
                    <a:gd name="connsiteY6" fmla="*/ 1121801 h 1268784"/>
                    <a:gd name="connsiteX7" fmla="*/ 961889 w 1019920"/>
                    <a:gd name="connsiteY7" fmla="*/ 1250361 h 1268784"/>
                    <a:gd name="connsiteX8" fmla="*/ 875914 w 1019920"/>
                    <a:gd name="connsiteY8" fmla="*/ 1223390 h 1268784"/>
                    <a:gd name="connsiteX9" fmla="*/ 691868 w 1019920"/>
                    <a:gd name="connsiteY9" fmla="*/ 777293 h 1268784"/>
                    <a:gd name="connsiteX10" fmla="*/ 644655 w 1019920"/>
                    <a:gd name="connsiteY10" fmla="*/ 643942 h 1268784"/>
                    <a:gd name="connsiteX11" fmla="*/ 546162 w 1019920"/>
                    <a:gd name="connsiteY11" fmla="*/ 225556 h 1268784"/>
                    <a:gd name="connsiteX12" fmla="*/ 206880 w 1019920"/>
                    <a:gd name="connsiteY12" fmla="*/ 321857 h 1268784"/>
                    <a:gd name="connsiteX13" fmla="*/ 320039 w 1019920"/>
                    <a:gd name="connsiteY13" fmla="*/ 679684 h 1268784"/>
                    <a:gd name="connsiteX14" fmla="*/ 258721 w 1019920"/>
                    <a:gd name="connsiteY14" fmla="*/ 793776 h 1268784"/>
                    <a:gd name="connsiteX0" fmla="*/ 258721 w 1019920"/>
                    <a:gd name="connsiteY0" fmla="*/ 793776 h 1268784"/>
                    <a:gd name="connsiteX1" fmla="*/ 90214 w 1019920"/>
                    <a:gd name="connsiteY1" fmla="*/ 265593 h 1268784"/>
                    <a:gd name="connsiteX2" fmla="*/ 583624 w 1019920"/>
                    <a:gd name="connsiteY2" fmla="*/ 87508 h 1268784"/>
                    <a:gd name="connsiteX3" fmla="*/ 771309 w 1019920"/>
                    <a:gd name="connsiteY3" fmla="*/ 616265 h 1268784"/>
                    <a:gd name="connsiteX4" fmla="*/ 797616 w 1019920"/>
                    <a:gd name="connsiteY4" fmla="*/ 753522 h 1268784"/>
                    <a:gd name="connsiteX5" fmla="*/ 854405 w 1019920"/>
                    <a:gd name="connsiteY5" fmla="*/ 915664 h 1268784"/>
                    <a:gd name="connsiteX6" fmla="*/ 949535 w 1019920"/>
                    <a:gd name="connsiteY6" fmla="*/ 1121801 h 1268784"/>
                    <a:gd name="connsiteX7" fmla="*/ 961889 w 1019920"/>
                    <a:gd name="connsiteY7" fmla="*/ 1250361 h 1268784"/>
                    <a:gd name="connsiteX8" fmla="*/ 875914 w 1019920"/>
                    <a:gd name="connsiteY8" fmla="*/ 1223390 h 1268784"/>
                    <a:gd name="connsiteX9" fmla="*/ 691868 w 1019920"/>
                    <a:gd name="connsiteY9" fmla="*/ 777293 h 1268784"/>
                    <a:gd name="connsiteX10" fmla="*/ 644655 w 1019920"/>
                    <a:gd name="connsiteY10" fmla="*/ 643942 h 1268784"/>
                    <a:gd name="connsiteX11" fmla="*/ 546162 w 1019920"/>
                    <a:gd name="connsiteY11" fmla="*/ 225556 h 1268784"/>
                    <a:gd name="connsiteX12" fmla="*/ 206880 w 1019920"/>
                    <a:gd name="connsiteY12" fmla="*/ 321857 h 1268784"/>
                    <a:gd name="connsiteX13" fmla="*/ 320039 w 1019920"/>
                    <a:gd name="connsiteY13" fmla="*/ 679684 h 1268784"/>
                    <a:gd name="connsiteX14" fmla="*/ 258721 w 1019920"/>
                    <a:gd name="connsiteY14" fmla="*/ 793776 h 1268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9920" h="1268784">
                      <a:moveTo>
                        <a:pt x="258721" y="793776"/>
                      </a:moveTo>
                      <a:cubicBezTo>
                        <a:pt x="73908" y="690939"/>
                        <a:pt x="0" y="459276"/>
                        <a:pt x="90214" y="265593"/>
                      </a:cubicBezTo>
                      <a:cubicBezTo>
                        <a:pt x="182216" y="68070"/>
                        <a:pt x="386772" y="0"/>
                        <a:pt x="583624" y="87508"/>
                      </a:cubicBezTo>
                      <a:cubicBezTo>
                        <a:pt x="776929" y="173440"/>
                        <a:pt x="844839" y="415082"/>
                        <a:pt x="771309" y="616265"/>
                      </a:cubicBezTo>
                      <a:cubicBezTo>
                        <a:pt x="767290" y="647796"/>
                        <a:pt x="774714" y="699300"/>
                        <a:pt x="797616" y="753522"/>
                      </a:cubicBezTo>
                      <a:cubicBezTo>
                        <a:pt x="837254" y="860226"/>
                        <a:pt x="814910" y="818490"/>
                        <a:pt x="854405" y="915664"/>
                      </a:cubicBezTo>
                      <a:cubicBezTo>
                        <a:pt x="895210" y="1011722"/>
                        <a:pt x="899440" y="1023194"/>
                        <a:pt x="949535" y="1121801"/>
                      </a:cubicBezTo>
                      <a:cubicBezTo>
                        <a:pt x="961280" y="1168875"/>
                        <a:pt x="1019920" y="1224419"/>
                        <a:pt x="961889" y="1250361"/>
                      </a:cubicBezTo>
                      <a:cubicBezTo>
                        <a:pt x="883044" y="1268321"/>
                        <a:pt x="898064" y="1268784"/>
                        <a:pt x="875914" y="1223390"/>
                      </a:cubicBezTo>
                      <a:cubicBezTo>
                        <a:pt x="835219" y="1143859"/>
                        <a:pt x="730411" y="873868"/>
                        <a:pt x="691868" y="777293"/>
                      </a:cubicBezTo>
                      <a:cubicBezTo>
                        <a:pt x="653325" y="680718"/>
                        <a:pt x="671297" y="735169"/>
                        <a:pt x="644655" y="643942"/>
                      </a:cubicBezTo>
                      <a:cubicBezTo>
                        <a:pt x="693666" y="507603"/>
                        <a:pt x="675777" y="284139"/>
                        <a:pt x="546162" y="225556"/>
                      </a:cubicBezTo>
                      <a:cubicBezTo>
                        <a:pt x="413019" y="165379"/>
                        <a:pt x="268769" y="186763"/>
                        <a:pt x="206880" y="321857"/>
                      </a:cubicBezTo>
                      <a:cubicBezTo>
                        <a:pt x="146760" y="453089"/>
                        <a:pt x="196276" y="609666"/>
                        <a:pt x="320039" y="679684"/>
                      </a:cubicBezTo>
                      <a:lnTo>
                        <a:pt x="258721" y="793776"/>
                      </a:ln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3175">
                  <a:solidFill>
                    <a:schemeClr val="accent3">
                      <a:lumMod val="50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6" name="Group 56"/>
              <p:cNvGrpSpPr/>
              <p:nvPr/>
            </p:nvGrpSpPr>
            <p:grpSpPr>
              <a:xfrm rot="20262608">
                <a:off x="1430650" y="3573020"/>
                <a:ext cx="200055" cy="493157"/>
                <a:chOff x="2728243" y="3607483"/>
                <a:chExt cx="211305" cy="519113"/>
              </a:xfrm>
            </p:grpSpPr>
            <p:sp>
              <p:nvSpPr>
                <p:cNvPr id="319" name="Rounded Rectangle 318"/>
                <p:cNvSpPr/>
                <p:nvPr/>
              </p:nvSpPr>
              <p:spPr>
                <a:xfrm>
                  <a:off x="2770020" y="3617505"/>
                  <a:ext cx="148006" cy="425090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rgbClr val="00CC66">
                        <a:tint val="66000"/>
                        <a:satMod val="160000"/>
                      </a:srgbClr>
                    </a:gs>
                    <a:gs pos="50000">
                      <a:srgbClr val="00CC66">
                        <a:tint val="44500"/>
                        <a:satMod val="160000"/>
                      </a:srgbClr>
                    </a:gs>
                    <a:gs pos="0">
                      <a:srgbClr val="00CC66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rgbClr val="00B050"/>
                  </a:solidFill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sp>
              <p:nvSpPr>
                <p:cNvPr id="320" name="TextBox 319"/>
                <p:cNvSpPr txBox="1"/>
                <p:nvPr/>
              </p:nvSpPr>
              <p:spPr>
                <a:xfrm rot="5400000">
                  <a:off x="2574339" y="3761387"/>
                  <a:ext cx="519113" cy="211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dirty="0" smtClean="0">
                      <a:latin typeface="Arial" panose="020B0604020202090204" pitchFamily="34" charset="0"/>
                      <a:cs typeface="Arial" panose="020B0604020202090204" pitchFamily="34" charset="0"/>
                    </a:rPr>
                    <a:t>IRAK-4</a:t>
                  </a:r>
                  <a:endParaRPr lang="en-US" sz="700" dirty="0">
                    <a:latin typeface="Arial" panose="020B0604020202090204" pitchFamily="34" charset="0"/>
                    <a:cs typeface="Arial" panose="020B0604020202090204" pitchFamily="34" charset="0"/>
                  </a:endParaRPr>
                </a:p>
              </p:txBody>
            </p:sp>
          </p:grpSp>
        </p:grpSp>
      </p:grpSp>
      <p:sp>
        <p:nvSpPr>
          <p:cNvPr id="324" name="TextBox 323"/>
          <p:cNvSpPr txBox="1"/>
          <p:nvPr/>
        </p:nvSpPr>
        <p:spPr>
          <a:xfrm>
            <a:off x="4113475" y="5848167"/>
            <a:ext cx="480547" cy="195309"/>
          </a:xfrm>
          <a:prstGeom prst="rect">
            <a:avLst/>
          </a:prstGeom>
          <a:noFill/>
        </p:spPr>
        <p:txBody>
          <a:bodyPr wrap="square" lIns="86726" tIns="43362" rIns="86726" bIns="43362" rtlCol="0">
            <a:spAutoFit/>
          </a:bodyPr>
          <a:lstStyle/>
          <a:p>
            <a:r>
              <a:rPr lang="en-CA" sz="700" dirty="0" smtClean="0">
                <a:latin typeface="Arial" pitchFamily="34" charset="0"/>
                <a:cs typeface="Arial" pitchFamily="34" charset="0"/>
              </a:rPr>
              <a:t>4-1bb</a:t>
            </a:r>
            <a:endParaRPr lang="en-CA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9" name="Group 324"/>
          <p:cNvGrpSpPr/>
          <p:nvPr/>
        </p:nvGrpSpPr>
        <p:grpSpPr>
          <a:xfrm>
            <a:off x="3505721" y="4016260"/>
            <a:ext cx="496440" cy="200055"/>
            <a:chOff x="3941385" y="4313210"/>
            <a:chExt cx="614362" cy="247292"/>
          </a:xfrm>
        </p:grpSpPr>
        <p:sp>
          <p:nvSpPr>
            <p:cNvPr id="326" name="Oval 325"/>
            <p:cNvSpPr/>
            <p:nvPr/>
          </p:nvSpPr>
          <p:spPr>
            <a:xfrm>
              <a:off x="3952875" y="4314825"/>
              <a:ext cx="419100" cy="219075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tint val="66000"/>
                    <a:satMod val="160000"/>
                    <a:lumMod val="76000"/>
                  </a:schemeClr>
                </a:gs>
                <a:gs pos="50000">
                  <a:schemeClr val="accent2">
                    <a:lumMod val="75000"/>
                    <a:tint val="44500"/>
                    <a:satMod val="160000"/>
                  </a:schemeClr>
                </a:gs>
                <a:gs pos="0">
                  <a:schemeClr val="accent2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3941385" y="4313210"/>
              <a:ext cx="614362" cy="247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cIAP</a:t>
              </a:r>
              <a:endParaRPr lang="en-US" sz="700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</p:grpSp>
      <p:cxnSp>
        <p:nvCxnSpPr>
          <p:cNvPr id="328" name="Straight Arrow Connector 327"/>
          <p:cNvCxnSpPr/>
          <p:nvPr/>
        </p:nvCxnSpPr>
        <p:spPr>
          <a:xfrm>
            <a:off x="3417164" y="4020443"/>
            <a:ext cx="124058" cy="292200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0" name="Straight Arrow Connector 329"/>
          <p:cNvCxnSpPr/>
          <p:nvPr/>
        </p:nvCxnSpPr>
        <p:spPr>
          <a:xfrm flipH="1">
            <a:off x="2945367" y="4441374"/>
            <a:ext cx="1941" cy="197035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13" name="Group 330"/>
          <p:cNvGrpSpPr/>
          <p:nvPr/>
        </p:nvGrpSpPr>
        <p:grpSpPr>
          <a:xfrm>
            <a:off x="4258939" y="3334347"/>
            <a:ext cx="496440" cy="200055"/>
            <a:chOff x="3926505" y="4290806"/>
            <a:chExt cx="614362" cy="247289"/>
          </a:xfrm>
        </p:grpSpPr>
        <p:sp>
          <p:nvSpPr>
            <p:cNvPr id="332" name="Oval 331"/>
            <p:cNvSpPr/>
            <p:nvPr/>
          </p:nvSpPr>
          <p:spPr>
            <a:xfrm>
              <a:off x="3952875" y="4314825"/>
              <a:ext cx="419100" cy="219075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tint val="66000"/>
                    <a:satMod val="160000"/>
                    <a:lumMod val="76000"/>
                  </a:schemeClr>
                </a:gs>
                <a:gs pos="50000">
                  <a:schemeClr val="accent2">
                    <a:lumMod val="75000"/>
                    <a:tint val="44500"/>
                    <a:satMod val="160000"/>
                  </a:schemeClr>
                </a:gs>
                <a:gs pos="0">
                  <a:schemeClr val="accent2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TextBox 332"/>
            <p:cNvSpPr txBox="1"/>
            <p:nvPr/>
          </p:nvSpPr>
          <p:spPr>
            <a:xfrm>
              <a:off x="3926505" y="4290806"/>
              <a:ext cx="614362" cy="247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cIAP</a:t>
              </a:r>
              <a:endParaRPr lang="en-US" sz="700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</p:grpSp>
      <p:sp>
        <p:nvSpPr>
          <p:cNvPr id="334" name="Oval 333"/>
          <p:cNvSpPr/>
          <p:nvPr/>
        </p:nvSpPr>
        <p:spPr>
          <a:xfrm>
            <a:off x="2689640" y="4862713"/>
            <a:ext cx="278389" cy="194924"/>
          </a:xfrm>
          <a:prstGeom prst="ellipse">
            <a:avLst/>
          </a:prstGeom>
          <a:gradFill flip="none" rotWithShape="1">
            <a:gsLst>
              <a:gs pos="98000">
                <a:srgbClr val="00CC66">
                  <a:tint val="66000"/>
                  <a:satMod val="160000"/>
                </a:srgbClr>
              </a:gs>
              <a:gs pos="50000">
                <a:srgbClr val="00CC66">
                  <a:tint val="44500"/>
                  <a:satMod val="160000"/>
                </a:srgbClr>
              </a:gs>
              <a:gs pos="0">
                <a:srgbClr val="00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00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726" tIns="43362" rIns="86726" bIns="43362" rtlCol="0" anchor="ctr"/>
          <a:lstStyle/>
          <a:p>
            <a:pPr algn="ctr"/>
            <a:endParaRPr lang="en-US"/>
          </a:p>
        </p:txBody>
      </p:sp>
      <p:sp>
        <p:nvSpPr>
          <p:cNvPr id="335" name="Oval 334"/>
          <p:cNvSpPr/>
          <p:nvPr/>
        </p:nvSpPr>
        <p:spPr>
          <a:xfrm>
            <a:off x="2972437" y="4861562"/>
            <a:ext cx="278389" cy="194924"/>
          </a:xfrm>
          <a:prstGeom prst="ellipse">
            <a:avLst/>
          </a:prstGeom>
          <a:gradFill flip="none" rotWithShape="1">
            <a:gsLst>
              <a:gs pos="98000">
                <a:srgbClr val="00CC66">
                  <a:tint val="66000"/>
                  <a:satMod val="160000"/>
                </a:srgbClr>
              </a:gs>
              <a:gs pos="50000">
                <a:srgbClr val="00CC66">
                  <a:tint val="44500"/>
                  <a:satMod val="160000"/>
                </a:srgbClr>
              </a:gs>
              <a:gs pos="0">
                <a:srgbClr val="00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00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726" tIns="43362" rIns="86726" bIns="43362" rtlCol="0" anchor="ctr"/>
          <a:lstStyle/>
          <a:p>
            <a:pPr algn="ctr"/>
            <a:endParaRPr lang="en-US"/>
          </a:p>
        </p:txBody>
      </p:sp>
      <p:sp>
        <p:nvSpPr>
          <p:cNvPr id="336" name="TextBox 335"/>
          <p:cNvSpPr txBox="1"/>
          <p:nvPr/>
        </p:nvSpPr>
        <p:spPr>
          <a:xfrm>
            <a:off x="2667698" y="4864720"/>
            <a:ext cx="354374" cy="195309"/>
          </a:xfrm>
          <a:prstGeom prst="rect">
            <a:avLst/>
          </a:prstGeom>
          <a:noFill/>
        </p:spPr>
        <p:txBody>
          <a:bodyPr wrap="square" lIns="86726" tIns="43362" rIns="86726" bIns="43362" rtlCol="0">
            <a:spAutoFit/>
          </a:bodyPr>
          <a:lstStyle/>
          <a:p>
            <a:r>
              <a:rPr lang="en-US" sz="700" dirty="0" smtClean="0">
                <a:latin typeface="Arial" panose="020B0604020202090204" pitchFamily="34" charset="0"/>
                <a:cs typeface="Arial" panose="020B0604020202090204" pitchFamily="34" charset="0"/>
              </a:rPr>
              <a:t>p65</a:t>
            </a:r>
            <a:endParaRPr lang="en-US" sz="7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2950494" y="4863565"/>
            <a:ext cx="354374" cy="195309"/>
          </a:xfrm>
          <a:prstGeom prst="rect">
            <a:avLst/>
          </a:prstGeom>
          <a:noFill/>
        </p:spPr>
        <p:txBody>
          <a:bodyPr wrap="square" lIns="86726" tIns="43362" rIns="86726" bIns="43362" rtlCol="0">
            <a:spAutoFit/>
          </a:bodyPr>
          <a:lstStyle/>
          <a:p>
            <a:r>
              <a:rPr lang="en-US" sz="700" dirty="0" smtClean="0">
                <a:latin typeface="Arial" panose="020B0604020202090204" pitchFamily="34" charset="0"/>
                <a:cs typeface="Arial" panose="020B0604020202090204" pitchFamily="34" charset="0"/>
              </a:rPr>
              <a:t>p50</a:t>
            </a:r>
            <a:endParaRPr lang="en-US" sz="7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grpSp>
        <p:nvGrpSpPr>
          <p:cNvPr id="314" name="Group 337"/>
          <p:cNvGrpSpPr/>
          <p:nvPr/>
        </p:nvGrpSpPr>
        <p:grpSpPr>
          <a:xfrm>
            <a:off x="2768421" y="4682335"/>
            <a:ext cx="506573" cy="200055"/>
            <a:chOff x="504749" y="4893354"/>
            <a:chExt cx="535060" cy="210584"/>
          </a:xfrm>
        </p:grpSpPr>
        <p:sp>
          <p:nvSpPr>
            <p:cNvPr id="339" name="Oval 338"/>
            <p:cNvSpPr/>
            <p:nvPr/>
          </p:nvSpPr>
          <p:spPr>
            <a:xfrm>
              <a:off x="504749" y="4893869"/>
              <a:ext cx="402336" cy="204825"/>
            </a:xfrm>
            <a:prstGeom prst="ellipse">
              <a:avLst/>
            </a:pr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60000"/>
                    <a:lumOff val="40000"/>
                    <a:tint val="44500"/>
                    <a:satMod val="160000"/>
                  </a:schemeClr>
                </a:gs>
                <a:gs pos="0">
                  <a:schemeClr val="accent4">
                    <a:lumMod val="60000"/>
                    <a:lumOff val="4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515452" y="4893354"/>
              <a:ext cx="524357" cy="210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I</a:t>
              </a:r>
              <a:r>
                <a:rPr lang="el-GR" sz="700" dirty="0" smtClean="0">
                  <a:latin typeface="Arial" pitchFamily="34" charset="0"/>
                  <a:cs typeface="Arial" pitchFamily="34" charset="0"/>
                </a:rPr>
                <a:t>κ</a:t>
              </a:r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l-GR" sz="700" dirty="0" smtClean="0">
                  <a:latin typeface="Arial" pitchFamily="34" charset="0"/>
                  <a:cs typeface="Arial" pitchFamily="34" charset="0"/>
                </a:rPr>
                <a:t>α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49" name="Straight Arrow Connector 348"/>
          <p:cNvCxnSpPr/>
          <p:nvPr/>
        </p:nvCxnSpPr>
        <p:spPr>
          <a:xfrm flipH="1">
            <a:off x="2961917" y="4014341"/>
            <a:ext cx="117520" cy="199751"/>
          </a:xfrm>
          <a:prstGeom prst="straightConnector1">
            <a:avLst/>
          </a:prstGeom>
          <a:ln w="9525"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18" name="Group 349"/>
          <p:cNvGrpSpPr/>
          <p:nvPr/>
        </p:nvGrpSpPr>
        <p:grpSpPr>
          <a:xfrm>
            <a:off x="2765718" y="4225762"/>
            <a:ext cx="496440" cy="200055"/>
            <a:chOff x="3926505" y="4290806"/>
            <a:chExt cx="614362" cy="247289"/>
          </a:xfrm>
        </p:grpSpPr>
        <p:sp>
          <p:nvSpPr>
            <p:cNvPr id="351" name="Oval 350"/>
            <p:cNvSpPr/>
            <p:nvPr/>
          </p:nvSpPr>
          <p:spPr>
            <a:xfrm>
              <a:off x="3952875" y="4314825"/>
              <a:ext cx="419100" cy="219075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tint val="66000"/>
                    <a:satMod val="160000"/>
                    <a:lumMod val="76000"/>
                  </a:schemeClr>
                </a:gs>
                <a:gs pos="50000">
                  <a:schemeClr val="accent2">
                    <a:lumMod val="75000"/>
                    <a:tint val="44500"/>
                    <a:satMod val="160000"/>
                  </a:schemeClr>
                </a:gs>
                <a:gs pos="0">
                  <a:schemeClr val="accent2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3926505" y="4290806"/>
              <a:ext cx="614362" cy="247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IKKs</a:t>
              </a:r>
              <a:endParaRPr lang="en-US" sz="700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</p:grpSp>
      <p:grpSp>
        <p:nvGrpSpPr>
          <p:cNvPr id="321" name="Group 352"/>
          <p:cNvGrpSpPr/>
          <p:nvPr/>
        </p:nvGrpSpPr>
        <p:grpSpPr>
          <a:xfrm>
            <a:off x="3419050" y="4384010"/>
            <a:ext cx="496440" cy="200055"/>
            <a:chOff x="451952" y="4893354"/>
            <a:chExt cx="524357" cy="210584"/>
          </a:xfrm>
        </p:grpSpPr>
        <p:sp>
          <p:nvSpPr>
            <p:cNvPr id="354" name="Oval 353"/>
            <p:cNvSpPr/>
            <p:nvPr/>
          </p:nvSpPr>
          <p:spPr>
            <a:xfrm>
              <a:off x="504749" y="4893869"/>
              <a:ext cx="402336" cy="204825"/>
            </a:xfrm>
            <a:prstGeom prst="ellipse">
              <a:avLst/>
            </a:pr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4">
                    <a:lumMod val="60000"/>
                    <a:lumOff val="40000"/>
                    <a:tint val="44500"/>
                    <a:satMod val="160000"/>
                  </a:schemeClr>
                </a:gs>
                <a:gs pos="0">
                  <a:schemeClr val="accent4">
                    <a:lumMod val="60000"/>
                    <a:lumOff val="4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TextBox 354"/>
            <p:cNvSpPr txBox="1"/>
            <p:nvPr/>
          </p:nvSpPr>
          <p:spPr>
            <a:xfrm>
              <a:off x="451952" y="4893354"/>
              <a:ext cx="524357" cy="210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MAPKs</a:t>
              </a:r>
              <a:endParaRPr lang="en-US" sz="700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</p:grpSp>
      <p:grpSp>
        <p:nvGrpSpPr>
          <p:cNvPr id="322" name="Group 355"/>
          <p:cNvGrpSpPr/>
          <p:nvPr/>
        </p:nvGrpSpPr>
        <p:grpSpPr>
          <a:xfrm>
            <a:off x="2991681" y="3792835"/>
            <a:ext cx="496440" cy="200055"/>
            <a:chOff x="3881865" y="4305753"/>
            <a:chExt cx="614362" cy="247292"/>
          </a:xfrm>
        </p:grpSpPr>
        <p:sp>
          <p:nvSpPr>
            <p:cNvPr id="357" name="Oval 356"/>
            <p:cNvSpPr/>
            <p:nvPr/>
          </p:nvSpPr>
          <p:spPr>
            <a:xfrm>
              <a:off x="3952875" y="4314825"/>
              <a:ext cx="419100" cy="219075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tint val="66000"/>
                    <a:satMod val="160000"/>
                    <a:lumMod val="76000"/>
                  </a:schemeClr>
                </a:gs>
                <a:gs pos="50000">
                  <a:schemeClr val="accent2">
                    <a:lumMod val="75000"/>
                    <a:tint val="44500"/>
                    <a:satMod val="160000"/>
                  </a:schemeClr>
                </a:gs>
                <a:gs pos="0">
                  <a:schemeClr val="accent2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3881865" y="4305753"/>
              <a:ext cx="614362" cy="247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TRAF6</a:t>
              </a:r>
              <a:endParaRPr lang="en-US" sz="700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</p:grpSp>
      <p:cxnSp>
        <p:nvCxnSpPr>
          <p:cNvPr id="359" name="Straight Arrow Connector 358"/>
          <p:cNvCxnSpPr/>
          <p:nvPr/>
        </p:nvCxnSpPr>
        <p:spPr>
          <a:xfrm>
            <a:off x="3022812" y="3525832"/>
            <a:ext cx="102326" cy="218679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0" name="Straight Arrow Connector 359"/>
          <p:cNvCxnSpPr/>
          <p:nvPr/>
        </p:nvCxnSpPr>
        <p:spPr>
          <a:xfrm>
            <a:off x="3650106" y="4623830"/>
            <a:ext cx="63500" cy="184151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23" name="Group 360"/>
          <p:cNvGrpSpPr/>
          <p:nvPr/>
        </p:nvGrpSpPr>
        <p:grpSpPr>
          <a:xfrm>
            <a:off x="3409447" y="4814752"/>
            <a:ext cx="481850" cy="196182"/>
            <a:chOff x="1802339" y="5075391"/>
            <a:chExt cx="491475" cy="193828"/>
          </a:xfrm>
        </p:grpSpPr>
        <p:sp>
          <p:nvSpPr>
            <p:cNvPr id="362" name="Oval 361"/>
            <p:cNvSpPr/>
            <p:nvPr/>
          </p:nvSpPr>
          <p:spPr>
            <a:xfrm>
              <a:off x="1875701" y="5075391"/>
              <a:ext cx="257755" cy="193828"/>
            </a:xfrm>
            <a:prstGeom prst="ellipse">
              <a:avLst/>
            </a:prstGeom>
            <a:gradFill flip="none" rotWithShape="1">
              <a:gsLst>
                <a:gs pos="10000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0">
                  <a:srgbClr val="00B0F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740" tIns="43370" rIns="86740" bIns="43370" rtlCol="0" anchor="ctr"/>
            <a:lstStyle/>
            <a:p>
              <a:pPr algn="ctr"/>
              <a:endParaRPr lang="en-US"/>
            </a:p>
          </p:txBody>
        </p:sp>
        <p:sp>
          <p:nvSpPr>
            <p:cNvPr id="363" name="TextBox 362"/>
            <p:cNvSpPr txBox="1"/>
            <p:nvPr/>
          </p:nvSpPr>
          <p:spPr>
            <a:xfrm>
              <a:off x="1802339" y="5075698"/>
              <a:ext cx="491475" cy="192965"/>
            </a:xfrm>
            <a:prstGeom prst="rect">
              <a:avLst/>
            </a:prstGeom>
            <a:noFill/>
          </p:spPr>
          <p:txBody>
            <a:bodyPr wrap="square" lIns="86740" tIns="43370" rIns="86740" bIns="43370" rtlCol="0">
              <a:spAutoFit/>
            </a:bodyPr>
            <a:lstStyle/>
            <a:p>
              <a:r>
                <a:rPr lang="en-US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c-Jun</a:t>
              </a:r>
              <a:endParaRPr lang="en-US" sz="700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</p:grpSp>
      <p:grpSp>
        <p:nvGrpSpPr>
          <p:cNvPr id="325" name="Group 374"/>
          <p:cNvGrpSpPr/>
          <p:nvPr/>
        </p:nvGrpSpPr>
        <p:grpSpPr>
          <a:xfrm rot="20430917">
            <a:off x="1128282" y="2403203"/>
            <a:ext cx="889903" cy="1506088"/>
            <a:chOff x="-846021" y="2036694"/>
            <a:chExt cx="889903" cy="1506088"/>
          </a:xfrm>
        </p:grpSpPr>
        <p:grpSp>
          <p:nvGrpSpPr>
            <p:cNvPr id="329" name="Group 273"/>
            <p:cNvGrpSpPr/>
            <p:nvPr/>
          </p:nvGrpSpPr>
          <p:grpSpPr>
            <a:xfrm>
              <a:off x="-749977" y="2036694"/>
              <a:ext cx="793859" cy="1188198"/>
              <a:chOff x="1944893" y="2704412"/>
              <a:chExt cx="838499" cy="1250735"/>
            </a:xfrm>
          </p:grpSpPr>
          <p:sp>
            <p:nvSpPr>
              <p:cNvPr id="275" name="TextBox 274"/>
              <p:cNvSpPr txBox="1"/>
              <p:nvPr/>
            </p:nvSpPr>
            <p:spPr>
              <a:xfrm rot="1012572">
                <a:off x="2232179" y="3151168"/>
                <a:ext cx="551213" cy="242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90204" pitchFamily="34" charset="0"/>
                    <a:cs typeface="Arial" panose="020B0604020202090204" pitchFamily="34" charset="0"/>
                  </a:rPr>
                  <a:t>TCR</a:t>
                </a:r>
                <a:endParaRPr lang="en-US" sz="900" b="1" dirty="0">
                  <a:latin typeface="Arial" panose="020B0604020202090204" pitchFamily="34" charset="0"/>
                  <a:cs typeface="Arial" panose="020B0604020202090204" pitchFamily="34" charset="0"/>
                </a:endParaRPr>
              </a:p>
            </p:txBody>
          </p:sp>
          <p:grpSp>
            <p:nvGrpSpPr>
              <p:cNvPr id="331" name="Group 142"/>
              <p:cNvGrpSpPr/>
              <p:nvPr/>
            </p:nvGrpSpPr>
            <p:grpSpPr>
              <a:xfrm>
                <a:off x="1944893" y="2704412"/>
                <a:ext cx="477390" cy="1250735"/>
                <a:chOff x="1645977" y="2531660"/>
                <a:chExt cx="498143" cy="1337871"/>
              </a:xfrm>
            </p:grpSpPr>
            <p:grpSp>
              <p:nvGrpSpPr>
                <p:cNvPr id="338" name="Group 7"/>
                <p:cNvGrpSpPr/>
                <p:nvPr/>
              </p:nvGrpSpPr>
              <p:grpSpPr>
                <a:xfrm>
                  <a:off x="1645977" y="2531660"/>
                  <a:ext cx="498143" cy="976949"/>
                  <a:chOff x="1645977" y="2531660"/>
                  <a:chExt cx="498143" cy="976949"/>
                </a:xfrm>
              </p:grpSpPr>
              <p:sp>
                <p:nvSpPr>
                  <p:cNvPr id="281" name="Freeform 9"/>
                  <p:cNvSpPr>
                    <a:spLocks noChangeAspect="1"/>
                  </p:cNvSpPr>
                  <p:nvPr/>
                </p:nvSpPr>
                <p:spPr bwMode="auto">
                  <a:xfrm>
                    <a:off x="1645977" y="2531660"/>
                    <a:ext cx="232906" cy="970128"/>
                  </a:xfrm>
                  <a:custGeom>
                    <a:avLst/>
                    <a:gdLst/>
                    <a:ahLst/>
                    <a:cxnLst>
                      <a:cxn ang="0">
                        <a:pos x="285" y="1192"/>
                      </a:cxn>
                      <a:cxn ang="0">
                        <a:pos x="285" y="606"/>
                      </a:cxn>
                      <a:cxn ang="0">
                        <a:pos x="171" y="606"/>
                      </a:cxn>
                      <a:cxn ang="0">
                        <a:pos x="171" y="343"/>
                      </a:cxn>
                      <a:cxn ang="0">
                        <a:pos x="0" y="343"/>
                      </a:cxn>
                      <a:cxn ang="0">
                        <a:pos x="0" y="40"/>
                      </a:cxn>
                      <a:cxn ang="0">
                        <a:pos x="40" y="0"/>
                      </a:cxn>
                      <a:cxn ang="0">
                        <a:pos x="40" y="0"/>
                      </a:cxn>
                      <a:cxn ang="0">
                        <a:pos x="80" y="40"/>
                      </a:cxn>
                      <a:cxn ang="0">
                        <a:pos x="80" y="40"/>
                      </a:cxn>
                      <a:cxn ang="0">
                        <a:pos x="80" y="263"/>
                      </a:cxn>
                      <a:cxn ang="0">
                        <a:pos x="251" y="263"/>
                      </a:cxn>
                      <a:cxn ang="0">
                        <a:pos x="251" y="526"/>
                      </a:cxn>
                      <a:cxn ang="0">
                        <a:pos x="365" y="526"/>
                      </a:cxn>
                      <a:cxn ang="0">
                        <a:pos x="365" y="1192"/>
                      </a:cxn>
                      <a:cxn ang="0">
                        <a:pos x="325" y="1232"/>
                      </a:cxn>
                      <a:cxn ang="0">
                        <a:pos x="325" y="1232"/>
                      </a:cxn>
                      <a:cxn ang="0">
                        <a:pos x="285" y="1192"/>
                      </a:cxn>
                    </a:cxnLst>
                    <a:rect l="0" t="0" r="r" b="b"/>
                    <a:pathLst>
                      <a:path w="365" h="1232">
                        <a:moveTo>
                          <a:pt x="285" y="1192"/>
                        </a:moveTo>
                        <a:cubicBezTo>
                          <a:pt x="285" y="606"/>
                          <a:pt x="285" y="606"/>
                          <a:pt x="285" y="606"/>
                        </a:cubicBezTo>
                        <a:cubicBezTo>
                          <a:pt x="171" y="606"/>
                          <a:pt x="171" y="606"/>
                          <a:pt x="171" y="606"/>
                        </a:cubicBezTo>
                        <a:cubicBezTo>
                          <a:pt x="171" y="343"/>
                          <a:pt x="171" y="343"/>
                          <a:pt x="171" y="343"/>
                        </a:cubicBezTo>
                        <a:cubicBezTo>
                          <a:pt x="0" y="343"/>
                          <a:pt x="0" y="343"/>
                          <a:pt x="0" y="343"/>
                        </a:cubicBezTo>
                        <a:cubicBezTo>
                          <a:pt x="0" y="40"/>
                          <a:pt x="0" y="40"/>
                          <a:pt x="0" y="40"/>
                        </a:cubicBezTo>
                        <a:cubicBezTo>
                          <a:pt x="0" y="18"/>
                          <a:pt x="18" y="0"/>
                          <a:pt x="40" y="0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62" y="0"/>
                          <a:pt x="80" y="18"/>
                          <a:pt x="80" y="40"/>
                        </a:cubicBezTo>
                        <a:cubicBezTo>
                          <a:pt x="80" y="40"/>
                          <a:pt x="80" y="40"/>
                          <a:pt x="80" y="40"/>
                        </a:cubicBezTo>
                        <a:cubicBezTo>
                          <a:pt x="80" y="263"/>
                          <a:pt x="80" y="263"/>
                          <a:pt x="80" y="263"/>
                        </a:cubicBezTo>
                        <a:cubicBezTo>
                          <a:pt x="251" y="263"/>
                          <a:pt x="251" y="263"/>
                          <a:pt x="251" y="263"/>
                        </a:cubicBezTo>
                        <a:cubicBezTo>
                          <a:pt x="251" y="526"/>
                          <a:pt x="251" y="526"/>
                          <a:pt x="251" y="526"/>
                        </a:cubicBezTo>
                        <a:cubicBezTo>
                          <a:pt x="365" y="526"/>
                          <a:pt x="365" y="526"/>
                          <a:pt x="365" y="526"/>
                        </a:cubicBezTo>
                        <a:cubicBezTo>
                          <a:pt x="365" y="1192"/>
                          <a:pt x="365" y="1192"/>
                          <a:pt x="365" y="1192"/>
                        </a:cubicBezTo>
                        <a:cubicBezTo>
                          <a:pt x="365" y="1214"/>
                          <a:pt x="347" y="1232"/>
                          <a:pt x="325" y="1232"/>
                        </a:cubicBezTo>
                        <a:cubicBezTo>
                          <a:pt x="325" y="1232"/>
                          <a:pt x="325" y="1232"/>
                          <a:pt x="325" y="1232"/>
                        </a:cubicBezTo>
                        <a:cubicBezTo>
                          <a:pt x="303" y="1232"/>
                          <a:pt x="285" y="1214"/>
                          <a:pt x="285" y="119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6350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2" name="Freeform 10"/>
                  <p:cNvSpPr>
                    <a:spLocks noChangeAspect="1"/>
                  </p:cNvSpPr>
                  <p:nvPr/>
                </p:nvSpPr>
                <p:spPr bwMode="auto">
                  <a:xfrm flipH="1">
                    <a:off x="1909740" y="2538481"/>
                    <a:ext cx="234380" cy="970128"/>
                  </a:xfrm>
                  <a:custGeom>
                    <a:avLst/>
                    <a:gdLst/>
                    <a:ahLst/>
                    <a:cxnLst>
                      <a:cxn ang="0">
                        <a:pos x="285" y="1192"/>
                      </a:cxn>
                      <a:cxn ang="0">
                        <a:pos x="285" y="606"/>
                      </a:cxn>
                      <a:cxn ang="0">
                        <a:pos x="171" y="606"/>
                      </a:cxn>
                      <a:cxn ang="0">
                        <a:pos x="171" y="343"/>
                      </a:cxn>
                      <a:cxn ang="0">
                        <a:pos x="0" y="343"/>
                      </a:cxn>
                      <a:cxn ang="0">
                        <a:pos x="0" y="40"/>
                      </a:cxn>
                      <a:cxn ang="0">
                        <a:pos x="40" y="0"/>
                      </a:cxn>
                      <a:cxn ang="0">
                        <a:pos x="40" y="0"/>
                      </a:cxn>
                      <a:cxn ang="0">
                        <a:pos x="80" y="40"/>
                      </a:cxn>
                      <a:cxn ang="0">
                        <a:pos x="80" y="40"/>
                      </a:cxn>
                      <a:cxn ang="0">
                        <a:pos x="80" y="263"/>
                      </a:cxn>
                      <a:cxn ang="0">
                        <a:pos x="251" y="263"/>
                      </a:cxn>
                      <a:cxn ang="0">
                        <a:pos x="251" y="526"/>
                      </a:cxn>
                      <a:cxn ang="0">
                        <a:pos x="365" y="526"/>
                      </a:cxn>
                      <a:cxn ang="0">
                        <a:pos x="365" y="1192"/>
                      </a:cxn>
                      <a:cxn ang="0">
                        <a:pos x="325" y="1232"/>
                      </a:cxn>
                      <a:cxn ang="0">
                        <a:pos x="325" y="1232"/>
                      </a:cxn>
                      <a:cxn ang="0">
                        <a:pos x="285" y="1192"/>
                      </a:cxn>
                    </a:cxnLst>
                    <a:rect l="0" t="0" r="r" b="b"/>
                    <a:pathLst>
                      <a:path w="365" h="1232">
                        <a:moveTo>
                          <a:pt x="285" y="1192"/>
                        </a:moveTo>
                        <a:cubicBezTo>
                          <a:pt x="285" y="606"/>
                          <a:pt x="285" y="606"/>
                          <a:pt x="285" y="606"/>
                        </a:cubicBezTo>
                        <a:cubicBezTo>
                          <a:pt x="171" y="606"/>
                          <a:pt x="171" y="606"/>
                          <a:pt x="171" y="606"/>
                        </a:cubicBezTo>
                        <a:cubicBezTo>
                          <a:pt x="171" y="343"/>
                          <a:pt x="171" y="343"/>
                          <a:pt x="171" y="343"/>
                        </a:cubicBezTo>
                        <a:cubicBezTo>
                          <a:pt x="0" y="343"/>
                          <a:pt x="0" y="343"/>
                          <a:pt x="0" y="343"/>
                        </a:cubicBezTo>
                        <a:cubicBezTo>
                          <a:pt x="0" y="40"/>
                          <a:pt x="0" y="40"/>
                          <a:pt x="0" y="40"/>
                        </a:cubicBezTo>
                        <a:cubicBezTo>
                          <a:pt x="0" y="18"/>
                          <a:pt x="18" y="0"/>
                          <a:pt x="40" y="0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62" y="0"/>
                          <a:pt x="80" y="18"/>
                          <a:pt x="80" y="40"/>
                        </a:cubicBezTo>
                        <a:cubicBezTo>
                          <a:pt x="80" y="40"/>
                          <a:pt x="80" y="40"/>
                          <a:pt x="80" y="40"/>
                        </a:cubicBezTo>
                        <a:cubicBezTo>
                          <a:pt x="80" y="263"/>
                          <a:pt x="80" y="263"/>
                          <a:pt x="80" y="263"/>
                        </a:cubicBezTo>
                        <a:cubicBezTo>
                          <a:pt x="251" y="263"/>
                          <a:pt x="251" y="263"/>
                          <a:pt x="251" y="263"/>
                        </a:cubicBezTo>
                        <a:cubicBezTo>
                          <a:pt x="251" y="526"/>
                          <a:pt x="251" y="526"/>
                          <a:pt x="251" y="526"/>
                        </a:cubicBezTo>
                        <a:cubicBezTo>
                          <a:pt x="365" y="526"/>
                          <a:pt x="365" y="526"/>
                          <a:pt x="365" y="526"/>
                        </a:cubicBezTo>
                        <a:cubicBezTo>
                          <a:pt x="365" y="1192"/>
                          <a:pt x="365" y="1192"/>
                          <a:pt x="365" y="1192"/>
                        </a:cubicBezTo>
                        <a:cubicBezTo>
                          <a:pt x="365" y="1214"/>
                          <a:pt x="347" y="1232"/>
                          <a:pt x="325" y="1232"/>
                        </a:cubicBezTo>
                        <a:cubicBezTo>
                          <a:pt x="325" y="1232"/>
                          <a:pt x="325" y="1232"/>
                          <a:pt x="325" y="1232"/>
                        </a:cubicBezTo>
                        <a:cubicBezTo>
                          <a:pt x="303" y="1232"/>
                          <a:pt x="285" y="1214"/>
                          <a:pt x="285" y="119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6350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41" name="Group 6"/>
                <p:cNvGrpSpPr/>
                <p:nvPr/>
              </p:nvGrpSpPr>
              <p:grpSpPr>
                <a:xfrm>
                  <a:off x="1730293" y="3328194"/>
                  <a:ext cx="87630" cy="541337"/>
                  <a:chOff x="2442210" y="3490119"/>
                  <a:chExt cx="87630" cy="541337"/>
                </a:xfrm>
              </p:grpSpPr>
              <p:sp>
                <p:nvSpPr>
                  <p:cNvPr id="279" name="Rounded Rectangle 278"/>
                  <p:cNvSpPr/>
                  <p:nvPr/>
                </p:nvSpPr>
                <p:spPr>
                  <a:xfrm>
                    <a:off x="2484120" y="3490119"/>
                    <a:ext cx="45720" cy="541337"/>
                  </a:xfrm>
                  <a:prstGeom prst="roundRec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0" name="Rounded Rectangle 279"/>
                  <p:cNvSpPr/>
                  <p:nvPr/>
                </p:nvSpPr>
                <p:spPr>
                  <a:xfrm>
                    <a:off x="2442210" y="3490119"/>
                    <a:ext cx="45720" cy="541337"/>
                  </a:xfrm>
                  <a:prstGeom prst="roundRec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 w="63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342" name="Group 373"/>
            <p:cNvGrpSpPr/>
            <p:nvPr/>
          </p:nvGrpSpPr>
          <p:grpSpPr>
            <a:xfrm>
              <a:off x="-846021" y="3049625"/>
              <a:ext cx="195309" cy="493157"/>
              <a:chOff x="2766423" y="3038335"/>
              <a:chExt cx="195309" cy="493157"/>
            </a:xfrm>
          </p:grpSpPr>
          <p:sp>
            <p:nvSpPr>
              <p:cNvPr id="347" name="Freeform 346"/>
              <p:cNvSpPr/>
              <p:nvPr/>
            </p:nvSpPr>
            <p:spPr>
              <a:xfrm>
                <a:off x="2789532" y="3082607"/>
                <a:ext cx="144286" cy="331788"/>
              </a:xfrm>
              <a:custGeom>
                <a:avLst/>
                <a:gdLst>
                  <a:gd name="connsiteX0" fmla="*/ 0 w 144286"/>
                  <a:gd name="connsiteY0" fmla="*/ 24048 h 331788"/>
                  <a:gd name="connsiteX1" fmla="*/ 7044 w 144286"/>
                  <a:gd name="connsiteY1" fmla="*/ 7043 h 331788"/>
                  <a:gd name="connsiteX2" fmla="*/ 24049 w 144286"/>
                  <a:gd name="connsiteY2" fmla="*/ 0 h 331788"/>
                  <a:gd name="connsiteX3" fmla="*/ 120238 w 144286"/>
                  <a:gd name="connsiteY3" fmla="*/ 0 h 331788"/>
                  <a:gd name="connsiteX4" fmla="*/ 137243 w 144286"/>
                  <a:gd name="connsiteY4" fmla="*/ 7044 h 331788"/>
                  <a:gd name="connsiteX5" fmla="*/ 144286 w 144286"/>
                  <a:gd name="connsiteY5" fmla="*/ 24049 h 331788"/>
                  <a:gd name="connsiteX6" fmla="*/ 144286 w 144286"/>
                  <a:gd name="connsiteY6" fmla="*/ 307740 h 331788"/>
                  <a:gd name="connsiteX7" fmla="*/ 137242 w 144286"/>
                  <a:gd name="connsiteY7" fmla="*/ 324745 h 331788"/>
                  <a:gd name="connsiteX8" fmla="*/ 120237 w 144286"/>
                  <a:gd name="connsiteY8" fmla="*/ 331788 h 331788"/>
                  <a:gd name="connsiteX9" fmla="*/ 24048 w 144286"/>
                  <a:gd name="connsiteY9" fmla="*/ 331788 h 331788"/>
                  <a:gd name="connsiteX10" fmla="*/ 7043 w 144286"/>
                  <a:gd name="connsiteY10" fmla="*/ 324744 h 331788"/>
                  <a:gd name="connsiteX11" fmla="*/ 0 w 144286"/>
                  <a:gd name="connsiteY11" fmla="*/ 307739 h 331788"/>
                  <a:gd name="connsiteX12" fmla="*/ 0 w 144286"/>
                  <a:gd name="connsiteY12" fmla="*/ 24048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4286" h="331788">
                    <a:moveTo>
                      <a:pt x="0" y="24048"/>
                    </a:moveTo>
                    <a:cubicBezTo>
                      <a:pt x="0" y="17670"/>
                      <a:pt x="2534" y="11553"/>
                      <a:pt x="7044" y="7043"/>
                    </a:cubicBezTo>
                    <a:cubicBezTo>
                      <a:pt x="11554" y="2533"/>
                      <a:pt x="17671" y="0"/>
                      <a:pt x="24049" y="0"/>
                    </a:cubicBezTo>
                    <a:lnTo>
                      <a:pt x="120238" y="0"/>
                    </a:lnTo>
                    <a:cubicBezTo>
                      <a:pt x="126616" y="0"/>
                      <a:pt x="132733" y="2534"/>
                      <a:pt x="137243" y="7044"/>
                    </a:cubicBezTo>
                    <a:cubicBezTo>
                      <a:pt x="141753" y="11554"/>
                      <a:pt x="144286" y="17671"/>
                      <a:pt x="144286" y="24049"/>
                    </a:cubicBezTo>
                    <a:lnTo>
                      <a:pt x="144286" y="307740"/>
                    </a:lnTo>
                    <a:cubicBezTo>
                      <a:pt x="144286" y="314118"/>
                      <a:pt x="141752" y="320235"/>
                      <a:pt x="137242" y="324745"/>
                    </a:cubicBezTo>
                    <a:cubicBezTo>
                      <a:pt x="132732" y="329255"/>
                      <a:pt x="126615" y="331788"/>
                      <a:pt x="120237" y="331788"/>
                    </a:cubicBezTo>
                    <a:lnTo>
                      <a:pt x="24048" y="331788"/>
                    </a:lnTo>
                    <a:cubicBezTo>
                      <a:pt x="17670" y="331788"/>
                      <a:pt x="11553" y="329254"/>
                      <a:pt x="7043" y="324744"/>
                    </a:cubicBezTo>
                    <a:cubicBezTo>
                      <a:pt x="2533" y="320234"/>
                      <a:pt x="0" y="314117"/>
                      <a:pt x="0" y="307739"/>
                    </a:cubicBezTo>
                    <a:lnTo>
                      <a:pt x="0" y="24048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6">
                      <a:tint val="66000"/>
                      <a:satMod val="160000"/>
                    </a:schemeClr>
                  </a:gs>
                  <a:gs pos="50000">
                    <a:schemeClr val="accent6">
                      <a:tint val="44500"/>
                      <a:satMod val="160000"/>
                    </a:schemeClr>
                  </a:gs>
                  <a:gs pos="0">
                    <a:schemeClr val="accent6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lIns="86740" tIns="43370" rIns="86740" bIns="43370"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8" name="TextBox 347"/>
              <p:cNvSpPr txBox="1"/>
              <p:nvPr/>
            </p:nvSpPr>
            <p:spPr>
              <a:xfrm rot="5400000">
                <a:off x="2617499" y="3187259"/>
                <a:ext cx="493157" cy="195309"/>
              </a:xfrm>
              <a:prstGeom prst="rect">
                <a:avLst/>
              </a:prstGeom>
              <a:noFill/>
            </p:spPr>
            <p:txBody>
              <a:bodyPr wrap="square" lIns="86740" tIns="43370" rIns="86740" bIns="43370" rtlCol="0">
                <a:spAutoFit/>
              </a:bodyPr>
              <a:lstStyle/>
              <a:p>
                <a:r>
                  <a:rPr lang="en-US" sz="700" dirty="0" smtClean="0">
                    <a:latin typeface="Arial" panose="020B0604020202090204" pitchFamily="34" charset="0"/>
                    <a:cs typeface="Arial" panose="020B0604020202090204" pitchFamily="34" charset="0"/>
                  </a:rPr>
                  <a:t>ZAP70</a:t>
                </a:r>
                <a:endParaRPr lang="en-US" sz="700" dirty="0">
                  <a:latin typeface="Arial" panose="020B0604020202090204" pitchFamily="34" charset="0"/>
                  <a:cs typeface="Arial" panose="020B0604020202090204" pitchFamily="34" charset="0"/>
                </a:endParaRPr>
              </a:p>
            </p:txBody>
          </p:sp>
        </p:grpSp>
        <p:sp>
          <p:nvSpPr>
            <p:cNvPr id="364" name="TextBox 363"/>
            <p:cNvSpPr txBox="1"/>
            <p:nvPr/>
          </p:nvSpPr>
          <p:spPr>
            <a:xfrm rot="5400000">
              <a:off x="-834550" y="2903820"/>
              <a:ext cx="397324" cy="195309"/>
            </a:xfrm>
            <a:prstGeom prst="rect">
              <a:avLst/>
            </a:prstGeom>
            <a:noFill/>
          </p:spPr>
          <p:txBody>
            <a:bodyPr wrap="square" lIns="86740" tIns="43370" rIns="86740" bIns="43370" rtlCol="0">
              <a:spAutoFit/>
            </a:bodyPr>
            <a:lstStyle/>
            <a:p>
              <a:r>
                <a:rPr lang="en-US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CD3</a:t>
              </a:r>
              <a:r>
                <a:rPr lang="el-GR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ζ</a:t>
              </a:r>
              <a:endParaRPr lang="en-US" sz="700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</p:grpSp>
      <p:grpSp>
        <p:nvGrpSpPr>
          <p:cNvPr id="343" name="Group 218"/>
          <p:cNvGrpSpPr/>
          <p:nvPr/>
        </p:nvGrpSpPr>
        <p:grpSpPr>
          <a:xfrm>
            <a:off x="2013868" y="5688417"/>
            <a:ext cx="832746" cy="200328"/>
            <a:chOff x="191069" y="5103126"/>
            <a:chExt cx="2187280" cy="276592"/>
          </a:xfrm>
        </p:grpSpPr>
        <p:sp>
          <p:nvSpPr>
            <p:cNvPr id="379" name="Freeform 378"/>
            <p:cNvSpPr/>
            <p:nvPr/>
          </p:nvSpPr>
          <p:spPr>
            <a:xfrm>
              <a:off x="191069" y="5103126"/>
              <a:ext cx="2103120" cy="274320"/>
            </a:xfrm>
            <a:custGeom>
              <a:avLst/>
              <a:gdLst>
                <a:gd name="connsiteX0" fmla="*/ 0 w 1903862"/>
                <a:gd name="connsiteY0" fmla="*/ 526576 h 528851"/>
                <a:gd name="connsiteX1" fmla="*/ 382137 w 1903862"/>
                <a:gd name="connsiteY1" fmla="*/ 7961 h 528851"/>
                <a:gd name="connsiteX2" fmla="*/ 757450 w 1903862"/>
                <a:gd name="connsiteY2" fmla="*/ 519752 h 528851"/>
                <a:gd name="connsiteX3" fmla="*/ 1064525 w 1903862"/>
                <a:gd name="connsiteY3" fmla="*/ 14785 h 528851"/>
                <a:gd name="connsiteX4" fmla="*/ 1364776 w 1903862"/>
                <a:gd name="connsiteY4" fmla="*/ 526576 h 528851"/>
                <a:gd name="connsiteX5" fmla="*/ 1658203 w 1903862"/>
                <a:gd name="connsiteY5" fmla="*/ 1137 h 528851"/>
                <a:gd name="connsiteX6" fmla="*/ 1903862 w 1903862"/>
                <a:gd name="connsiteY6" fmla="*/ 519752 h 528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3862" h="528851">
                  <a:moveTo>
                    <a:pt x="0" y="526576"/>
                  </a:moveTo>
                  <a:cubicBezTo>
                    <a:pt x="127947" y="267837"/>
                    <a:pt x="255895" y="9098"/>
                    <a:pt x="382137" y="7961"/>
                  </a:cubicBezTo>
                  <a:cubicBezTo>
                    <a:pt x="508379" y="6824"/>
                    <a:pt x="643719" y="518615"/>
                    <a:pt x="757450" y="519752"/>
                  </a:cubicBezTo>
                  <a:cubicBezTo>
                    <a:pt x="871181" y="520889"/>
                    <a:pt x="963304" y="13648"/>
                    <a:pt x="1064525" y="14785"/>
                  </a:cubicBezTo>
                  <a:cubicBezTo>
                    <a:pt x="1165746" y="15922"/>
                    <a:pt x="1265830" y="528851"/>
                    <a:pt x="1364776" y="526576"/>
                  </a:cubicBezTo>
                  <a:cubicBezTo>
                    <a:pt x="1463722" y="524301"/>
                    <a:pt x="1568355" y="2274"/>
                    <a:pt x="1658203" y="1137"/>
                  </a:cubicBezTo>
                  <a:cubicBezTo>
                    <a:pt x="1748051" y="0"/>
                    <a:pt x="1825956" y="259876"/>
                    <a:pt x="1903862" y="519752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Freeform 379"/>
            <p:cNvSpPr/>
            <p:nvPr/>
          </p:nvSpPr>
          <p:spPr>
            <a:xfrm>
              <a:off x="275229" y="5105398"/>
              <a:ext cx="2103120" cy="274320"/>
            </a:xfrm>
            <a:custGeom>
              <a:avLst/>
              <a:gdLst>
                <a:gd name="connsiteX0" fmla="*/ 0 w 1903862"/>
                <a:gd name="connsiteY0" fmla="*/ 526576 h 528851"/>
                <a:gd name="connsiteX1" fmla="*/ 382137 w 1903862"/>
                <a:gd name="connsiteY1" fmla="*/ 7961 h 528851"/>
                <a:gd name="connsiteX2" fmla="*/ 757450 w 1903862"/>
                <a:gd name="connsiteY2" fmla="*/ 519752 h 528851"/>
                <a:gd name="connsiteX3" fmla="*/ 1064525 w 1903862"/>
                <a:gd name="connsiteY3" fmla="*/ 14785 h 528851"/>
                <a:gd name="connsiteX4" fmla="*/ 1364776 w 1903862"/>
                <a:gd name="connsiteY4" fmla="*/ 526576 h 528851"/>
                <a:gd name="connsiteX5" fmla="*/ 1658203 w 1903862"/>
                <a:gd name="connsiteY5" fmla="*/ 1137 h 528851"/>
                <a:gd name="connsiteX6" fmla="*/ 1903862 w 1903862"/>
                <a:gd name="connsiteY6" fmla="*/ 519752 h 528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3862" h="528851">
                  <a:moveTo>
                    <a:pt x="0" y="526576"/>
                  </a:moveTo>
                  <a:cubicBezTo>
                    <a:pt x="127947" y="267837"/>
                    <a:pt x="255895" y="9098"/>
                    <a:pt x="382137" y="7961"/>
                  </a:cubicBezTo>
                  <a:cubicBezTo>
                    <a:pt x="508379" y="6824"/>
                    <a:pt x="643719" y="518615"/>
                    <a:pt x="757450" y="519752"/>
                  </a:cubicBezTo>
                  <a:cubicBezTo>
                    <a:pt x="871181" y="520889"/>
                    <a:pt x="963304" y="13648"/>
                    <a:pt x="1064525" y="14785"/>
                  </a:cubicBezTo>
                  <a:cubicBezTo>
                    <a:pt x="1165746" y="15922"/>
                    <a:pt x="1265830" y="528851"/>
                    <a:pt x="1364776" y="526576"/>
                  </a:cubicBezTo>
                  <a:cubicBezTo>
                    <a:pt x="1463722" y="524301"/>
                    <a:pt x="1568355" y="2274"/>
                    <a:pt x="1658203" y="1137"/>
                  </a:cubicBezTo>
                  <a:cubicBezTo>
                    <a:pt x="1748051" y="0"/>
                    <a:pt x="1825956" y="259876"/>
                    <a:pt x="1903862" y="519752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81" name="Shape 380"/>
          <p:cNvCxnSpPr/>
          <p:nvPr/>
        </p:nvCxnSpPr>
        <p:spPr>
          <a:xfrm rot="5400000" flipH="1" flipV="1">
            <a:off x="4330510" y="5908606"/>
            <a:ext cx="114802" cy="3657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6" name="Shape 385"/>
          <p:cNvCxnSpPr/>
          <p:nvPr/>
        </p:nvCxnSpPr>
        <p:spPr>
          <a:xfrm rot="5400000" flipH="1" flipV="1">
            <a:off x="2374678" y="5451405"/>
            <a:ext cx="114802" cy="3657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7" name="TextBox 386"/>
          <p:cNvSpPr txBox="1"/>
          <p:nvPr/>
        </p:nvSpPr>
        <p:spPr>
          <a:xfrm>
            <a:off x="2252891" y="5410015"/>
            <a:ext cx="480547" cy="195309"/>
          </a:xfrm>
          <a:prstGeom prst="rect">
            <a:avLst/>
          </a:prstGeom>
          <a:noFill/>
        </p:spPr>
        <p:txBody>
          <a:bodyPr wrap="square" lIns="86726" tIns="43362" rIns="86726" bIns="43362" rtlCol="0">
            <a:spAutoFit/>
          </a:bodyPr>
          <a:lstStyle/>
          <a:p>
            <a:r>
              <a:rPr lang="en-CA" sz="700" dirty="0" smtClean="0">
                <a:latin typeface="Arial" pitchFamily="34" charset="0"/>
                <a:cs typeface="Arial" pitchFamily="34" charset="0"/>
              </a:rPr>
              <a:t>Tlr2</a:t>
            </a:r>
            <a:endParaRPr lang="en-CA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4" name="Group 416"/>
          <p:cNvGrpSpPr/>
          <p:nvPr/>
        </p:nvGrpSpPr>
        <p:grpSpPr>
          <a:xfrm>
            <a:off x="1552124" y="4655148"/>
            <a:ext cx="286652" cy="200055"/>
            <a:chOff x="445415" y="3347057"/>
            <a:chExt cx="338667" cy="224483"/>
          </a:xfrm>
        </p:grpSpPr>
        <p:sp>
          <p:nvSpPr>
            <p:cNvPr id="418" name="Oval 417"/>
            <p:cNvSpPr/>
            <p:nvPr/>
          </p:nvSpPr>
          <p:spPr>
            <a:xfrm>
              <a:off x="482600" y="3361267"/>
              <a:ext cx="194733" cy="1947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TextBox 418"/>
            <p:cNvSpPr txBox="1"/>
            <p:nvPr/>
          </p:nvSpPr>
          <p:spPr>
            <a:xfrm>
              <a:off x="445415" y="3347057"/>
              <a:ext cx="338667" cy="224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7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5" name="Group 431"/>
          <p:cNvGrpSpPr/>
          <p:nvPr/>
        </p:nvGrpSpPr>
        <p:grpSpPr>
          <a:xfrm>
            <a:off x="3658276" y="4727746"/>
            <a:ext cx="481850" cy="196182"/>
            <a:chOff x="1798948" y="5075391"/>
            <a:chExt cx="491475" cy="193828"/>
          </a:xfrm>
        </p:grpSpPr>
        <p:sp>
          <p:nvSpPr>
            <p:cNvPr id="433" name="Oval 432"/>
            <p:cNvSpPr/>
            <p:nvPr/>
          </p:nvSpPr>
          <p:spPr>
            <a:xfrm>
              <a:off x="1875701" y="5075391"/>
              <a:ext cx="257755" cy="193828"/>
            </a:xfrm>
            <a:prstGeom prst="ellipse">
              <a:avLst/>
            </a:prstGeom>
            <a:gradFill flip="none" rotWithShape="1">
              <a:gsLst>
                <a:gs pos="10000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0">
                  <a:srgbClr val="00B0F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740" tIns="43370" rIns="86740" bIns="43370" rtlCol="0" anchor="ctr"/>
            <a:lstStyle/>
            <a:p>
              <a:pPr algn="ctr"/>
              <a:endParaRPr lang="en-US"/>
            </a:p>
          </p:txBody>
        </p:sp>
        <p:sp>
          <p:nvSpPr>
            <p:cNvPr id="434" name="TextBox 433"/>
            <p:cNvSpPr txBox="1"/>
            <p:nvPr/>
          </p:nvSpPr>
          <p:spPr>
            <a:xfrm>
              <a:off x="1798948" y="5075698"/>
              <a:ext cx="491475" cy="192965"/>
            </a:xfrm>
            <a:prstGeom prst="rect">
              <a:avLst/>
            </a:prstGeom>
            <a:noFill/>
          </p:spPr>
          <p:txBody>
            <a:bodyPr wrap="square" lIns="86740" tIns="43370" rIns="86740" bIns="43370" rtlCol="0">
              <a:spAutoFit/>
            </a:bodyPr>
            <a:lstStyle/>
            <a:p>
              <a:r>
                <a:rPr lang="en-US" sz="700" dirty="0" smtClean="0">
                  <a:latin typeface="Arial" panose="020B0604020202090204" pitchFamily="34" charset="0"/>
                  <a:cs typeface="Arial" panose="020B0604020202090204" pitchFamily="34" charset="0"/>
                </a:rPr>
                <a:t>c-</a:t>
              </a:r>
              <a:r>
                <a:rPr lang="en-US" sz="700" dirty="0" err="1" smtClean="0">
                  <a:latin typeface="Arial" panose="020B0604020202090204" pitchFamily="34" charset="0"/>
                  <a:cs typeface="Arial" panose="020B0604020202090204" pitchFamily="34" charset="0"/>
                </a:rPr>
                <a:t>Fos</a:t>
              </a:r>
              <a:endParaRPr lang="en-US" sz="700" dirty="0">
                <a:latin typeface="Arial" panose="020B0604020202090204" pitchFamily="34" charset="0"/>
                <a:cs typeface="Arial" panose="020B0604020202090204" pitchFamily="34" charset="0"/>
              </a:endParaRPr>
            </a:p>
          </p:txBody>
        </p:sp>
      </p:grpSp>
      <p:grpSp>
        <p:nvGrpSpPr>
          <p:cNvPr id="346" name="Group 435"/>
          <p:cNvGrpSpPr/>
          <p:nvPr/>
        </p:nvGrpSpPr>
        <p:grpSpPr>
          <a:xfrm>
            <a:off x="3127663" y="3324557"/>
            <a:ext cx="286652" cy="200055"/>
            <a:chOff x="445415" y="3347057"/>
            <a:chExt cx="338667" cy="224483"/>
          </a:xfrm>
        </p:grpSpPr>
        <p:sp>
          <p:nvSpPr>
            <p:cNvPr id="437" name="Oval 436"/>
            <p:cNvSpPr/>
            <p:nvPr/>
          </p:nvSpPr>
          <p:spPr>
            <a:xfrm>
              <a:off x="482600" y="3361267"/>
              <a:ext cx="194733" cy="1947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TextBox 437"/>
            <p:cNvSpPr txBox="1"/>
            <p:nvPr/>
          </p:nvSpPr>
          <p:spPr>
            <a:xfrm>
              <a:off x="445415" y="3347057"/>
              <a:ext cx="338667" cy="224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7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0" name="Group 438"/>
          <p:cNvGrpSpPr/>
          <p:nvPr/>
        </p:nvGrpSpPr>
        <p:grpSpPr>
          <a:xfrm>
            <a:off x="4153301" y="5682045"/>
            <a:ext cx="286652" cy="200055"/>
            <a:chOff x="445415" y="3347057"/>
            <a:chExt cx="338667" cy="224483"/>
          </a:xfrm>
        </p:grpSpPr>
        <p:sp>
          <p:nvSpPr>
            <p:cNvPr id="440" name="Oval 439"/>
            <p:cNvSpPr/>
            <p:nvPr/>
          </p:nvSpPr>
          <p:spPr>
            <a:xfrm>
              <a:off x="482600" y="3361267"/>
              <a:ext cx="194733" cy="1947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TextBox 440"/>
            <p:cNvSpPr txBox="1"/>
            <p:nvPr/>
          </p:nvSpPr>
          <p:spPr>
            <a:xfrm>
              <a:off x="445415" y="3347057"/>
              <a:ext cx="338667" cy="224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US" sz="7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3" name="Group 441"/>
          <p:cNvGrpSpPr/>
          <p:nvPr/>
        </p:nvGrpSpPr>
        <p:grpSpPr>
          <a:xfrm>
            <a:off x="4220264" y="3549694"/>
            <a:ext cx="286652" cy="200055"/>
            <a:chOff x="445415" y="3347057"/>
            <a:chExt cx="338667" cy="224483"/>
          </a:xfrm>
        </p:grpSpPr>
        <p:sp>
          <p:nvSpPr>
            <p:cNvPr id="443" name="Oval 442"/>
            <p:cNvSpPr/>
            <p:nvPr/>
          </p:nvSpPr>
          <p:spPr>
            <a:xfrm>
              <a:off x="482600" y="3361267"/>
              <a:ext cx="194733" cy="1947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TextBox 443"/>
            <p:cNvSpPr txBox="1"/>
            <p:nvPr/>
          </p:nvSpPr>
          <p:spPr>
            <a:xfrm>
              <a:off x="445415" y="3347057"/>
              <a:ext cx="338667" cy="224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7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91" name="TextBox 390"/>
          <p:cNvSpPr txBox="1"/>
          <p:nvPr/>
        </p:nvSpPr>
        <p:spPr>
          <a:xfrm>
            <a:off x="855136" y="6741043"/>
            <a:ext cx="4322923" cy="133881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5:  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Model depicting signaling interaction between T cell receptor, TLR2 and 4-1BB in CD8+ T cells.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(1) TCR signals induce the expression of TLR2, TLR1 and 4-1BB. (2) The engagement of TLR1-TLR2 enhances NF-</a:t>
            </a:r>
            <a:r>
              <a:rPr lang="el-GR" sz="900" dirty="0" smtClean="0">
                <a:latin typeface="Arial" pitchFamily="34" charset="0"/>
                <a:cs typeface="Arial" pitchFamily="34" charset="0"/>
              </a:rPr>
              <a:t>κ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B expression and MAPK pathways resulting in enhanced 4-1BB expression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(3) TLR stimulation enhances the expression of 4-1BB. (4) 4-1BB signals are necessary for the costimulatory effects of TLR1-TLR2 stimulation on T cell proliferation. (5) Increased cytokine production by TLR stimulation is independent of 4-1BB signals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(6) MyD88 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and IRAK-4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are required for the costimulatory effects of 4-1BB signaling through an undefined mechanism.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6" name="Group 322"/>
          <p:cNvGrpSpPr/>
          <p:nvPr/>
        </p:nvGrpSpPr>
        <p:grpSpPr>
          <a:xfrm>
            <a:off x="2245561" y="3870726"/>
            <a:ext cx="726394" cy="332823"/>
            <a:chOff x="2033897" y="3752195"/>
            <a:chExt cx="726394" cy="332823"/>
          </a:xfrm>
        </p:grpSpPr>
        <p:sp>
          <p:nvSpPr>
            <p:cNvPr id="393" name="TextBox 392"/>
            <p:cNvSpPr txBox="1"/>
            <p:nvPr/>
          </p:nvSpPr>
          <p:spPr>
            <a:xfrm>
              <a:off x="2033897" y="3777241"/>
              <a:ext cx="7263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IFN-</a:t>
              </a:r>
              <a:r>
                <a:rPr lang="en-US" sz="700" dirty="0" err="1" smtClean="0">
                  <a:latin typeface="Arial" pitchFamily="34" charset="0"/>
                  <a:cs typeface="Arial" pitchFamily="34" charset="0"/>
                </a:rPr>
                <a:t>γ</a:t>
              </a:r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 production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94" name="Straight Arrow Connector 393"/>
            <p:cNvCxnSpPr/>
            <p:nvPr/>
          </p:nvCxnSpPr>
          <p:spPr>
            <a:xfrm flipV="1">
              <a:off x="2139275" y="3752195"/>
              <a:ext cx="0" cy="2743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1" name="Group 394"/>
          <p:cNvGrpSpPr/>
          <p:nvPr/>
        </p:nvGrpSpPr>
        <p:grpSpPr>
          <a:xfrm>
            <a:off x="2370305" y="3542267"/>
            <a:ext cx="286652" cy="200055"/>
            <a:chOff x="445415" y="3347057"/>
            <a:chExt cx="338667" cy="224483"/>
          </a:xfrm>
        </p:grpSpPr>
        <p:sp>
          <p:nvSpPr>
            <p:cNvPr id="396" name="Oval 395"/>
            <p:cNvSpPr/>
            <p:nvPr/>
          </p:nvSpPr>
          <p:spPr>
            <a:xfrm>
              <a:off x="482600" y="3361267"/>
              <a:ext cx="194733" cy="1947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TextBox 396"/>
            <p:cNvSpPr txBox="1"/>
            <p:nvPr/>
          </p:nvSpPr>
          <p:spPr>
            <a:xfrm>
              <a:off x="445415" y="3347057"/>
              <a:ext cx="338667" cy="224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7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2" name="Arc 311"/>
          <p:cNvSpPr/>
          <p:nvPr/>
        </p:nvSpPr>
        <p:spPr>
          <a:xfrm rot="259488" flipH="1">
            <a:off x="2145960" y="3047831"/>
            <a:ext cx="550335" cy="2661283"/>
          </a:xfrm>
          <a:prstGeom prst="arc">
            <a:avLst>
              <a:gd name="adj1" fmla="val 16360311"/>
              <a:gd name="adj2" fmla="val 5003353"/>
            </a:avLst>
          </a:prstGeom>
          <a:ln w="6350" cmpd="sng">
            <a:headEnd type="triangl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91426" tIns="45712" rIns="91426" bIns="45712" rtlCol="0" anchor="ctr"/>
          <a:lstStyle/>
          <a:p>
            <a:pPr algn="ctr"/>
            <a:endParaRPr lang="en-US"/>
          </a:p>
        </p:txBody>
      </p:sp>
      <p:sp>
        <p:nvSpPr>
          <p:cNvPr id="398" name="Arc 397"/>
          <p:cNvSpPr/>
          <p:nvPr/>
        </p:nvSpPr>
        <p:spPr>
          <a:xfrm rot="259488" flipH="1">
            <a:off x="4086969" y="2703522"/>
            <a:ext cx="550335" cy="3167177"/>
          </a:xfrm>
          <a:prstGeom prst="arc">
            <a:avLst>
              <a:gd name="adj1" fmla="val 16129790"/>
              <a:gd name="adj2" fmla="val 5003353"/>
            </a:avLst>
          </a:prstGeom>
          <a:ln w="6350" cmpd="sng">
            <a:headEnd type="triangl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91426" tIns="45712" rIns="91426" bIns="45712" rtlCol="0" anchor="ctr"/>
          <a:lstStyle/>
          <a:p>
            <a:pPr algn="ctr"/>
            <a:endParaRPr lang="en-US"/>
          </a:p>
        </p:txBody>
      </p:sp>
      <p:cxnSp>
        <p:nvCxnSpPr>
          <p:cNvPr id="402" name="Straight Arrow Connector 401"/>
          <p:cNvCxnSpPr/>
          <p:nvPr/>
        </p:nvCxnSpPr>
        <p:spPr>
          <a:xfrm flipV="1">
            <a:off x="3105153" y="3221572"/>
            <a:ext cx="1261533" cy="8465"/>
          </a:xfrm>
          <a:prstGeom prst="straightConnector1">
            <a:avLst/>
          </a:prstGeom>
          <a:ln>
            <a:prstDash val="sysDash"/>
            <a:headEnd type="stealth"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6" name="TextBox 365"/>
          <p:cNvSpPr txBox="1"/>
          <p:nvPr/>
        </p:nvSpPr>
        <p:spPr>
          <a:xfrm>
            <a:off x="3630084" y="2904064"/>
            <a:ext cx="313266" cy="36933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cxnSp>
        <p:nvCxnSpPr>
          <p:cNvPr id="406" name="Straight Arrow Connector 405"/>
          <p:cNvCxnSpPr/>
          <p:nvPr/>
        </p:nvCxnSpPr>
        <p:spPr>
          <a:xfrm>
            <a:off x="1532468" y="4030133"/>
            <a:ext cx="2048934" cy="1862668"/>
          </a:xfrm>
          <a:prstGeom prst="straightConnector1">
            <a:avLst/>
          </a:prstGeom>
          <a:ln>
            <a:prstDash val="dashDot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9" name="Straight Arrow Connector 408"/>
          <p:cNvCxnSpPr/>
          <p:nvPr/>
        </p:nvCxnSpPr>
        <p:spPr>
          <a:xfrm>
            <a:off x="3776133" y="5003803"/>
            <a:ext cx="118534" cy="829733"/>
          </a:xfrm>
          <a:prstGeom prst="straightConnector1">
            <a:avLst/>
          </a:prstGeom>
          <a:ln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3" name="Straight Arrow Connector 412"/>
          <p:cNvCxnSpPr/>
          <p:nvPr/>
        </p:nvCxnSpPr>
        <p:spPr>
          <a:xfrm>
            <a:off x="3005667" y="5080002"/>
            <a:ext cx="694266" cy="762000"/>
          </a:xfrm>
          <a:prstGeom prst="straightConnector1">
            <a:avLst/>
          </a:prstGeom>
          <a:ln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2" name="Down Arrow 421"/>
          <p:cNvSpPr/>
          <p:nvPr/>
        </p:nvSpPr>
        <p:spPr>
          <a:xfrm rot="2685389">
            <a:off x="2582046" y="3645906"/>
            <a:ext cx="111168" cy="24516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86726" tIns="43362" rIns="86726" bIns="43362" rtlCol="0" anchor="ctr"/>
          <a:lstStyle/>
          <a:p>
            <a:pPr algn="ctr"/>
            <a:endParaRPr lang="en-US"/>
          </a:p>
        </p:txBody>
      </p:sp>
      <p:sp>
        <p:nvSpPr>
          <p:cNvPr id="382" name="Freeform 381"/>
          <p:cNvSpPr/>
          <p:nvPr/>
        </p:nvSpPr>
        <p:spPr>
          <a:xfrm>
            <a:off x="2870200" y="2063753"/>
            <a:ext cx="615950" cy="95250"/>
          </a:xfrm>
          <a:custGeom>
            <a:avLst/>
            <a:gdLst>
              <a:gd name="connsiteX0" fmla="*/ 0 w 615950"/>
              <a:gd name="connsiteY0" fmla="*/ 95250 h 95250"/>
              <a:gd name="connsiteX1" fmla="*/ 31750 w 615950"/>
              <a:gd name="connsiteY1" fmla="*/ 69850 h 95250"/>
              <a:gd name="connsiteX2" fmla="*/ 69850 w 615950"/>
              <a:gd name="connsiteY2" fmla="*/ 25400 h 95250"/>
              <a:gd name="connsiteX3" fmla="*/ 107950 w 615950"/>
              <a:gd name="connsiteY3" fmla="*/ 12700 h 95250"/>
              <a:gd name="connsiteX4" fmla="*/ 133350 w 615950"/>
              <a:gd name="connsiteY4" fmla="*/ 0 h 95250"/>
              <a:gd name="connsiteX5" fmla="*/ 209550 w 615950"/>
              <a:gd name="connsiteY5" fmla="*/ 6350 h 95250"/>
              <a:gd name="connsiteX6" fmla="*/ 228600 w 615950"/>
              <a:gd name="connsiteY6" fmla="*/ 12700 h 95250"/>
              <a:gd name="connsiteX7" fmla="*/ 234950 w 615950"/>
              <a:gd name="connsiteY7" fmla="*/ 31750 h 95250"/>
              <a:gd name="connsiteX8" fmla="*/ 254000 w 615950"/>
              <a:gd name="connsiteY8" fmla="*/ 50800 h 95250"/>
              <a:gd name="connsiteX9" fmla="*/ 311150 w 615950"/>
              <a:gd name="connsiteY9" fmla="*/ 82550 h 95250"/>
              <a:gd name="connsiteX10" fmla="*/ 342900 w 615950"/>
              <a:gd name="connsiteY10" fmla="*/ 57150 h 95250"/>
              <a:gd name="connsiteX11" fmla="*/ 361950 w 615950"/>
              <a:gd name="connsiteY11" fmla="*/ 50800 h 95250"/>
              <a:gd name="connsiteX12" fmla="*/ 381000 w 615950"/>
              <a:gd name="connsiteY12" fmla="*/ 38100 h 95250"/>
              <a:gd name="connsiteX13" fmla="*/ 400050 w 615950"/>
              <a:gd name="connsiteY13" fmla="*/ 31750 h 95250"/>
              <a:gd name="connsiteX14" fmla="*/ 438150 w 615950"/>
              <a:gd name="connsiteY14" fmla="*/ 12700 h 95250"/>
              <a:gd name="connsiteX15" fmla="*/ 565150 w 615950"/>
              <a:gd name="connsiteY15" fmla="*/ 19050 h 95250"/>
              <a:gd name="connsiteX16" fmla="*/ 603250 w 615950"/>
              <a:gd name="connsiteY16" fmla="*/ 31750 h 95250"/>
              <a:gd name="connsiteX17" fmla="*/ 615950 w 615950"/>
              <a:gd name="connsiteY17" fmla="*/ 4445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15950" h="95250">
                <a:moveTo>
                  <a:pt x="0" y="95250"/>
                </a:moveTo>
                <a:cubicBezTo>
                  <a:pt x="10583" y="86783"/>
                  <a:pt x="22166" y="79434"/>
                  <a:pt x="31750" y="69850"/>
                </a:cubicBezTo>
                <a:cubicBezTo>
                  <a:pt x="43247" y="58353"/>
                  <a:pt x="54298" y="34040"/>
                  <a:pt x="69850" y="25400"/>
                </a:cubicBezTo>
                <a:cubicBezTo>
                  <a:pt x="81552" y="18899"/>
                  <a:pt x="95976" y="18687"/>
                  <a:pt x="107950" y="12700"/>
                </a:cubicBezTo>
                <a:lnTo>
                  <a:pt x="133350" y="0"/>
                </a:lnTo>
                <a:cubicBezTo>
                  <a:pt x="158750" y="2117"/>
                  <a:pt x="184286" y="2981"/>
                  <a:pt x="209550" y="6350"/>
                </a:cubicBezTo>
                <a:cubicBezTo>
                  <a:pt x="216185" y="7235"/>
                  <a:pt x="223867" y="7967"/>
                  <a:pt x="228600" y="12700"/>
                </a:cubicBezTo>
                <a:cubicBezTo>
                  <a:pt x="233333" y="17433"/>
                  <a:pt x="231237" y="26181"/>
                  <a:pt x="234950" y="31750"/>
                </a:cubicBezTo>
                <a:cubicBezTo>
                  <a:pt x="239931" y="39222"/>
                  <a:pt x="246911" y="45287"/>
                  <a:pt x="254000" y="50800"/>
                </a:cubicBezTo>
                <a:cubicBezTo>
                  <a:pt x="286752" y="76274"/>
                  <a:pt x="282407" y="72969"/>
                  <a:pt x="311150" y="82550"/>
                </a:cubicBezTo>
                <a:cubicBezTo>
                  <a:pt x="359033" y="66589"/>
                  <a:pt x="301868" y="89976"/>
                  <a:pt x="342900" y="57150"/>
                </a:cubicBezTo>
                <a:cubicBezTo>
                  <a:pt x="348127" y="52969"/>
                  <a:pt x="355963" y="53793"/>
                  <a:pt x="361950" y="50800"/>
                </a:cubicBezTo>
                <a:cubicBezTo>
                  <a:pt x="368776" y="47387"/>
                  <a:pt x="374174" y="41513"/>
                  <a:pt x="381000" y="38100"/>
                </a:cubicBezTo>
                <a:cubicBezTo>
                  <a:pt x="386987" y="35107"/>
                  <a:pt x="394063" y="34743"/>
                  <a:pt x="400050" y="31750"/>
                </a:cubicBezTo>
                <a:cubicBezTo>
                  <a:pt x="449289" y="7131"/>
                  <a:pt x="390267" y="28661"/>
                  <a:pt x="438150" y="12700"/>
                </a:cubicBezTo>
                <a:cubicBezTo>
                  <a:pt x="480483" y="14817"/>
                  <a:pt x="523043" y="14192"/>
                  <a:pt x="565150" y="19050"/>
                </a:cubicBezTo>
                <a:cubicBezTo>
                  <a:pt x="578449" y="20584"/>
                  <a:pt x="593784" y="22284"/>
                  <a:pt x="603250" y="31750"/>
                </a:cubicBezTo>
                <a:lnTo>
                  <a:pt x="615950" y="44450"/>
                </a:lnTo>
              </a:path>
            </a:pathLst>
          </a:cu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lIns="91426" tIns="45712" rIns="91426" bIns="45712" rtlCol="0" anchor="ctr"/>
          <a:lstStyle/>
          <a:p>
            <a:pPr algn="ctr"/>
            <a:endParaRPr lang="en-US"/>
          </a:p>
        </p:txBody>
      </p:sp>
      <p:sp>
        <p:nvSpPr>
          <p:cNvPr id="423" name="TextBox 422"/>
          <p:cNvSpPr txBox="1"/>
          <p:nvPr/>
        </p:nvSpPr>
        <p:spPr>
          <a:xfrm>
            <a:off x="3034660" y="1873768"/>
            <a:ext cx="1143640" cy="226087"/>
          </a:xfrm>
          <a:prstGeom prst="rect">
            <a:avLst/>
          </a:prstGeom>
          <a:noFill/>
        </p:spPr>
        <p:txBody>
          <a:bodyPr wrap="square" lIns="86726" tIns="43362" rIns="86726" bIns="43362" rtlCol="0">
            <a:spAutoFit/>
          </a:bodyPr>
          <a:lstStyle/>
          <a:p>
            <a:r>
              <a:rPr lang="en-US" sz="900" dirty="0" smtClean="0">
                <a:latin typeface="Arial" panose="020B0604020202090204" pitchFamily="34" charset="0"/>
                <a:cs typeface="Arial" panose="020B0604020202090204" pitchFamily="34" charset="0"/>
              </a:rPr>
              <a:t>TLR1-TLR2L</a:t>
            </a:r>
            <a:endParaRPr lang="en-US" sz="9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grpSp>
        <p:nvGrpSpPr>
          <p:cNvPr id="365" name="Group 423"/>
          <p:cNvGrpSpPr/>
          <p:nvPr/>
        </p:nvGrpSpPr>
        <p:grpSpPr>
          <a:xfrm>
            <a:off x="3448451" y="2976947"/>
            <a:ext cx="286652" cy="200055"/>
            <a:chOff x="445415" y="3347057"/>
            <a:chExt cx="338667" cy="224483"/>
          </a:xfrm>
        </p:grpSpPr>
        <p:sp>
          <p:nvSpPr>
            <p:cNvPr id="425" name="Oval 424"/>
            <p:cNvSpPr/>
            <p:nvPr/>
          </p:nvSpPr>
          <p:spPr>
            <a:xfrm>
              <a:off x="482600" y="3361267"/>
              <a:ext cx="194733" cy="19473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TextBox 425"/>
            <p:cNvSpPr txBox="1"/>
            <p:nvPr/>
          </p:nvSpPr>
          <p:spPr>
            <a:xfrm>
              <a:off x="445415" y="3347057"/>
              <a:ext cx="338667" cy="224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700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99" name="Straight Arrow Connector 398"/>
          <p:cNvCxnSpPr/>
          <p:nvPr/>
        </p:nvCxnSpPr>
        <p:spPr>
          <a:xfrm>
            <a:off x="1524001" y="4006851"/>
            <a:ext cx="647701" cy="1631951"/>
          </a:xfrm>
          <a:prstGeom prst="straightConnector1">
            <a:avLst/>
          </a:prstGeom>
          <a:ln>
            <a:prstDash val="dashDot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1825</TotalTime>
  <Words>160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AJoseph</dc:creator>
  <cp:lastModifiedBy>edavila</cp:lastModifiedBy>
  <cp:revision>177</cp:revision>
  <dcterms:created xsi:type="dcterms:W3CDTF">2015-07-10T20:13:43Z</dcterms:created>
  <dcterms:modified xsi:type="dcterms:W3CDTF">2016-03-24T19:23:01Z</dcterms:modified>
</cp:coreProperties>
</file>