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1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95" r:id="rId2"/>
    <p:sldId id="294" r:id="rId3"/>
    <p:sldId id="293" r:id="rId4"/>
    <p:sldId id="292" r:id="rId5"/>
    <p:sldId id="308" r:id="rId6"/>
    <p:sldId id="309" r:id="rId7"/>
    <p:sldId id="291" r:id="rId8"/>
    <p:sldId id="311" r:id="rId9"/>
    <p:sldId id="307" r:id="rId10"/>
    <p:sldId id="303" r:id="rId11"/>
    <p:sldId id="304" r:id="rId12"/>
    <p:sldId id="305" r:id="rId13"/>
    <p:sldId id="297" r:id="rId14"/>
    <p:sldId id="256" r:id="rId15"/>
    <p:sldId id="258" r:id="rId16"/>
    <p:sldId id="259" r:id="rId17"/>
    <p:sldId id="260" r:id="rId18"/>
    <p:sldId id="261" r:id="rId19"/>
    <p:sldId id="263" r:id="rId20"/>
    <p:sldId id="262" r:id="rId21"/>
    <p:sldId id="266" r:id="rId22"/>
    <p:sldId id="267" r:id="rId23"/>
    <p:sldId id="268" r:id="rId24"/>
    <p:sldId id="269" r:id="rId25"/>
    <p:sldId id="270" r:id="rId26"/>
    <p:sldId id="271" r:id="rId27"/>
    <p:sldId id="272" r:id="rId28"/>
    <p:sldId id="273" r:id="rId29"/>
    <p:sldId id="274" r:id="rId30"/>
    <p:sldId id="283" r:id="rId31"/>
    <p:sldId id="279" r:id="rId32"/>
    <p:sldId id="28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38EF"/>
    <a:srgbClr val="DE3E92"/>
    <a:srgbClr val="CA5552"/>
    <a:srgbClr val="A4A874"/>
    <a:srgbClr val="57C972"/>
    <a:srgbClr val="371537"/>
    <a:srgbClr val="38D9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50" autoAdjust="0"/>
    <p:restoredTop sz="94660"/>
  </p:normalViewPr>
  <p:slideViewPr>
    <p:cSldViewPr>
      <p:cViewPr varScale="1">
        <p:scale>
          <a:sx n="183" d="100"/>
          <a:sy n="183" d="100"/>
        </p:scale>
        <p:origin x="-600" y="-96"/>
      </p:cViewPr>
      <p:guideLst>
        <p:guide orient="horz" pos="2256"/>
        <p:guide pos="27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dalenatyburczy:Desktop:AML%20LOH%20analysis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LOH%20analysis%2003-16%20LAST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AppData\Local\Microsoft\Windows\Temporary%20Internet%20Files\Content.Outlook\UDZA0T6O\GF2-GFL-9050-843-380-chr16%20call_stats%20(2)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agdalenatyburczy:Desktop:AML%20LOH%20analysis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LOH%20analysis%2003-16%20LAS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AppData\Local\Microsoft\Windows\Temporary%20Internet%20Files\Content.Outlook\UDZA0T6O\GF2-GFL-9050-843-380-chr16%20call_stats%20(2)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AppData\Local\Microsoft\Windows\Temporary%20Internet%20Files\Content.Outlook\UDZA0T6O\GF2-GFL-9050-843-380-chr16%20call_stats%20(2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LOH%20analysis%2003-16%20LAS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EHO7T%20LOH%20analysis%2003-16%20vs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AppData\Local\Microsoft\Windows\Temporary%20Internet%20Files\Content.Outlook\UDZA0T6O\GF2-GFL-9050-843-380-chr16%20call_stats%20(2)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G535\Desktop\Post%20doc%20HMS\AMLs\AML%20manuscript%20PlosGenetics%20final\Suppl%20Table%201-DJK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>
                <a:effectLst/>
              </a:rPr>
              <a:t>LOH mapping of chromosome 16 in S1</a:t>
            </a:r>
            <a:endParaRPr lang="en-US" b="0" dirty="0">
              <a:effectLst/>
            </a:endParaRPr>
          </a:p>
        </c:rich>
      </c:tx>
      <c:layout>
        <c:manualLayout>
          <c:xMode val="edge"/>
          <c:yMode val="edge"/>
          <c:x val="0.219359580052493"/>
          <c:y val="0.034649122807017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498961182483771"/>
          <c:y val="0.123033798406778"/>
          <c:w val="0.833696781323389"/>
          <c:h val="0.803715752636187"/>
        </c:manualLayout>
      </c:layout>
      <c:scatterChart>
        <c:scatterStyle val="lineMarker"/>
        <c:varyColors val="0"/>
        <c:ser>
          <c:idx val="0"/>
          <c:order val="0"/>
          <c:tx>
            <c:strRef>
              <c:f>'GF-LAM'!$J$1</c:f>
              <c:strCache>
                <c:ptCount val="1"/>
                <c:pt idx="0">
                  <c:v>t ratio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75000"/>
                </a:schemeClr>
              </a:solidFill>
            </c:spPr>
          </c:marker>
          <c:xVal>
            <c:numRef>
              <c:f>'GF-LAM'!$B$2:$B$488</c:f>
              <c:numCache>
                <c:formatCode>_(* #,##0_);_(* \(#,##0\);_(* "-"??_);_(@_)</c:formatCode>
                <c:ptCount val="487"/>
                <c:pt idx="0">
                  <c:v>107275.0</c:v>
                </c:pt>
                <c:pt idx="1">
                  <c:v>108585.0</c:v>
                </c:pt>
                <c:pt idx="2">
                  <c:v>335531.0</c:v>
                </c:pt>
                <c:pt idx="3">
                  <c:v>335619.0</c:v>
                </c:pt>
                <c:pt idx="4">
                  <c:v>397044.0</c:v>
                </c:pt>
                <c:pt idx="5">
                  <c:v>424277.0</c:v>
                </c:pt>
                <c:pt idx="6">
                  <c:v>424288.0</c:v>
                </c:pt>
                <c:pt idx="7">
                  <c:v>426184.0</c:v>
                </c:pt>
                <c:pt idx="8">
                  <c:v>426329.0</c:v>
                </c:pt>
                <c:pt idx="9">
                  <c:v>449659.0</c:v>
                </c:pt>
                <c:pt idx="10">
                  <c:v>450309.0</c:v>
                </c:pt>
                <c:pt idx="11">
                  <c:v>570557.0</c:v>
                </c:pt>
                <c:pt idx="12">
                  <c:v>601632.0</c:v>
                </c:pt>
                <c:pt idx="13">
                  <c:v>603471.0</c:v>
                </c:pt>
                <c:pt idx="14">
                  <c:v>681451.0</c:v>
                </c:pt>
                <c:pt idx="15">
                  <c:v>684579.0</c:v>
                </c:pt>
                <c:pt idx="16">
                  <c:v>772842.0</c:v>
                </c:pt>
                <c:pt idx="17">
                  <c:v>774692.0</c:v>
                </c:pt>
                <c:pt idx="18">
                  <c:v>782397.0</c:v>
                </c:pt>
                <c:pt idx="19">
                  <c:v>961051.0</c:v>
                </c:pt>
                <c:pt idx="20">
                  <c:v>961054.0</c:v>
                </c:pt>
                <c:pt idx="21">
                  <c:v>1.004554E6</c:v>
                </c:pt>
                <c:pt idx="22">
                  <c:v>1.260636E6</c:v>
                </c:pt>
                <c:pt idx="23">
                  <c:v>1.261282E6</c:v>
                </c:pt>
                <c:pt idx="24">
                  <c:v>1.272275E6</c:v>
                </c:pt>
                <c:pt idx="25">
                  <c:v>1.27275E6</c:v>
                </c:pt>
                <c:pt idx="26">
                  <c:v>1.306642E6</c:v>
                </c:pt>
                <c:pt idx="27">
                  <c:v>1.47925E6</c:v>
                </c:pt>
                <c:pt idx="28">
                  <c:v>1.503879E6</c:v>
                </c:pt>
                <c:pt idx="29">
                  <c:v>1.825855E6</c:v>
                </c:pt>
                <c:pt idx="30">
                  <c:v>2.003016E6</c:v>
                </c:pt>
                <c:pt idx="31">
                  <c:v>2.036048E6</c:v>
                </c:pt>
                <c:pt idx="32">
                  <c:v>2.049728E6</c:v>
                </c:pt>
                <c:pt idx="33">
                  <c:v>2.050192E6</c:v>
                </c:pt>
                <c:pt idx="34">
                  <c:v>2.33143E6</c:v>
                </c:pt>
                <c:pt idx="35">
                  <c:v>2.5068E6</c:v>
                </c:pt>
                <c:pt idx="36">
                  <c:v>2.569762E6</c:v>
                </c:pt>
                <c:pt idx="37">
                  <c:v>2.815145E6</c:v>
                </c:pt>
                <c:pt idx="38">
                  <c:v>2.86745E6</c:v>
                </c:pt>
                <c:pt idx="39">
                  <c:v>3.117937E6</c:v>
                </c:pt>
                <c:pt idx="40">
                  <c:v>3.170188E6</c:v>
                </c:pt>
                <c:pt idx="41">
                  <c:v>3.490922E6</c:v>
                </c:pt>
                <c:pt idx="42">
                  <c:v>3.639139E6</c:v>
                </c:pt>
                <c:pt idx="43">
                  <c:v>3.656482E6</c:v>
                </c:pt>
                <c:pt idx="44">
                  <c:v>3.707747E6</c:v>
                </c:pt>
                <c:pt idx="45">
                  <c:v>3.721773E6</c:v>
                </c:pt>
                <c:pt idx="46">
                  <c:v>3.724465E6</c:v>
                </c:pt>
                <c:pt idx="47">
                  <c:v>3.811556E6</c:v>
                </c:pt>
                <c:pt idx="48">
                  <c:v>4.016844E6</c:v>
                </c:pt>
                <c:pt idx="49">
                  <c:v>4.033436E6</c:v>
                </c:pt>
                <c:pt idx="50">
                  <c:v>4.164364E6</c:v>
                </c:pt>
                <c:pt idx="51">
                  <c:v>4.245693E6</c:v>
                </c:pt>
                <c:pt idx="52">
                  <c:v>4.39029E6</c:v>
                </c:pt>
                <c:pt idx="53">
                  <c:v>4.790273E6</c:v>
                </c:pt>
                <c:pt idx="54">
                  <c:v>4.797356E6</c:v>
                </c:pt>
                <c:pt idx="55">
                  <c:v>4.797457E6</c:v>
                </c:pt>
                <c:pt idx="56">
                  <c:v>4.815602E6</c:v>
                </c:pt>
                <c:pt idx="57">
                  <c:v>4.833421E6</c:v>
                </c:pt>
                <c:pt idx="58">
                  <c:v>4.83397E6</c:v>
                </c:pt>
                <c:pt idx="59">
                  <c:v>4.837545E6</c:v>
                </c:pt>
                <c:pt idx="60">
                  <c:v>4.924334E6</c:v>
                </c:pt>
                <c:pt idx="61">
                  <c:v>4.934549E6</c:v>
                </c:pt>
                <c:pt idx="62">
                  <c:v>4.935146E6</c:v>
                </c:pt>
                <c:pt idx="63">
                  <c:v>4.945687E6</c:v>
                </c:pt>
                <c:pt idx="64">
                  <c:v>5.064917E6</c:v>
                </c:pt>
                <c:pt idx="65">
                  <c:v>5.075542E6</c:v>
                </c:pt>
                <c:pt idx="66">
                  <c:v>5.075633E6</c:v>
                </c:pt>
                <c:pt idx="67">
                  <c:v>5.097947E6</c:v>
                </c:pt>
                <c:pt idx="68">
                  <c:v>5.106184E6</c:v>
                </c:pt>
                <c:pt idx="69">
                  <c:v>5.128817E6</c:v>
                </c:pt>
                <c:pt idx="70">
                  <c:v>5.132636E6</c:v>
                </c:pt>
                <c:pt idx="71">
                  <c:v>5.140561E6</c:v>
                </c:pt>
                <c:pt idx="72">
                  <c:v>5.145474E6</c:v>
                </c:pt>
                <c:pt idx="73">
                  <c:v>8.839954E6</c:v>
                </c:pt>
                <c:pt idx="74">
                  <c:v>1.0855341E7</c:v>
                </c:pt>
                <c:pt idx="75">
                  <c:v>1.1001743E7</c:v>
                </c:pt>
                <c:pt idx="76">
                  <c:v>1.1362729E7</c:v>
                </c:pt>
                <c:pt idx="77">
                  <c:v>1.1362819E7</c:v>
                </c:pt>
                <c:pt idx="78">
                  <c:v>1.1374866E7</c:v>
                </c:pt>
                <c:pt idx="79">
                  <c:v>1.1444572E7</c:v>
                </c:pt>
                <c:pt idx="80">
                  <c:v>1.1444726E7</c:v>
                </c:pt>
                <c:pt idx="81">
                  <c:v>1.1969724E7</c:v>
                </c:pt>
                <c:pt idx="82">
                  <c:v>1.1981487E7</c:v>
                </c:pt>
                <c:pt idx="83">
                  <c:v>1.2009781E7</c:v>
                </c:pt>
                <c:pt idx="84">
                  <c:v>1.2758966E7</c:v>
                </c:pt>
                <c:pt idx="85">
                  <c:v>1.4755908E7</c:v>
                </c:pt>
                <c:pt idx="86">
                  <c:v>1.498942E7</c:v>
                </c:pt>
                <c:pt idx="87">
                  <c:v>1.5095675E7</c:v>
                </c:pt>
                <c:pt idx="88">
                  <c:v>1.5098047E7</c:v>
                </c:pt>
                <c:pt idx="89">
                  <c:v>1.5111218E7</c:v>
                </c:pt>
                <c:pt idx="90">
                  <c:v>1.5204289E7</c:v>
                </c:pt>
                <c:pt idx="91">
                  <c:v>1.5711335E7</c:v>
                </c:pt>
                <c:pt idx="92">
                  <c:v>1.5811023E7</c:v>
                </c:pt>
                <c:pt idx="93">
                  <c:v>1.5811062E7</c:v>
                </c:pt>
                <c:pt idx="94">
                  <c:v>1.5818141E7</c:v>
                </c:pt>
                <c:pt idx="95">
                  <c:v>1.581831E7</c:v>
                </c:pt>
                <c:pt idx="96">
                  <c:v>1.5818452E7</c:v>
                </c:pt>
                <c:pt idx="97">
                  <c:v>1.5818842E7</c:v>
                </c:pt>
                <c:pt idx="98">
                  <c:v>1.5839034E7</c:v>
                </c:pt>
                <c:pt idx="99">
                  <c:v>1.5842023E7</c:v>
                </c:pt>
                <c:pt idx="100">
                  <c:v>1.5843965E7</c:v>
                </c:pt>
                <c:pt idx="101">
                  <c:v>1.6291971E7</c:v>
                </c:pt>
                <c:pt idx="102">
                  <c:v>1.8849858E7</c:v>
                </c:pt>
                <c:pt idx="103">
                  <c:v>1.9041595E7</c:v>
                </c:pt>
                <c:pt idx="104">
                  <c:v>1.9067933E7</c:v>
                </c:pt>
                <c:pt idx="105">
                  <c:v>1.9085298E7</c:v>
                </c:pt>
                <c:pt idx="106">
                  <c:v>1.9089562E7</c:v>
                </c:pt>
                <c:pt idx="107">
                  <c:v>1.9503598E7</c:v>
                </c:pt>
                <c:pt idx="108">
                  <c:v>1.9509333E7</c:v>
                </c:pt>
                <c:pt idx="109">
                  <c:v>1.9547747E7</c:v>
                </c:pt>
                <c:pt idx="110">
                  <c:v>1.9548116E7</c:v>
                </c:pt>
                <c:pt idx="111">
                  <c:v>1.954829E7</c:v>
                </c:pt>
                <c:pt idx="112">
                  <c:v>1.954874E7</c:v>
                </c:pt>
                <c:pt idx="113">
                  <c:v>1.9680546E7</c:v>
                </c:pt>
                <c:pt idx="114">
                  <c:v>1.9711717E7</c:v>
                </c:pt>
                <c:pt idx="115">
                  <c:v>1.9726275E7</c:v>
                </c:pt>
                <c:pt idx="116">
                  <c:v>1.9800213E7</c:v>
                </c:pt>
                <c:pt idx="117">
                  <c:v>2.004333E7</c:v>
                </c:pt>
                <c:pt idx="118">
                  <c:v>2.0359633E7</c:v>
                </c:pt>
                <c:pt idx="119">
                  <c:v>2.0376755E7</c:v>
                </c:pt>
                <c:pt idx="120">
                  <c:v>2.0410488E7</c:v>
                </c:pt>
                <c:pt idx="121">
                  <c:v>2.0410547E7</c:v>
                </c:pt>
                <c:pt idx="122">
                  <c:v>2.0498031E7</c:v>
                </c:pt>
                <c:pt idx="123">
                  <c:v>2.0498071E7</c:v>
                </c:pt>
                <c:pt idx="124">
                  <c:v>2.1078693E7</c:v>
                </c:pt>
                <c:pt idx="125">
                  <c:v>2.1145648E7</c:v>
                </c:pt>
                <c:pt idx="126">
                  <c:v>2.1151913E7</c:v>
                </c:pt>
                <c:pt idx="127">
                  <c:v>2.1272591E7</c:v>
                </c:pt>
                <c:pt idx="128">
                  <c:v>2.2291535E7</c:v>
                </c:pt>
                <c:pt idx="129">
                  <c:v>2.2319517E7</c:v>
                </c:pt>
                <c:pt idx="130">
                  <c:v>2.3197562E7</c:v>
                </c:pt>
                <c:pt idx="131">
                  <c:v>2.3360199E7</c:v>
                </c:pt>
                <c:pt idx="132">
                  <c:v>2.3536531E7</c:v>
                </c:pt>
                <c:pt idx="133">
                  <c:v>2.3677006E7</c:v>
                </c:pt>
                <c:pt idx="134">
                  <c:v>2.3700676E7</c:v>
                </c:pt>
                <c:pt idx="135">
                  <c:v>2.3711925E7</c:v>
                </c:pt>
                <c:pt idx="136">
                  <c:v>2.3712183E7</c:v>
                </c:pt>
                <c:pt idx="137">
                  <c:v>2.4226265E7</c:v>
                </c:pt>
                <c:pt idx="138">
                  <c:v>2.4583406E7</c:v>
                </c:pt>
                <c:pt idx="139">
                  <c:v>2.4788645E7</c:v>
                </c:pt>
                <c:pt idx="140">
                  <c:v>2.4801737E7</c:v>
                </c:pt>
                <c:pt idx="141">
                  <c:v>2.4801979E7</c:v>
                </c:pt>
                <c:pt idx="142">
                  <c:v>2.4802325E7</c:v>
                </c:pt>
                <c:pt idx="143">
                  <c:v>2.4816492E7</c:v>
                </c:pt>
                <c:pt idx="144">
                  <c:v>2.4826541E7</c:v>
                </c:pt>
                <c:pt idx="145">
                  <c:v>2.4835168E7</c:v>
                </c:pt>
                <c:pt idx="146">
                  <c:v>2.4888646E7</c:v>
                </c:pt>
                <c:pt idx="147">
                  <c:v>2.4918048E7</c:v>
                </c:pt>
                <c:pt idx="148">
                  <c:v>2.5239805E7</c:v>
                </c:pt>
                <c:pt idx="149">
                  <c:v>2.5239872E7</c:v>
                </c:pt>
                <c:pt idx="150">
                  <c:v>2.5255506E7</c:v>
                </c:pt>
                <c:pt idx="151">
                  <c:v>2.5258035E7</c:v>
                </c:pt>
                <c:pt idx="152">
                  <c:v>2.5258655E7</c:v>
                </c:pt>
                <c:pt idx="153">
                  <c:v>2.5263278E7</c:v>
                </c:pt>
                <c:pt idx="154">
                  <c:v>2.5268368E7</c:v>
                </c:pt>
                <c:pt idx="155">
                  <c:v>2.59447E7</c:v>
                </c:pt>
                <c:pt idx="156">
                  <c:v>2.7221733E7</c:v>
                </c:pt>
                <c:pt idx="157">
                  <c:v>2.723811E7</c:v>
                </c:pt>
                <c:pt idx="158">
                  <c:v>2.7246617E7</c:v>
                </c:pt>
                <c:pt idx="159">
                  <c:v>2.7356203E7</c:v>
                </c:pt>
                <c:pt idx="160">
                  <c:v>2.7373872E7</c:v>
                </c:pt>
                <c:pt idx="161">
                  <c:v>2.7373915E7</c:v>
                </c:pt>
                <c:pt idx="162">
                  <c:v>2.7373964E7</c:v>
                </c:pt>
                <c:pt idx="163">
                  <c:v>2.7373972E7</c:v>
                </c:pt>
                <c:pt idx="164">
                  <c:v>2.737418E7</c:v>
                </c:pt>
                <c:pt idx="165">
                  <c:v>2.73744E7</c:v>
                </c:pt>
                <c:pt idx="166">
                  <c:v>2.7472772E7</c:v>
                </c:pt>
                <c:pt idx="167">
                  <c:v>2.7692835E7</c:v>
                </c:pt>
                <c:pt idx="168">
                  <c:v>2.8507644E7</c:v>
                </c:pt>
                <c:pt idx="169">
                  <c:v>2.8603655E7</c:v>
                </c:pt>
                <c:pt idx="170">
                  <c:v>2.8617128E7</c:v>
                </c:pt>
                <c:pt idx="171">
                  <c:v>2.8846866E7</c:v>
                </c:pt>
                <c:pt idx="172">
                  <c:v>2.8883241E7</c:v>
                </c:pt>
                <c:pt idx="173">
                  <c:v>2.8898793E7</c:v>
                </c:pt>
                <c:pt idx="174">
                  <c:v>2.8915527E7</c:v>
                </c:pt>
                <c:pt idx="175">
                  <c:v>2.8944396E7</c:v>
                </c:pt>
                <c:pt idx="176">
                  <c:v>2.89447E7</c:v>
                </c:pt>
                <c:pt idx="177">
                  <c:v>2.9576811E7</c:v>
                </c:pt>
                <c:pt idx="178">
                  <c:v>2.9994922E7</c:v>
                </c:pt>
                <c:pt idx="179">
                  <c:v>2.99982E7</c:v>
                </c:pt>
                <c:pt idx="180">
                  <c:v>3.00185E7</c:v>
                </c:pt>
                <c:pt idx="181">
                  <c:v>3.009763E7</c:v>
                </c:pt>
                <c:pt idx="182">
                  <c:v>3.0199584E7</c:v>
                </c:pt>
                <c:pt idx="183">
                  <c:v>3.0408765E7</c:v>
                </c:pt>
                <c:pt idx="184">
                  <c:v>3.0408961E7</c:v>
                </c:pt>
                <c:pt idx="185">
                  <c:v>3.0409241E7</c:v>
                </c:pt>
                <c:pt idx="186">
                  <c:v>3.0409699E7</c:v>
                </c:pt>
                <c:pt idx="187">
                  <c:v>3.0410101E7</c:v>
                </c:pt>
                <c:pt idx="188">
                  <c:v>3.0518041E7</c:v>
                </c:pt>
                <c:pt idx="189">
                  <c:v>3.0536918E7</c:v>
                </c:pt>
                <c:pt idx="190">
                  <c:v>3.0720835E7</c:v>
                </c:pt>
                <c:pt idx="191">
                  <c:v>3.1072909E7</c:v>
                </c:pt>
                <c:pt idx="192">
                  <c:v>3.1088347E7</c:v>
                </c:pt>
                <c:pt idx="193">
                  <c:v>3.1090269E7</c:v>
                </c:pt>
                <c:pt idx="194">
                  <c:v>3.1090636E7</c:v>
                </c:pt>
                <c:pt idx="195">
                  <c:v>3.1121793E7</c:v>
                </c:pt>
                <c:pt idx="196">
                  <c:v>3.1141993E7</c:v>
                </c:pt>
                <c:pt idx="197">
                  <c:v>3.1193942E7</c:v>
                </c:pt>
                <c:pt idx="198">
                  <c:v>3.1195279E7</c:v>
                </c:pt>
                <c:pt idx="199">
                  <c:v>3.1336719E7</c:v>
                </c:pt>
                <c:pt idx="200">
                  <c:v>3.1374535E7</c:v>
                </c:pt>
                <c:pt idx="201">
                  <c:v>3.1422429E7</c:v>
                </c:pt>
                <c:pt idx="202">
                  <c:v>3.1580272E7</c:v>
                </c:pt>
                <c:pt idx="203">
                  <c:v>3.158053E7</c:v>
                </c:pt>
                <c:pt idx="204">
                  <c:v>3.1885186E7</c:v>
                </c:pt>
                <c:pt idx="205">
                  <c:v>3.1926619E7</c:v>
                </c:pt>
                <c:pt idx="206">
                  <c:v>4.6731413E7</c:v>
                </c:pt>
                <c:pt idx="207">
                  <c:v>4.6773999E7</c:v>
                </c:pt>
                <c:pt idx="208">
                  <c:v>4.8201432E7</c:v>
                </c:pt>
                <c:pt idx="209">
                  <c:v>4.8204078E7</c:v>
                </c:pt>
                <c:pt idx="210">
                  <c:v>4.8248918E7</c:v>
                </c:pt>
                <c:pt idx="211">
                  <c:v>4.9314837E7</c:v>
                </c:pt>
                <c:pt idx="212">
                  <c:v>5.348101E7</c:v>
                </c:pt>
                <c:pt idx="213">
                  <c:v>5.3503934E7</c:v>
                </c:pt>
                <c:pt idx="214">
                  <c:v>5.3503943E7</c:v>
                </c:pt>
                <c:pt idx="215">
                  <c:v>5.3504721E7</c:v>
                </c:pt>
                <c:pt idx="216">
                  <c:v>5.3524308E7</c:v>
                </c:pt>
                <c:pt idx="217">
                  <c:v>5.4317628E7</c:v>
                </c:pt>
                <c:pt idx="218">
                  <c:v>5.5519607E7</c:v>
                </c:pt>
                <c:pt idx="219">
                  <c:v>5.5527113E7</c:v>
                </c:pt>
                <c:pt idx="220">
                  <c:v>5.5731835E7</c:v>
                </c:pt>
                <c:pt idx="221">
                  <c:v>5.5794587E7</c:v>
                </c:pt>
                <c:pt idx="222">
                  <c:v>5.6377748E7</c:v>
                </c:pt>
                <c:pt idx="223">
                  <c:v>5.6652671E7</c:v>
                </c:pt>
                <c:pt idx="224">
                  <c:v>5.6673227E7</c:v>
                </c:pt>
                <c:pt idx="225">
                  <c:v>5.6691995E7</c:v>
                </c:pt>
                <c:pt idx="226">
                  <c:v>5.6700722E7</c:v>
                </c:pt>
                <c:pt idx="227">
                  <c:v>5.6701294E7</c:v>
                </c:pt>
                <c:pt idx="228">
                  <c:v>5.6711558E7</c:v>
                </c:pt>
                <c:pt idx="229">
                  <c:v>5.671642E7</c:v>
                </c:pt>
                <c:pt idx="230">
                  <c:v>5.6717202E7</c:v>
                </c:pt>
                <c:pt idx="231">
                  <c:v>5.6839439E7</c:v>
                </c:pt>
                <c:pt idx="232">
                  <c:v>5.6857753E7</c:v>
                </c:pt>
                <c:pt idx="233">
                  <c:v>5.6899396E7</c:v>
                </c:pt>
                <c:pt idx="234">
                  <c:v>5.6906626E7</c:v>
                </c:pt>
                <c:pt idx="235">
                  <c:v>5.6921848E7</c:v>
                </c:pt>
                <c:pt idx="236">
                  <c:v>5.6973993E7</c:v>
                </c:pt>
                <c:pt idx="237">
                  <c:v>5.6995957E7</c:v>
                </c:pt>
                <c:pt idx="238">
                  <c:v>5.7016092E7</c:v>
                </c:pt>
                <c:pt idx="239">
                  <c:v>5.7091977E7</c:v>
                </c:pt>
                <c:pt idx="240">
                  <c:v>5.710134E7</c:v>
                </c:pt>
                <c:pt idx="241">
                  <c:v>5.7101373E7</c:v>
                </c:pt>
                <c:pt idx="242">
                  <c:v>5.7499902E7</c:v>
                </c:pt>
                <c:pt idx="243">
                  <c:v>5.7503773E7</c:v>
                </c:pt>
                <c:pt idx="244">
                  <c:v>5.7546635E7</c:v>
                </c:pt>
                <c:pt idx="245">
                  <c:v>5.7689385E7</c:v>
                </c:pt>
                <c:pt idx="246">
                  <c:v>5.7689805E7</c:v>
                </c:pt>
                <c:pt idx="247">
                  <c:v>5.7732012E7</c:v>
                </c:pt>
                <c:pt idx="248">
                  <c:v>5.7938755E7</c:v>
                </c:pt>
                <c:pt idx="249">
                  <c:v>5.7950057E7</c:v>
                </c:pt>
                <c:pt idx="250">
                  <c:v>5.7996932E7</c:v>
                </c:pt>
                <c:pt idx="251">
                  <c:v>5.8019396E7</c:v>
                </c:pt>
                <c:pt idx="252">
                  <c:v>5.8318604E7</c:v>
                </c:pt>
                <c:pt idx="253">
                  <c:v>5.8560041E7</c:v>
                </c:pt>
                <c:pt idx="254">
                  <c:v>5.8572687E7</c:v>
                </c:pt>
                <c:pt idx="255">
                  <c:v>5.8713798E7</c:v>
                </c:pt>
                <c:pt idx="256">
                  <c:v>6.5016285E7</c:v>
                </c:pt>
                <c:pt idx="257">
                  <c:v>6.5022234E7</c:v>
                </c:pt>
                <c:pt idx="258">
                  <c:v>6.6432424E7</c:v>
                </c:pt>
                <c:pt idx="259">
                  <c:v>6.6613457E7</c:v>
                </c:pt>
                <c:pt idx="260">
                  <c:v>6.6919665E7</c:v>
                </c:pt>
                <c:pt idx="261">
                  <c:v>6.7318326E7</c:v>
                </c:pt>
                <c:pt idx="262">
                  <c:v>6.7691668E7</c:v>
                </c:pt>
                <c:pt idx="263">
                  <c:v>6.7973973E7</c:v>
                </c:pt>
                <c:pt idx="264">
                  <c:v>6.8088485E7</c:v>
                </c:pt>
                <c:pt idx="265">
                  <c:v>6.8288983E7</c:v>
                </c:pt>
                <c:pt idx="266">
                  <c:v>6.8289059E7</c:v>
                </c:pt>
                <c:pt idx="267">
                  <c:v>6.829332E7</c:v>
                </c:pt>
                <c:pt idx="268">
                  <c:v>6.8335392E7</c:v>
                </c:pt>
                <c:pt idx="269">
                  <c:v>6.8349938E7</c:v>
                </c:pt>
                <c:pt idx="270">
                  <c:v>6.8387457E7</c:v>
                </c:pt>
                <c:pt idx="271">
                  <c:v>6.8598007E7</c:v>
                </c:pt>
                <c:pt idx="272">
                  <c:v>6.871373E7</c:v>
                </c:pt>
                <c:pt idx="273">
                  <c:v>6.8713823E7</c:v>
                </c:pt>
                <c:pt idx="274">
                  <c:v>6.872147E7</c:v>
                </c:pt>
                <c:pt idx="275">
                  <c:v>6.9143577E7</c:v>
                </c:pt>
                <c:pt idx="276">
                  <c:v>6.9177268E7</c:v>
                </c:pt>
                <c:pt idx="277">
                  <c:v>6.9304048E7</c:v>
                </c:pt>
                <c:pt idx="278">
                  <c:v>6.9375658E7</c:v>
                </c:pt>
                <c:pt idx="279">
                  <c:v>6.9377499E7</c:v>
                </c:pt>
                <c:pt idx="280">
                  <c:v>6.9381769E7</c:v>
                </c:pt>
                <c:pt idx="281">
                  <c:v>6.9718972E7</c:v>
                </c:pt>
                <c:pt idx="282">
                  <c:v>6.9728064E7</c:v>
                </c:pt>
                <c:pt idx="283">
                  <c:v>7.0164334E7</c:v>
                </c:pt>
                <c:pt idx="284">
                  <c:v>7.0190401E7</c:v>
                </c:pt>
                <c:pt idx="285">
                  <c:v>7.0211199E7</c:v>
                </c:pt>
                <c:pt idx="286">
                  <c:v>7.021129E7</c:v>
                </c:pt>
                <c:pt idx="287">
                  <c:v>7.0367491E7</c:v>
                </c:pt>
                <c:pt idx="288">
                  <c:v>7.0405895E7</c:v>
                </c:pt>
                <c:pt idx="289">
                  <c:v>7.0710858E7</c:v>
                </c:pt>
                <c:pt idx="290">
                  <c:v>7.1220755E7</c:v>
                </c:pt>
                <c:pt idx="291">
                  <c:v>7.1318001E7</c:v>
                </c:pt>
                <c:pt idx="292">
                  <c:v>7.1411636E7</c:v>
                </c:pt>
                <c:pt idx="293">
                  <c:v>7.1682796E7</c:v>
                </c:pt>
                <c:pt idx="294">
                  <c:v>7.1710428E7</c:v>
                </c:pt>
                <c:pt idx="295">
                  <c:v>7.1712786E7</c:v>
                </c:pt>
                <c:pt idx="296">
                  <c:v>7.177319E7</c:v>
                </c:pt>
                <c:pt idx="297">
                  <c:v>7.2134393E7</c:v>
                </c:pt>
                <c:pt idx="298">
                  <c:v>7.2138395E7</c:v>
                </c:pt>
                <c:pt idx="299">
                  <c:v>7.2821916E7</c:v>
                </c:pt>
                <c:pt idx="300">
                  <c:v>7.2992221E7</c:v>
                </c:pt>
                <c:pt idx="301">
                  <c:v>7.2992269E7</c:v>
                </c:pt>
                <c:pt idx="302">
                  <c:v>7.4366531E7</c:v>
                </c:pt>
                <c:pt idx="303">
                  <c:v>7.4394671E7</c:v>
                </c:pt>
                <c:pt idx="304">
                  <c:v>7.4444838E7</c:v>
                </c:pt>
                <c:pt idx="305">
                  <c:v>7.4519807E7</c:v>
                </c:pt>
                <c:pt idx="306">
                  <c:v>7.4537591E7</c:v>
                </c:pt>
                <c:pt idx="307">
                  <c:v>7.4695079E7</c:v>
                </c:pt>
                <c:pt idx="308">
                  <c:v>7.4706349E7</c:v>
                </c:pt>
                <c:pt idx="309">
                  <c:v>7.7228866E7</c:v>
                </c:pt>
                <c:pt idx="310">
                  <c:v>7.7323235E7</c:v>
                </c:pt>
                <c:pt idx="311">
                  <c:v>7.7325325E7</c:v>
                </c:pt>
                <c:pt idx="312">
                  <c:v>7.7359919E7</c:v>
                </c:pt>
                <c:pt idx="313">
                  <c:v>7.7401545E7</c:v>
                </c:pt>
                <c:pt idx="314">
                  <c:v>7.7769834E7</c:v>
                </c:pt>
                <c:pt idx="315">
                  <c:v>7.7775917E7</c:v>
                </c:pt>
                <c:pt idx="316">
                  <c:v>7.8011559E7</c:v>
                </c:pt>
                <c:pt idx="317">
                  <c:v>7.8064351E7</c:v>
                </c:pt>
                <c:pt idx="318">
                  <c:v>8.1056441E7</c:v>
                </c:pt>
                <c:pt idx="319">
                  <c:v>8.1061827E7</c:v>
                </c:pt>
                <c:pt idx="320">
                  <c:v>8.1066339E7</c:v>
                </c:pt>
                <c:pt idx="321">
                  <c:v>8.1074904E7</c:v>
                </c:pt>
                <c:pt idx="322">
                  <c:v>8.1076821E7</c:v>
                </c:pt>
                <c:pt idx="323">
                  <c:v>8.1077204E7</c:v>
                </c:pt>
                <c:pt idx="324">
                  <c:v>8.1077915E7</c:v>
                </c:pt>
                <c:pt idx="325">
                  <c:v>8.1094951E7</c:v>
                </c:pt>
                <c:pt idx="326">
                  <c:v>8.1095099E7</c:v>
                </c:pt>
                <c:pt idx="327">
                  <c:v>8.1095219E7</c:v>
                </c:pt>
                <c:pt idx="328">
                  <c:v>8.1095363E7</c:v>
                </c:pt>
                <c:pt idx="329">
                  <c:v>8.1124275E7</c:v>
                </c:pt>
                <c:pt idx="330">
                  <c:v>8.1145976E7</c:v>
                </c:pt>
                <c:pt idx="331">
                  <c:v>8.1151123E7</c:v>
                </c:pt>
                <c:pt idx="332">
                  <c:v>8.1157385E7</c:v>
                </c:pt>
                <c:pt idx="333">
                  <c:v>8.1180988E7</c:v>
                </c:pt>
                <c:pt idx="334">
                  <c:v>8.1181097E7</c:v>
                </c:pt>
                <c:pt idx="335">
                  <c:v>8.1183325E7</c:v>
                </c:pt>
                <c:pt idx="336">
                  <c:v>8.119952E7</c:v>
                </c:pt>
                <c:pt idx="337">
                  <c:v>8.1232275E7</c:v>
                </c:pt>
                <c:pt idx="338">
                  <c:v>8.1232294E7</c:v>
                </c:pt>
                <c:pt idx="339">
                  <c:v>8.127912E7</c:v>
                </c:pt>
                <c:pt idx="340">
                  <c:v>8.1295902E7</c:v>
                </c:pt>
                <c:pt idx="341">
                  <c:v>8.1301571E7</c:v>
                </c:pt>
                <c:pt idx="342">
                  <c:v>8.1398635E7</c:v>
                </c:pt>
                <c:pt idx="343">
                  <c:v>8.1888152E7</c:v>
                </c:pt>
                <c:pt idx="344">
                  <c:v>8.1941319E7</c:v>
                </c:pt>
                <c:pt idx="345">
                  <c:v>8.1971403E7</c:v>
                </c:pt>
                <c:pt idx="346">
                  <c:v>8.203381E7</c:v>
                </c:pt>
                <c:pt idx="347">
                  <c:v>8.2185112E7</c:v>
                </c:pt>
                <c:pt idx="348">
                  <c:v>8.3065664E7</c:v>
                </c:pt>
                <c:pt idx="349">
                  <c:v>8.3983071E7</c:v>
                </c:pt>
                <c:pt idx="350">
                  <c:v>8.3999033E7</c:v>
                </c:pt>
                <c:pt idx="351">
                  <c:v>8.4209634E7</c:v>
                </c:pt>
                <c:pt idx="352">
                  <c:v>8.4209738E7</c:v>
                </c:pt>
                <c:pt idx="353">
                  <c:v>8.4209815E7</c:v>
                </c:pt>
                <c:pt idx="354">
                  <c:v>8.4209816E7</c:v>
                </c:pt>
                <c:pt idx="355">
                  <c:v>8.4209864E7</c:v>
                </c:pt>
                <c:pt idx="356">
                  <c:v>8.4212571E7</c:v>
                </c:pt>
                <c:pt idx="357">
                  <c:v>8.4213114E7</c:v>
                </c:pt>
                <c:pt idx="358">
                  <c:v>8.4213434E7</c:v>
                </c:pt>
                <c:pt idx="359">
                  <c:v>8.4215133E7</c:v>
                </c:pt>
                <c:pt idx="360">
                  <c:v>8.421539E7</c:v>
                </c:pt>
                <c:pt idx="361">
                  <c:v>8.4224805E7</c:v>
                </c:pt>
                <c:pt idx="362">
                  <c:v>8.4229559E7</c:v>
                </c:pt>
                <c:pt idx="363">
                  <c:v>8.422958E7</c:v>
                </c:pt>
                <c:pt idx="364">
                  <c:v>8.4351893E7</c:v>
                </c:pt>
                <c:pt idx="365">
                  <c:v>8.4449161E7</c:v>
                </c:pt>
                <c:pt idx="366">
                  <c:v>8.4494252E7</c:v>
                </c:pt>
                <c:pt idx="367">
                  <c:v>8.4494275E7</c:v>
                </c:pt>
                <c:pt idx="368">
                  <c:v>8.4691013E7</c:v>
                </c:pt>
                <c:pt idx="369">
                  <c:v>8.4691044E7</c:v>
                </c:pt>
                <c:pt idx="370">
                  <c:v>8.4691433E7</c:v>
                </c:pt>
                <c:pt idx="371">
                  <c:v>8.4796603E7</c:v>
                </c:pt>
                <c:pt idx="372">
                  <c:v>8.514397E7</c:v>
                </c:pt>
                <c:pt idx="373">
                  <c:v>8.5704622E7</c:v>
                </c:pt>
                <c:pt idx="374">
                  <c:v>8.7445363E7</c:v>
                </c:pt>
                <c:pt idx="375">
                  <c:v>8.7678144E7</c:v>
                </c:pt>
                <c:pt idx="376">
                  <c:v>8.7678165E7</c:v>
                </c:pt>
                <c:pt idx="377">
                  <c:v>8.7788833E7</c:v>
                </c:pt>
                <c:pt idx="378">
                  <c:v>8.7921654E7</c:v>
                </c:pt>
                <c:pt idx="379">
                  <c:v>8.8052146E7</c:v>
                </c:pt>
                <c:pt idx="380">
                  <c:v>8.8713236E7</c:v>
                </c:pt>
                <c:pt idx="381">
                  <c:v>8.8724347E7</c:v>
                </c:pt>
                <c:pt idx="382">
                  <c:v>8.8767769E7</c:v>
                </c:pt>
                <c:pt idx="383">
                  <c:v>8.8872229E7</c:v>
                </c:pt>
                <c:pt idx="384">
                  <c:v>8.9350038E7</c:v>
                </c:pt>
                <c:pt idx="385">
                  <c:v>8.9598356E7</c:v>
                </c:pt>
              </c:numCache>
            </c:numRef>
          </c:xVal>
          <c:yVal>
            <c:numRef>
              <c:f>'GF-LAM'!$J$2:$J$488</c:f>
              <c:numCache>
                <c:formatCode>0.00</c:formatCode>
                <c:ptCount val="487"/>
                <c:pt idx="0">
                  <c:v>0.352941176470588</c:v>
                </c:pt>
                <c:pt idx="1">
                  <c:v>0.195876288659794</c:v>
                </c:pt>
                <c:pt idx="2">
                  <c:v>0.142857142857143</c:v>
                </c:pt>
                <c:pt idx="3">
                  <c:v>0.152173913043478</c:v>
                </c:pt>
                <c:pt idx="4">
                  <c:v>0.276595744680851</c:v>
                </c:pt>
                <c:pt idx="5">
                  <c:v>0.625000000000001</c:v>
                </c:pt>
                <c:pt idx="6">
                  <c:v>0.395833333333333</c:v>
                </c:pt>
                <c:pt idx="7">
                  <c:v>0.289473684210526</c:v>
                </c:pt>
                <c:pt idx="8">
                  <c:v>0.666666666666668</c:v>
                </c:pt>
                <c:pt idx="9">
                  <c:v>0.290322580645161</c:v>
                </c:pt>
                <c:pt idx="10">
                  <c:v>0.44186046511628</c:v>
                </c:pt>
                <c:pt idx="11">
                  <c:v>0.8125</c:v>
                </c:pt>
                <c:pt idx="12">
                  <c:v>0.729166666666666</c:v>
                </c:pt>
                <c:pt idx="13">
                  <c:v>0.21875</c:v>
                </c:pt>
                <c:pt idx="14">
                  <c:v>0.15</c:v>
                </c:pt>
                <c:pt idx="15">
                  <c:v>0.253164556962025</c:v>
                </c:pt>
                <c:pt idx="16">
                  <c:v>0.694444444444447</c:v>
                </c:pt>
                <c:pt idx="17">
                  <c:v>0.55</c:v>
                </c:pt>
                <c:pt idx="18">
                  <c:v>0.823529411764707</c:v>
                </c:pt>
                <c:pt idx="19">
                  <c:v>0.826086956521739</c:v>
                </c:pt>
                <c:pt idx="20">
                  <c:v>0.863636363636363</c:v>
                </c:pt>
                <c:pt idx="21">
                  <c:v>0.714285714285716</c:v>
                </c:pt>
                <c:pt idx="22">
                  <c:v>0.411764705882353</c:v>
                </c:pt>
                <c:pt idx="23">
                  <c:v>0.263157894736842</c:v>
                </c:pt>
                <c:pt idx="24">
                  <c:v>0.361702127659575</c:v>
                </c:pt>
                <c:pt idx="25">
                  <c:v>0.213114754098361</c:v>
                </c:pt>
                <c:pt idx="26">
                  <c:v>0.359375</c:v>
                </c:pt>
                <c:pt idx="27">
                  <c:v>0.176470588235294</c:v>
                </c:pt>
                <c:pt idx="28">
                  <c:v>0.266666666666667</c:v>
                </c:pt>
                <c:pt idx="29">
                  <c:v>0.684210526315791</c:v>
                </c:pt>
                <c:pt idx="30">
                  <c:v>0.212765957446809</c:v>
                </c:pt>
                <c:pt idx="31">
                  <c:v>0.222222222222222</c:v>
                </c:pt>
                <c:pt idx="32">
                  <c:v>0.375</c:v>
                </c:pt>
                <c:pt idx="33">
                  <c:v>0.352941176470588</c:v>
                </c:pt>
                <c:pt idx="34">
                  <c:v>0.282608695652174</c:v>
                </c:pt>
                <c:pt idx="35">
                  <c:v>0.237288135593221</c:v>
                </c:pt>
                <c:pt idx="36">
                  <c:v>0.760000000000001</c:v>
                </c:pt>
                <c:pt idx="37">
                  <c:v>0.9</c:v>
                </c:pt>
                <c:pt idx="38">
                  <c:v>0.294117647058824</c:v>
                </c:pt>
                <c:pt idx="39">
                  <c:v>0.303030303030303</c:v>
                </c:pt>
                <c:pt idx="40">
                  <c:v>0.704545454545456</c:v>
                </c:pt>
                <c:pt idx="41">
                  <c:v>0.292134831460674</c:v>
                </c:pt>
                <c:pt idx="42">
                  <c:v>0.333333333333333</c:v>
                </c:pt>
                <c:pt idx="43">
                  <c:v>0.296992481203008</c:v>
                </c:pt>
                <c:pt idx="44">
                  <c:v>0.393939393939394</c:v>
                </c:pt>
                <c:pt idx="45">
                  <c:v>0.3</c:v>
                </c:pt>
                <c:pt idx="46">
                  <c:v>0.843750000000001</c:v>
                </c:pt>
                <c:pt idx="47">
                  <c:v>0.78125</c:v>
                </c:pt>
                <c:pt idx="48">
                  <c:v>0.744186046511628</c:v>
                </c:pt>
                <c:pt idx="49">
                  <c:v>0.2</c:v>
                </c:pt>
                <c:pt idx="50">
                  <c:v>0.295302013422819</c:v>
                </c:pt>
                <c:pt idx="51">
                  <c:v>0.239130434782609</c:v>
                </c:pt>
                <c:pt idx="52">
                  <c:v>0.183098591549296</c:v>
                </c:pt>
                <c:pt idx="53">
                  <c:v>0.282442748091603</c:v>
                </c:pt>
                <c:pt idx="54">
                  <c:v>0.237623762376238</c:v>
                </c:pt>
                <c:pt idx="55">
                  <c:v>0.32</c:v>
                </c:pt>
                <c:pt idx="56">
                  <c:v>0.730769230769232</c:v>
                </c:pt>
                <c:pt idx="57">
                  <c:v>0.258620689655173</c:v>
                </c:pt>
                <c:pt idx="58">
                  <c:v>0.224719101123596</c:v>
                </c:pt>
                <c:pt idx="59">
                  <c:v>0.244444444444445</c:v>
                </c:pt>
                <c:pt idx="60">
                  <c:v>0.787709497206705</c:v>
                </c:pt>
                <c:pt idx="61">
                  <c:v>0.751381215469615</c:v>
                </c:pt>
                <c:pt idx="62">
                  <c:v>0.28723404255319</c:v>
                </c:pt>
                <c:pt idx="63">
                  <c:v>0.731182795698924</c:v>
                </c:pt>
                <c:pt idx="64">
                  <c:v>0.650000000000001</c:v>
                </c:pt>
                <c:pt idx="65">
                  <c:v>0.27007299270073</c:v>
                </c:pt>
                <c:pt idx="66">
                  <c:v>0.8125</c:v>
                </c:pt>
                <c:pt idx="67">
                  <c:v>0.760000000000001</c:v>
                </c:pt>
                <c:pt idx="68">
                  <c:v>0.791666666666666</c:v>
                </c:pt>
                <c:pt idx="69">
                  <c:v>0.809523809523811</c:v>
                </c:pt>
                <c:pt idx="70">
                  <c:v>0.257142857142857</c:v>
                </c:pt>
                <c:pt idx="71">
                  <c:v>0.784615384615385</c:v>
                </c:pt>
                <c:pt idx="72">
                  <c:v>0.8</c:v>
                </c:pt>
                <c:pt idx="73">
                  <c:v>0.690140845070425</c:v>
                </c:pt>
                <c:pt idx="74">
                  <c:v>0.282608695652174</c:v>
                </c:pt>
                <c:pt idx="75">
                  <c:v>0.733333333333335</c:v>
                </c:pt>
                <c:pt idx="76">
                  <c:v>0.2</c:v>
                </c:pt>
                <c:pt idx="77">
                  <c:v>0.185185185185185</c:v>
                </c:pt>
                <c:pt idx="78">
                  <c:v>0.23963133640553</c:v>
                </c:pt>
                <c:pt idx="79">
                  <c:v>0.25</c:v>
                </c:pt>
                <c:pt idx="80">
                  <c:v>0.130434782608696</c:v>
                </c:pt>
                <c:pt idx="81">
                  <c:v>0.695652173913045</c:v>
                </c:pt>
                <c:pt idx="82">
                  <c:v>0.285714285714286</c:v>
                </c:pt>
                <c:pt idx="83">
                  <c:v>0.208333333333333</c:v>
                </c:pt>
                <c:pt idx="84">
                  <c:v>0.294117647058824</c:v>
                </c:pt>
                <c:pt idx="85">
                  <c:v>0.223140495867769</c:v>
                </c:pt>
                <c:pt idx="86">
                  <c:v>0.506234413965089</c:v>
                </c:pt>
                <c:pt idx="87">
                  <c:v>0.594594594594597</c:v>
                </c:pt>
                <c:pt idx="88">
                  <c:v>0.564885496183209</c:v>
                </c:pt>
                <c:pt idx="89">
                  <c:v>0.604166666666666</c:v>
                </c:pt>
                <c:pt idx="90">
                  <c:v>0.0</c:v>
                </c:pt>
                <c:pt idx="91">
                  <c:v>0.25</c:v>
                </c:pt>
                <c:pt idx="92">
                  <c:v>0.815384615384616</c:v>
                </c:pt>
                <c:pt idx="93">
                  <c:v>0.79136690647482</c:v>
                </c:pt>
                <c:pt idx="94">
                  <c:v>0.81818181818182</c:v>
                </c:pt>
                <c:pt idx="95">
                  <c:v>0.687500000000001</c:v>
                </c:pt>
                <c:pt idx="96">
                  <c:v>0.77906976744186</c:v>
                </c:pt>
                <c:pt idx="97">
                  <c:v>0.166666666666667</c:v>
                </c:pt>
                <c:pt idx="98">
                  <c:v>0.296875</c:v>
                </c:pt>
                <c:pt idx="99">
                  <c:v>0.283333333333333</c:v>
                </c:pt>
                <c:pt idx="100">
                  <c:v>0.754098360655739</c:v>
                </c:pt>
                <c:pt idx="101">
                  <c:v>0.409090909090909</c:v>
                </c:pt>
                <c:pt idx="102">
                  <c:v>0.8159509202454</c:v>
                </c:pt>
                <c:pt idx="103">
                  <c:v>0.308943089430894</c:v>
                </c:pt>
                <c:pt idx="104">
                  <c:v>0.223140495867769</c:v>
                </c:pt>
                <c:pt idx="105">
                  <c:v>0.285714285714286</c:v>
                </c:pt>
                <c:pt idx="106">
                  <c:v>0.850000000000001</c:v>
                </c:pt>
                <c:pt idx="107">
                  <c:v>0.895833333333335</c:v>
                </c:pt>
                <c:pt idx="108">
                  <c:v>0.720930232558144</c:v>
                </c:pt>
                <c:pt idx="109">
                  <c:v>0.287356321839082</c:v>
                </c:pt>
                <c:pt idx="110">
                  <c:v>0.242424242424243</c:v>
                </c:pt>
                <c:pt idx="111">
                  <c:v>0.321739130434782</c:v>
                </c:pt>
                <c:pt idx="112">
                  <c:v>0.785714285714286</c:v>
                </c:pt>
                <c:pt idx="113">
                  <c:v>0.244186046511628</c:v>
                </c:pt>
                <c:pt idx="114">
                  <c:v>0.780821917808221</c:v>
                </c:pt>
                <c:pt idx="115">
                  <c:v>0.79503105590062</c:v>
                </c:pt>
                <c:pt idx="116">
                  <c:v>0.345454545454547</c:v>
                </c:pt>
                <c:pt idx="117">
                  <c:v>0.747126436781611</c:v>
                </c:pt>
                <c:pt idx="118">
                  <c:v>0.224489795918367</c:v>
                </c:pt>
                <c:pt idx="119">
                  <c:v>0.265895953757225</c:v>
                </c:pt>
                <c:pt idx="120">
                  <c:v>0.25</c:v>
                </c:pt>
                <c:pt idx="121">
                  <c:v>0.336956521739131</c:v>
                </c:pt>
                <c:pt idx="122">
                  <c:v>0.320754716981132</c:v>
                </c:pt>
                <c:pt idx="123">
                  <c:v>0.44</c:v>
                </c:pt>
                <c:pt idx="124">
                  <c:v>0.788235294117647</c:v>
                </c:pt>
                <c:pt idx="125">
                  <c:v>0.255639097744361</c:v>
                </c:pt>
                <c:pt idx="126">
                  <c:v>0.306451612903226</c:v>
                </c:pt>
                <c:pt idx="127">
                  <c:v>0.240740740740741</c:v>
                </c:pt>
                <c:pt idx="128">
                  <c:v>0.826086956521739</c:v>
                </c:pt>
                <c:pt idx="129">
                  <c:v>0.690909090909093</c:v>
                </c:pt>
                <c:pt idx="130">
                  <c:v>0.708333333333334</c:v>
                </c:pt>
                <c:pt idx="131">
                  <c:v>0.264705882352941</c:v>
                </c:pt>
                <c:pt idx="132">
                  <c:v>0.737704918032788</c:v>
                </c:pt>
                <c:pt idx="133">
                  <c:v>0.333333333333333</c:v>
                </c:pt>
                <c:pt idx="134">
                  <c:v>0.197183098591549</c:v>
                </c:pt>
                <c:pt idx="135">
                  <c:v>0.202247191011236</c:v>
                </c:pt>
                <c:pt idx="136">
                  <c:v>0.28125</c:v>
                </c:pt>
                <c:pt idx="137">
                  <c:v>0.838709677419358</c:v>
                </c:pt>
                <c:pt idx="138">
                  <c:v>0.225806451612903</c:v>
                </c:pt>
                <c:pt idx="139">
                  <c:v>0.32967032967033</c:v>
                </c:pt>
                <c:pt idx="140">
                  <c:v>0.208955223880597</c:v>
                </c:pt>
                <c:pt idx="141">
                  <c:v>0.755555555555557</c:v>
                </c:pt>
                <c:pt idx="142">
                  <c:v>0.210526315789474</c:v>
                </c:pt>
                <c:pt idx="143">
                  <c:v>0.315789473684212</c:v>
                </c:pt>
                <c:pt idx="144">
                  <c:v>0.63793103448276</c:v>
                </c:pt>
                <c:pt idx="145">
                  <c:v>0.3</c:v>
                </c:pt>
                <c:pt idx="146">
                  <c:v>0.762820512820516</c:v>
                </c:pt>
                <c:pt idx="147">
                  <c:v>0.833333333333334</c:v>
                </c:pt>
                <c:pt idx="148">
                  <c:v>0.358974358974359</c:v>
                </c:pt>
                <c:pt idx="149">
                  <c:v>0.178571428571429</c:v>
                </c:pt>
                <c:pt idx="150">
                  <c:v>0.289473684210526</c:v>
                </c:pt>
                <c:pt idx="151">
                  <c:v>0.290123456790123</c:v>
                </c:pt>
                <c:pt idx="152">
                  <c:v>0.284403669724772</c:v>
                </c:pt>
                <c:pt idx="153">
                  <c:v>0.32520325203252</c:v>
                </c:pt>
                <c:pt idx="154">
                  <c:v>0.231578947368421</c:v>
                </c:pt>
                <c:pt idx="155">
                  <c:v>0.764705882352943</c:v>
                </c:pt>
                <c:pt idx="156">
                  <c:v>0.777777777777778</c:v>
                </c:pt>
                <c:pt idx="157">
                  <c:v>0.340909090909092</c:v>
                </c:pt>
                <c:pt idx="158">
                  <c:v>0.687500000000001</c:v>
                </c:pt>
                <c:pt idx="159">
                  <c:v>0.132075471698113</c:v>
                </c:pt>
                <c:pt idx="160">
                  <c:v>0.774193548387097</c:v>
                </c:pt>
                <c:pt idx="161">
                  <c:v>0.826086956521739</c:v>
                </c:pt>
                <c:pt idx="162">
                  <c:v>0.885714285714286</c:v>
                </c:pt>
                <c:pt idx="163">
                  <c:v>0.894736842105263</c:v>
                </c:pt>
                <c:pt idx="164">
                  <c:v>0.763440860215055</c:v>
                </c:pt>
                <c:pt idx="165">
                  <c:v>0.775</c:v>
                </c:pt>
                <c:pt idx="166">
                  <c:v>0.218181818181818</c:v>
                </c:pt>
                <c:pt idx="167">
                  <c:v>0.252941176470588</c:v>
                </c:pt>
                <c:pt idx="168">
                  <c:v>0.0909090909090911</c:v>
                </c:pt>
                <c:pt idx="169">
                  <c:v>0.258503401360544</c:v>
                </c:pt>
                <c:pt idx="170">
                  <c:v>0.294117647058824</c:v>
                </c:pt>
                <c:pt idx="171">
                  <c:v>0.277777777777778</c:v>
                </c:pt>
                <c:pt idx="172">
                  <c:v>0.333333333333333</c:v>
                </c:pt>
                <c:pt idx="173">
                  <c:v>0.245762711864407</c:v>
                </c:pt>
                <c:pt idx="174">
                  <c:v>0.691176470588237</c:v>
                </c:pt>
                <c:pt idx="175">
                  <c:v>0.795454545454545</c:v>
                </c:pt>
                <c:pt idx="176">
                  <c:v>0.928571428571429</c:v>
                </c:pt>
                <c:pt idx="177">
                  <c:v>0.0</c:v>
                </c:pt>
                <c:pt idx="178">
                  <c:v>0.808695652173917</c:v>
                </c:pt>
                <c:pt idx="179">
                  <c:v>0.775</c:v>
                </c:pt>
                <c:pt idx="180">
                  <c:v>0.659574468085108</c:v>
                </c:pt>
                <c:pt idx="181">
                  <c:v>0.0370370370370372</c:v>
                </c:pt>
                <c:pt idx="182">
                  <c:v>0.739130434782608</c:v>
                </c:pt>
                <c:pt idx="183">
                  <c:v>0.715909090909094</c:v>
                </c:pt>
                <c:pt idx="184">
                  <c:v>0.788461538461538</c:v>
                </c:pt>
                <c:pt idx="185">
                  <c:v>0.2</c:v>
                </c:pt>
                <c:pt idx="186">
                  <c:v>0.234042553191489</c:v>
                </c:pt>
                <c:pt idx="187">
                  <c:v>0.825396825396825</c:v>
                </c:pt>
                <c:pt idx="188">
                  <c:v>0.76243093922652</c:v>
                </c:pt>
                <c:pt idx="189">
                  <c:v>0.203791469194313</c:v>
                </c:pt>
                <c:pt idx="190">
                  <c:v>0.571428571428574</c:v>
                </c:pt>
                <c:pt idx="191">
                  <c:v>0.25</c:v>
                </c:pt>
                <c:pt idx="192">
                  <c:v>0.8</c:v>
                </c:pt>
                <c:pt idx="193">
                  <c:v>0.879310344827586</c:v>
                </c:pt>
                <c:pt idx="194">
                  <c:v>0.776119402985076</c:v>
                </c:pt>
                <c:pt idx="195">
                  <c:v>0.709677419354841</c:v>
                </c:pt>
                <c:pt idx="196">
                  <c:v>0.636363636363638</c:v>
                </c:pt>
                <c:pt idx="197">
                  <c:v>0.743243243243245</c:v>
                </c:pt>
                <c:pt idx="198">
                  <c:v>0.31304347826087</c:v>
                </c:pt>
                <c:pt idx="199">
                  <c:v>0.195121951219512</c:v>
                </c:pt>
                <c:pt idx="200">
                  <c:v>0.270833333333333</c:v>
                </c:pt>
                <c:pt idx="201">
                  <c:v>0.729411764705882</c:v>
                </c:pt>
                <c:pt idx="202">
                  <c:v>0.750000000000001</c:v>
                </c:pt>
                <c:pt idx="203">
                  <c:v>0.846153846153848</c:v>
                </c:pt>
                <c:pt idx="204">
                  <c:v>0.130434782608696</c:v>
                </c:pt>
                <c:pt idx="205">
                  <c:v>0.752688172043013</c:v>
                </c:pt>
                <c:pt idx="206">
                  <c:v>0.477272727272728</c:v>
                </c:pt>
                <c:pt idx="207">
                  <c:v>0.608465608465609</c:v>
                </c:pt>
                <c:pt idx="208">
                  <c:v>0.566666666666667</c:v>
                </c:pt>
                <c:pt idx="209">
                  <c:v>0.533613445378151</c:v>
                </c:pt>
                <c:pt idx="210">
                  <c:v>0.55844155844156</c:v>
                </c:pt>
                <c:pt idx="211">
                  <c:v>0.5125</c:v>
                </c:pt>
                <c:pt idx="212">
                  <c:v>0.600000000000001</c:v>
                </c:pt>
                <c:pt idx="213">
                  <c:v>0.5</c:v>
                </c:pt>
                <c:pt idx="214">
                  <c:v>0.472527472527473</c:v>
                </c:pt>
                <c:pt idx="215">
                  <c:v>0.528138528138528</c:v>
                </c:pt>
                <c:pt idx="216">
                  <c:v>0.586206896551725</c:v>
                </c:pt>
                <c:pt idx="217">
                  <c:v>0.528301886792451</c:v>
                </c:pt>
                <c:pt idx="218">
                  <c:v>0.572254335260116</c:v>
                </c:pt>
                <c:pt idx="219">
                  <c:v>0.439024390243904</c:v>
                </c:pt>
                <c:pt idx="220">
                  <c:v>0.479166666666667</c:v>
                </c:pt>
                <c:pt idx="221">
                  <c:v>0.538461538461538</c:v>
                </c:pt>
                <c:pt idx="222">
                  <c:v>0.416666666666667</c:v>
                </c:pt>
                <c:pt idx="223">
                  <c:v>0.4375</c:v>
                </c:pt>
                <c:pt idx="224">
                  <c:v>0.426229508196721</c:v>
                </c:pt>
                <c:pt idx="225">
                  <c:v>0.618181818181821</c:v>
                </c:pt>
                <c:pt idx="226">
                  <c:v>0.636363636363638</c:v>
                </c:pt>
                <c:pt idx="227">
                  <c:v>0.404761904761905</c:v>
                </c:pt>
                <c:pt idx="228">
                  <c:v>0.603773584905659</c:v>
                </c:pt>
                <c:pt idx="229">
                  <c:v>0.580645161290324</c:v>
                </c:pt>
                <c:pt idx="230">
                  <c:v>0.363636363636364</c:v>
                </c:pt>
                <c:pt idx="231">
                  <c:v>0.55</c:v>
                </c:pt>
                <c:pt idx="232">
                  <c:v>0.594594594594597</c:v>
                </c:pt>
                <c:pt idx="233">
                  <c:v>0.526315789473684</c:v>
                </c:pt>
                <c:pt idx="234">
                  <c:v>0.652173913043482</c:v>
                </c:pt>
                <c:pt idx="235">
                  <c:v>0.603174603174605</c:v>
                </c:pt>
                <c:pt idx="236">
                  <c:v>0.493827160493827</c:v>
                </c:pt>
                <c:pt idx="237">
                  <c:v>0.538461538461538</c:v>
                </c:pt>
                <c:pt idx="238">
                  <c:v>0.523809523809525</c:v>
                </c:pt>
                <c:pt idx="239">
                  <c:v>0.545454545454545</c:v>
                </c:pt>
                <c:pt idx="240">
                  <c:v>0.606382978723404</c:v>
                </c:pt>
                <c:pt idx="241">
                  <c:v>0.677966101694915</c:v>
                </c:pt>
                <c:pt idx="242">
                  <c:v>0.544041450777202</c:v>
                </c:pt>
                <c:pt idx="243">
                  <c:v>0.545454545454545</c:v>
                </c:pt>
                <c:pt idx="244">
                  <c:v>0.614035087719299</c:v>
                </c:pt>
                <c:pt idx="245">
                  <c:v>0.540983606557379</c:v>
                </c:pt>
                <c:pt idx="246">
                  <c:v>0.441176470588235</c:v>
                </c:pt>
                <c:pt idx="247">
                  <c:v>0.428571428571429</c:v>
                </c:pt>
                <c:pt idx="248">
                  <c:v>0.578431372549021</c:v>
                </c:pt>
                <c:pt idx="249">
                  <c:v>0.590909090909093</c:v>
                </c:pt>
                <c:pt idx="250">
                  <c:v>0.600000000000001</c:v>
                </c:pt>
                <c:pt idx="251">
                  <c:v>0.416666666666667</c:v>
                </c:pt>
                <c:pt idx="252">
                  <c:v>0.478723404255319</c:v>
                </c:pt>
                <c:pt idx="253">
                  <c:v>0.788461538461538</c:v>
                </c:pt>
                <c:pt idx="254">
                  <c:v>0.581818181818182</c:v>
                </c:pt>
                <c:pt idx="255">
                  <c:v>0.472222222222222</c:v>
                </c:pt>
                <c:pt idx="256">
                  <c:v>0.411764705882353</c:v>
                </c:pt>
                <c:pt idx="257">
                  <c:v>0.5</c:v>
                </c:pt>
                <c:pt idx="258">
                  <c:v>0.524590163934426</c:v>
                </c:pt>
                <c:pt idx="259">
                  <c:v>0.517241379310345</c:v>
                </c:pt>
                <c:pt idx="260">
                  <c:v>0.714285714285716</c:v>
                </c:pt>
                <c:pt idx="261">
                  <c:v>0.821428571428574</c:v>
                </c:pt>
                <c:pt idx="262">
                  <c:v>0.483333333333333</c:v>
                </c:pt>
                <c:pt idx="263">
                  <c:v>0.703703703703704</c:v>
                </c:pt>
                <c:pt idx="264">
                  <c:v>0.602739726027399</c:v>
                </c:pt>
                <c:pt idx="265">
                  <c:v>0.516129032258067</c:v>
                </c:pt>
                <c:pt idx="266">
                  <c:v>0.608695652173917</c:v>
                </c:pt>
                <c:pt idx="267">
                  <c:v>0.470588235294118</c:v>
                </c:pt>
                <c:pt idx="268">
                  <c:v>0.48</c:v>
                </c:pt>
                <c:pt idx="269">
                  <c:v>0.809523809523811</c:v>
                </c:pt>
                <c:pt idx="270">
                  <c:v>0.632653061224492</c:v>
                </c:pt>
                <c:pt idx="271">
                  <c:v>0.47008547008547</c:v>
                </c:pt>
                <c:pt idx="272">
                  <c:v>0.594936708860759</c:v>
                </c:pt>
                <c:pt idx="273">
                  <c:v>0.395061728395062</c:v>
                </c:pt>
                <c:pt idx="274">
                  <c:v>0.5125</c:v>
                </c:pt>
                <c:pt idx="275">
                  <c:v>0.588235294117647</c:v>
                </c:pt>
                <c:pt idx="276">
                  <c:v>0.507462686567163</c:v>
                </c:pt>
                <c:pt idx="277">
                  <c:v>0.582781456953644</c:v>
                </c:pt>
                <c:pt idx="278">
                  <c:v>0.5625</c:v>
                </c:pt>
                <c:pt idx="279">
                  <c:v>0.494565217391304</c:v>
                </c:pt>
                <c:pt idx="280">
                  <c:v>0.503289473684212</c:v>
                </c:pt>
                <c:pt idx="281">
                  <c:v>0.375</c:v>
                </c:pt>
                <c:pt idx="282">
                  <c:v>0.527272727272727</c:v>
                </c:pt>
                <c:pt idx="283">
                  <c:v>0.530303030303031</c:v>
                </c:pt>
                <c:pt idx="284">
                  <c:v>0.475177304964539</c:v>
                </c:pt>
                <c:pt idx="285">
                  <c:v>0.791666666666666</c:v>
                </c:pt>
                <c:pt idx="286">
                  <c:v>0.626506024096386</c:v>
                </c:pt>
                <c:pt idx="287">
                  <c:v>0.78125</c:v>
                </c:pt>
                <c:pt idx="288">
                  <c:v>0.73846153846154</c:v>
                </c:pt>
                <c:pt idx="289">
                  <c:v>0.523809523809525</c:v>
                </c:pt>
                <c:pt idx="290">
                  <c:v>0.585365853658539</c:v>
                </c:pt>
                <c:pt idx="291">
                  <c:v>0.480769230769231</c:v>
                </c:pt>
                <c:pt idx="292">
                  <c:v>0.518518518518519</c:v>
                </c:pt>
                <c:pt idx="293">
                  <c:v>0.558139534883721</c:v>
                </c:pt>
                <c:pt idx="294">
                  <c:v>0.528089887640451</c:v>
                </c:pt>
                <c:pt idx="295">
                  <c:v>0.52</c:v>
                </c:pt>
                <c:pt idx="296">
                  <c:v>0.626865671641794</c:v>
                </c:pt>
                <c:pt idx="297">
                  <c:v>0.727272727272727</c:v>
                </c:pt>
                <c:pt idx="298">
                  <c:v>0.888888888888891</c:v>
                </c:pt>
                <c:pt idx="299">
                  <c:v>0.554216867469881</c:v>
                </c:pt>
                <c:pt idx="300">
                  <c:v>0.537313432835821</c:v>
                </c:pt>
                <c:pt idx="301">
                  <c:v>0.474358974358976</c:v>
                </c:pt>
                <c:pt idx="302">
                  <c:v>0.611111111111112</c:v>
                </c:pt>
                <c:pt idx="303">
                  <c:v>0.566666666666667</c:v>
                </c:pt>
                <c:pt idx="304">
                  <c:v>0.436363636363637</c:v>
                </c:pt>
                <c:pt idx="305">
                  <c:v>0.425</c:v>
                </c:pt>
                <c:pt idx="306">
                  <c:v>0.568047337278109</c:v>
                </c:pt>
                <c:pt idx="307">
                  <c:v>0.564625850340139</c:v>
                </c:pt>
                <c:pt idx="308">
                  <c:v>0.52657004830918</c:v>
                </c:pt>
                <c:pt idx="309">
                  <c:v>0.459459459459459</c:v>
                </c:pt>
                <c:pt idx="310">
                  <c:v>0.512987012987013</c:v>
                </c:pt>
                <c:pt idx="311">
                  <c:v>0.506289308176101</c:v>
                </c:pt>
                <c:pt idx="312">
                  <c:v>0.613636363636363</c:v>
                </c:pt>
                <c:pt idx="313">
                  <c:v>0.390909090909091</c:v>
                </c:pt>
                <c:pt idx="314">
                  <c:v>0.532710280373833</c:v>
                </c:pt>
                <c:pt idx="315">
                  <c:v>0.525641025641027</c:v>
                </c:pt>
                <c:pt idx="316">
                  <c:v>0.612244897959186</c:v>
                </c:pt>
                <c:pt idx="317">
                  <c:v>0.544776119402985</c:v>
                </c:pt>
                <c:pt idx="318">
                  <c:v>0.458823529411765</c:v>
                </c:pt>
                <c:pt idx="319">
                  <c:v>0.460526315789475</c:v>
                </c:pt>
                <c:pt idx="320">
                  <c:v>0.527472527472526</c:v>
                </c:pt>
                <c:pt idx="321">
                  <c:v>0.425</c:v>
                </c:pt>
                <c:pt idx="322">
                  <c:v>0.51</c:v>
                </c:pt>
                <c:pt idx="323">
                  <c:v>0.608247422680415</c:v>
                </c:pt>
                <c:pt idx="324">
                  <c:v>0.483870967741937</c:v>
                </c:pt>
                <c:pt idx="325">
                  <c:v>0.557377049180326</c:v>
                </c:pt>
                <c:pt idx="326">
                  <c:v>0.605405405405407</c:v>
                </c:pt>
                <c:pt idx="327">
                  <c:v>0.527272727272727</c:v>
                </c:pt>
                <c:pt idx="328">
                  <c:v>0.478672985781991</c:v>
                </c:pt>
                <c:pt idx="329">
                  <c:v>0.456896551724138</c:v>
                </c:pt>
                <c:pt idx="330">
                  <c:v>0.5</c:v>
                </c:pt>
                <c:pt idx="331">
                  <c:v>0.609195402298855</c:v>
                </c:pt>
                <c:pt idx="332">
                  <c:v>0.507692307692308</c:v>
                </c:pt>
                <c:pt idx="333">
                  <c:v>0.491329479768788</c:v>
                </c:pt>
                <c:pt idx="334">
                  <c:v>0.446428571428573</c:v>
                </c:pt>
                <c:pt idx="335">
                  <c:v>0.583333333333333</c:v>
                </c:pt>
                <c:pt idx="336">
                  <c:v>0.470588235294118</c:v>
                </c:pt>
                <c:pt idx="337">
                  <c:v>0.472727272727273</c:v>
                </c:pt>
                <c:pt idx="338">
                  <c:v>0.5</c:v>
                </c:pt>
                <c:pt idx="339">
                  <c:v>0.543269230769229</c:v>
                </c:pt>
                <c:pt idx="340">
                  <c:v>0.453333333333333</c:v>
                </c:pt>
                <c:pt idx="341">
                  <c:v>0.621951219512198</c:v>
                </c:pt>
                <c:pt idx="342">
                  <c:v>0.47887323943662</c:v>
                </c:pt>
                <c:pt idx="343">
                  <c:v>0.535087719298244</c:v>
                </c:pt>
                <c:pt idx="344">
                  <c:v>0.433734939759036</c:v>
                </c:pt>
                <c:pt idx="345">
                  <c:v>0.513513513513514</c:v>
                </c:pt>
                <c:pt idx="346">
                  <c:v>0.483333333333333</c:v>
                </c:pt>
                <c:pt idx="347">
                  <c:v>0.517647058823531</c:v>
                </c:pt>
                <c:pt idx="348">
                  <c:v>0.380952380952381</c:v>
                </c:pt>
                <c:pt idx="349">
                  <c:v>0.581818181818182</c:v>
                </c:pt>
                <c:pt idx="350">
                  <c:v>0.411764705882353</c:v>
                </c:pt>
                <c:pt idx="351">
                  <c:v>0.555555555555556</c:v>
                </c:pt>
                <c:pt idx="352">
                  <c:v>0.545454545454545</c:v>
                </c:pt>
                <c:pt idx="353">
                  <c:v>0.5</c:v>
                </c:pt>
                <c:pt idx="354">
                  <c:v>0.458333333333333</c:v>
                </c:pt>
                <c:pt idx="355">
                  <c:v>0.487179487179489</c:v>
                </c:pt>
                <c:pt idx="356">
                  <c:v>0.512195121951218</c:v>
                </c:pt>
                <c:pt idx="357">
                  <c:v>0.333333333333333</c:v>
                </c:pt>
                <c:pt idx="358">
                  <c:v>0.421052631578948</c:v>
                </c:pt>
                <c:pt idx="359">
                  <c:v>0.44</c:v>
                </c:pt>
                <c:pt idx="360">
                  <c:v>0.558139534883721</c:v>
                </c:pt>
                <c:pt idx="361">
                  <c:v>0.526315789473684</c:v>
                </c:pt>
                <c:pt idx="362">
                  <c:v>0.473684210526316</c:v>
                </c:pt>
                <c:pt idx="363">
                  <c:v>0.5</c:v>
                </c:pt>
                <c:pt idx="364">
                  <c:v>0.590909090909093</c:v>
                </c:pt>
                <c:pt idx="365">
                  <c:v>0.5375</c:v>
                </c:pt>
                <c:pt idx="366">
                  <c:v>0.49748743718593</c:v>
                </c:pt>
                <c:pt idx="367">
                  <c:v>0.49438202247191</c:v>
                </c:pt>
                <c:pt idx="368">
                  <c:v>0.538461538461538</c:v>
                </c:pt>
                <c:pt idx="369">
                  <c:v>0.535714285714286</c:v>
                </c:pt>
                <c:pt idx="370">
                  <c:v>0.35</c:v>
                </c:pt>
                <c:pt idx="371">
                  <c:v>0.516129032258067</c:v>
                </c:pt>
                <c:pt idx="372">
                  <c:v>0.53488372093023</c:v>
                </c:pt>
                <c:pt idx="373">
                  <c:v>0.809523809523811</c:v>
                </c:pt>
                <c:pt idx="374">
                  <c:v>0.600000000000001</c:v>
                </c:pt>
                <c:pt idx="375">
                  <c:v>0.520547945205479</c:v>
                </c:pt>
                <c:pt idx="376">
                  <c:v>0.530303030303031</c:v>
                </c:pt>
                <c:pt idx="377">
                  <c:v>0.673913043478262</c:v>
                </c:pt>
                <c:pt idx="378">
                  <c:v>0.468085106382979</c:v>
                </c:pt>
                <c:pt idx="379">
                  <c:v>0.444444444444444</c:v>
                </c:pt>
                <c:pt idx="380">
                  <c:v>0.543478260869565</c:v>
                </c:pt>
                <c:pt idx="381">
                  <c:v>0.379310344827586</c:v>
                </c:pt>
                <c:pt idx="382">
                  <c:v>0.512195121951218</c:v>
                </c:pt>
                <c:pt idx="383">
                  <c:v>0.555555555555556</c:v>
                </c:pt>
                <c:pt idx="384">
                  <c:v>0.52212389380531</c:v>
                </c:pt>
                <c:pt idx="385">
                  <c:v>0.638888888888891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513032"/>
        <c:axId val="2096517848"/>
      </c:scatterChart>
      <c:valAx>
        <c:axId val="2096513032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6517848"/>
        <c:crosses val="autoZero"/>
        <c:crossBetween val="midCat"/>
        <c:majorUnit val="2.0E7"/>
      </c:valAx>
      <c:valAx>
        <c:axId val="209651784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65130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/>
              <a:t>No LOH of chromosome</a:t>
            </a:r>
            <a:r>
              <a:rPr lang="en-US" b="0" baseline="0" dirty="0"/>
              <a:t> 16 in S10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600969173623503"/>
          <c:y val="0.132319368097856"/>
          <c:w val="0.845406360969585"/>
          <c:h val="0.7889018471747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'AML290'!$J$1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rgbClr val="92D050"/>
              </a:solidFill>
            </c:spPr>
          </c:marker>
          <c:xVal>
            <c:numRef>
              <c:f>'AML290'!$B$2:$B$161</c:f>
              <c:numCache>
                <c:formatCode>_(* #,##0_);_(* \(#,##0\);_(* "-"??_);_(@_)</c:formatCode>
                <c:ptCount val="160"/>
                <c:pt idx="0">
                  <c:v>304514.0</c:v>
                </c:pt>
                <c:pt idx="1">
                  <c:v>334580.0</c:v>
                </c:pt>
                <c:pt idx="2">
                  <c:v>396264.0</c:v>
                </c:pt>
                <c:pt idx="3">
                  <c:v>397044.0</c:v>
                </c:pt>
                <c:pt idx="4">
                  <c:v>419092.0</c:v>
                </c:pt>
                <c:pt idx="5">
                  <c:v>427516.0</c:v>
                </c:pt>
                <c:pt idx="6">
                  <c:v>449659.0</c:v>
                </c:pt>
                <c:pt idx="7">
                  <c:v>718514.0</c:v>
                </c:pt>
                <c:pt idx="8">
                  <c:v>855717.0</c:v>
                </c:pt>
                <c:pt idx="9">
                  <c:v>1.260481E6</c:v>
                </c:pt>
                <c:pt idx="10">
                  <c:v>1.261282E6</c:v>
                </c:pt>
                <c:pt idx="11">
                  <c:v>1.271938E6</c:v>
                </c:pt>
                <c:pt idx="12">
                  <c:v>1.272275E6</c:v>
                </c:pt>
                <c:pt idx="13">
                  <c:v>1.27275E6</c:v>
                </c:pt>
                <c:pt idx="14">
                  <c:v>1.509123E6</c:v>
                </c:pt>
                <c:pt idx="15">
                  <c:v>1.555589E6</c:v>
                </c:pt>
                <c:pt idx="16">
                  <c:v>1.812972E6</c:v>
                </c:pt>
                <c:pt idx="17">
                  <c:v>1.820992E6</c:v>
                </c:pt>
                <c:pt idx="18">
                  <c:v>1.822159E6</c:v>
                </c:pt>
                <c:pt idx="19">
                  <c:v>1.836796E6</c:v>
                </c:pt>
                <c:pt idx="20">
                  <c:v>1.838037E6</c:v>
                </c:pt>
                <c:pt idx="21">
                  <c:v>1.877698E6</c:v>
                </c:pt>
                <c:pt idx="22">
                  <c:v>1.877913E6</c:v>
                </c:pt>
                <c:pt idx="23">
                  <c:v>1.894912E6</c:v>
                </c:pt>
                <c:pt idx="24">
                  <c:v>1.962046E6</c:v>
                </c:pt>
                <c:pt idx="25">
                  <c:v>1.962047E6</c:v>
                </c:pt>
                <c:pt idx="26">
                  <c:v>2.256461E6</c:v>
                </c:pt>
                <c:pt idx="27">
                  <c:v>2.475021E6</c:v>
                </c:pt>
                <c:pt idx="28">
                  <c:v>2.510603E6</c:v>
                </c:pt>
                <c:pt idx="29">
                  <c:v>2.812939E6</c:v>
                </c:pt>
                <c:pt idx="30">
                  <c:v>3.021116E6</c:v>
                </c:pt>
                <c:pt idx="31">
                  <c:v>3.117937E6</c:v>
                </c:pt>
                <c:pt idx="32">
                  <c:v>3.533577E6</c:v>
                </c:pt>
                <c:pt idx="33">
                  <c:v>3.58623E6</c:v>
                </c:pt>
                <c:pt idx="34">
                  <c:v>4.245693E6</c:v>
                </c:pt>
                <c:pt idx="35">
                  <c:v>4.43136E6</c:v>
                </c:pt>
                <c:pt idx="36">
                  <c:v>4.748825E6</c:v>
                </c:pt>
                <c:pt idx="37">
                  <c:v>4.833421E6</c:v>
                </c:pt>
                <c:pt idx="38">
                  <c:v>4.83397E6</c:v>
                </c:pt>
                <c:pt idx="39">
                  <c:v>4.837545E6</c:v>
                </c:pt>
                <c:pt idx="40">
                  <c:v>4.855279E6</c:v>
                </c:pt>
                <c:pt idx="41">
                  <c:v>4.9301E6</c:v>
                </c:pt>
                <c:pt idx="42">
                  <c:v>4.933939E6</c:v>
                </c:pt>
                <c:pt idx="43">
                  <c:v>4.934549E6</c:v>
                </c:pt>
                <c:pt idx="44">
                  <c:v>4.934564E6</c:v>
                </c:pt>
                <c:pt idx="45">
                  <c:v>4.935146E6</c:v>
                </c:pt>
                <c:pt idx="46">
                  <c:v>4.942099E6</c:v>
                </c:pt>
                <c:pt idx="47">
                  <c:v>1.0575824E7</c:v>
                </c:pt>
                <c:pt idx="48">
                  <c:v>1.0631912E7</c:v>
                </c:pt>
                <c:pt idx="49">
                  <c:v>1.1444572E7</c:v>
                </c:pt>
                <c:pt idx="50">
                  <c:v>1.1444726E7</c:v>
                </c:pt>
                <c:pt idx="51">
                  <c:v>1.194039E7</c:v>
                </c:pt>
                <c:pt idx="52">
                  <c:v>1.2162969E7</c:v>
                </c:pt>
                <c:pt idx="53">
                  <c:v>1.289761E7</c:v>
                </c:pt>
                <c:pt idx="54">
                  <c:v>1.5111218E7</c:v>
                </c:pt>
                <c:pt idx="55">
                  <c:v>1.5198598E7</c:v>
                </c:pt>
                <c:pt idx="56">
                  <c:v>1.5820863E7</c:v>
                </c:pt>
                <c:pt idx="57">
                  <c:v>1.6138322E7</c:v>
                </c:pt>
                <c:pt idx="58">
                  <c:v>1.6139714E7</c:v>
                </c:pt>
                <c:pt idx="59">
                  <c:v>2.0328685E7</c:v>
                </c:pt>
                <c:pt idx="60">
                  <c:v>2.0376755E7</c:v>
                </c:pt>
                <c:pt idx="61">
                  <c:v>2.0410488E7</c:v>
                </c:pt>
                <c:pt idx="62">
                  <c:v>2.0410547E7</c:v>
                </c:pt>
                <c:pt idx="63">
                  <c:v>2.0430674E7</c:v>
                </c:pt>
                <c:pt idx="64">
                  <c:v>2.0435262E7</c:v>
                </c:pt>
                <c:pt idx="65">
                  <c:v>2.0492307E7</c:v>
                </c:pt>
                <c:pt idx="66">
                  <c:v>2.0494408E7</c:v>
                </c:pt>
                <c:pt idx="67">
                  <c:v>2.0811681E7</c:v>
                </c:pt>
                <c:pt idx="68">
                  <c:v>2.0873767E7</c:v>
                </c:pt>
                <c:pt idx="69">
                  <c:v>2.1078693E7</c:v>
                </c:pt>
                <c:pt idx="70">
                  <c:v>2.1217061E7</c:v>
                </c:pt>
                <c:pt idx="71">
                  <c:v>2.1222672E7</c:v>
                </c:pt>
                <c:pt idx="72">
                  <c:v>2.1222941E7</c:v>
                </c:pt>
                <c:pt idx="73">
                  <c:v>2.5137449E7</c:v>
                </c:pt>
                <c:pt idx="74">
                  <c:v>2.5255506E7</c:v>
                </c:pt>
                <c:pt idx="75">
                  <c:v>2.5258035E7</c:v>
                </c:pt>
                <c:pt idx="76">
                  <c:v>2.5263278E7</c:v>
                </c:pt>
                <c:pt idx="77">
                  <c:v>2.5268368E7</c:v>
                </c:pt>
                <c:pt idx="78">
                  <c:v>2.8354457E7</c:v>
                </c:pt>
                <c:pt idx="79">
                  <c:v>2.8507644E7</c:v>
                </c:pt>
                <c:pt idx="80">
                  <c:v>2.8513403E7</c:v>
                </c:pt>
                <c:pt idx="81">
                  <c:v>2.8603655E7</c:v>
                </c:pt>
                <c:pt idx="82">
                  <c:v>2.8846866E7</c:v>
                </c:pt>
                <c:pt idx="83">
                  <c:v>2.8883241E7</c:v>
                </c:pt>
                <c:pt idx="84">
                  <c:v>2.9115577E7</c:v>
                </c:pt>
                <c:pt idx="85">
                  <c:v>3.207758E7</c:v>
                </c:pt>
                <c:pt idx="86">
                  <c:v>5.0709723E7</c:v>
                </c:pt>
                <c:pt idx="87">
                  <c:v>5.0744624E7</c:v>
                </c:pt>
                <c:pt idx="88">
                  <c:v>5.0745199E7</c:v>
                </c:pt>
                <c:pt idx="89">
                  <c:v>5.2473263E7</c:v>
                </c:pt>
                <c:pt idx="90">
                  <c:v>5.3283966E7</c:v>
                </c:pt>
                <c:pt idx="91">
                  <c:v>5.332686E7</c:v>
                </c:pt>
                <c:pt idx="92">
                  <c:v>5.3358439E7</c:v>
                </c:pt>
                <c:pt idx="93">
                  <c:v>5.5601388E7</c:v>
                </c:pt>
                <c:pt idx="94">
                  <c:v>5.5903435E7</c:v>
                </c:pt>
                <c:pt idx="95">
                  <c:v>5.7111232E7</c:v>
                </c:pt>
                <c:pt idx="96">
                  <c:v>5.7499902E7</c:v>
                </c:pt>
                <c:pt idx="97">
                  <c:v>5.7503213E7</c:v>
                </c:pt>
                <c:pt idx="98">
                  <c:v>5.7503773E7</c:v>
                </c:pt>
                <c:pt idx="99">
                  <c:v>5.7601792E7</c:v>
                </c:pt>
                <c:pt idx="100">
                  <c:v>6.6646591E7</c:v>
                </c:pt>
                <c:pt idx="101">
                  <c:v>6.7233266E7</c:v>
                </c:pt>
                <c:pt idx="102">
                  <c:v>6.8389772E7</c:v>
                </c:pt>
                <c:pt idx="103">
                  <c:v>6.8395094E7</c:v>
                </c:pt>
                <c:pt idx="104">
                  <c:v>6.8398924E7</c:v>
                </c:pt>
                <c:pt idx="105">
                  <c:v>6.8598007E7</c:v>
                </c:pt>
                <c:pt idx="106">
                  <c:v>6.9143577E7</c:v>
                </c:pt>
                <c:pt idx="107">
                  <c:v>6.9959223E7</c:v>
                </c:pt>
                <c:pt idx="108">
                  <c:v>6.9973825E7</c:v>
                </c:pt>
                <c:pt idx="109">
                  <c:v>6.9988472E7</c:v>
                </c:pt>
                <c:pt idx="110">
                  <c:v>7.0016573E7</c:v>
                </c:pt>
                <c:pt idx="111">
                  <c:v>7.0068086E7</c:v>
                </c:pt>
                <c:pt idx="112">
                  <c:v>7.021129E7</c:v>
                </c:pt>
                <c:pt idx="113">
                  <c:v>7.0395387E7</c:v>
                </c:pt>
                <c:pt idx="114">
                  <c:v>7.0515355E7</c:v>
                </c:pt>
                <c:pt idx="115">
                  <c:v>7.0546234E7</c:v>
                </c:pt>
                <c:pt idx="116">
                  <c:v>7.0569215E7</c:v>
                </c:pt>
                <c:pt idx="117">
                  <c:v>7.0602221E7</c:v>
                </c:pt>
                <c:pt idx="118">
                  <c:v>7.195045E7</c:v>
                </c:pt>
                <c:pt idx="119">
                  <c:v>7.2827758E7</c:v>
                </c:pt>
                <c:pt idx="120">
                  <c:v>7.2832135E7</c:v>
                </c:pt>
                <c:pt idx="121">
                  <c:v>7.2992269E7</c:v>
                </c:pt>
                <c:pt idx="122">
                  <c:v>7.4444838E7</c:v>
                </c:pt>
                <c:pt idx="123">
                  <c:v>7.5238103E7</c:v>
                </c:pt>
                <c:pt idx="124">
                  <c:v>7.5258617E7</c:v>
                </c:pt>
                <c:pt idx="125">
                  <c:v>7.5327916E7</c:v>
                </c:pt>
                <c:pt idx="126">
                  <c:v>7.7325325E7</c:v>
                </c:pt>
                <c:pt idx="127">
                  <c:v>7.733423E7</c:v>
                </c:pt>
                <c:pt idx="128">
                  <c:v>7.7353973E7</c:v>
                </c:pt>
                <c:pt idx="129">
                  <c:v>7.7401545E7</c:v>
                </c:pt>
                <c:pt idx="130">
                  <c:v>7.7775917E7</c:v>
                </c:pt>
                <c:pt idx="131">
                  <c:v>8.3065664E7</c:v>
                </c:pt>
                <c:pt idx="132">
                  <c:v>8.398296E7</c:v>
                </c:pt>
                <c:pt idx="133">
                  <c:v>8.3983071E7</c:v>
                </c:pt>
                <c:pt idx="134">
                  <c:v>8.4088047E7</c:v>
                </c:pt>
                <c:pt idx="135">
                  <c:v>8.4115483E7</c:v>
                </c:pt>
                <c:pt idx="136">
                  <c:v>8.4135453E7</c:v>
                </c:pt>
                <c:pt idx="137">
                  <c:v>8.4270381E7</c:v>
                </c:pt>
                <c:pt idx="138">
                  <c:v>8.4516309E7</c:v>
                </c:pt>
                <c:pt idx="139">
                  <c:v>8.4520325E7</c:v>
                </c:pt>
                <c:pt idx="140">
                  <c:v>8.4522897E7</c:v>
                </c:pt>
                <c:pt idx="141">
                  <c:v>8.4691044E7</c:v>
                </c:pt>
                <c:pt idx="142">
                  <c:v>8.4906098E7</c:v>
                </c:pt>
                <c:pt idx="143">
                  <c:v>8.490682E7</c:v>
                </c:pt>
                <c:pt idx="144">
                  <c:v>8.500997E7</c:v>
                </c:pt>
                <c:pt idx="145">
                  <c:v>8.5813231E7</c:v>
                </c:pt>
                <c:pt idx="146">
                  <c:v>8.7445839E7</c:v>
                </c:pt>
                <c:pt idx="147">
                  <c:v>8.7446053E7</c:v>
                </c:pt>
                <c:pt idx="148">
                  <c:v>8.7446368E7</c:v>
                </c:pt>
                <c:pt idx="149">
                  <c:v>8.7938398E7</c:v>
                </c:pt>
                <c:pt idx="150">
                  <c:v>8.8620195E7</c:v>
                </c:pt>
                <c:pt idx="151">
                  <c:v>8.8713236E7</c:v>
                </c:pt>
                <c:pt idx="152">
                  <c:v>8.9199651E7</c:v>
                </c:pt>
                <c:pt idx="153">
                  <c:v>8.9256695E7</c:v>
                </c:pt>
                <c:pt idx="154">
                  <c:v>8.9735923E7</c:v>
                </c:pt>
                <c:pt idx="155">
                  <c:v>9.0095597E7</c:v>
                </c:pt>
                <c:pt idx="156">
                  <c:v>9.0102835E7</c:v>
                </c:pt>
                <c:pt idx="157">
                  <c:v>9.0160953E7</c:v>
                </c:pt>
                <c:pt idx="158">
                  <c:v>9.0161065E7</c:v>
                </c:pt>
                <c:pt idx="159">
                  <c:v>9.0161753E7</c:v>
                </c:pt>
              </c:numCache>
            </c:numRef>
          </c:xVal>
          <c:yVal>
            <c:numRef>
              <c:f>'AML290'!$J$2:$J$161</c:f>
              <c:numCache>
                <c:formatCode>0.00</c:formatCode>
                <c:ptCount val="160"/>
                <c:pt idx="0">
                  <c:v>0.469798657718121</c:v>
                </c:pt>
                <c:pt idx="1">
                  <c:v>0.372881355932204</c:v>
                </c:pt>
                <c:pt idx="2">
                  <c:v>0.473958333333333</c:v>
                </c:pt>
                <c:pt idx="3">
                  <c:v>0.345238095238095</c:v>
                </c:pt>
                <c:pt idx="4">
                  <c:v>0.506329113924051</c:v>
                </c:pt>
                <c:pt idx="5">
                  <c:v>0.3</c:v>
                </c:pt>
                <c:pt idx="6">
                  <c:v>0.49748743718593</c:v>
                </c:pt>
                <c:pt idx="7">
                  <c:v>0.452830188679245</c:v>
                </c:pt>
                <c:pt idx="8">
                  <c:v>0.461538461538462</c:v>
                </c:pt>
                <c:pt idx="9">
                  <c:v>0.529411764705882</c:v>
                </c:pt>
                <c:pt idx="10">
                  <c:v>0.483050847457627</c:v>
                </c:pt>
                <c:pt idx="11">
                  <c:v>0.543859649122807</c:v>
                </c:pt>
                <c:pt idx="12">
                  <c:v>0.495867768595042</c:v>
                </c:pt>
                <c:pt idx="13">
                  <c:v>0.577586206896551</c:v>
                </c:pt>
                <c:pt idx="14">
                  <c:v>0.48780487804878</c:v>
                </c:pt>
                <c:pt idx="15">
                  <c:v>0.474576271186442</c:v>
                </c:pt>
                <c:pt idx="16">
                  <c:v>0.412429378531073</c:v>
                </c:pt>
                <c:pt idx="17">
                  <c:v>0.542372881355931</c:v>
                </c:pt>
                <c:pt idx="18">
                  <c:v>0.581196581196581</c:v>
                </c:pt>
                <c:pt idx="19">
                  <c:v>0.565217391304348</c:v>
                </c:pt>
                <c:pt idx="20">
                  <c:v>0.456140350877193</c:v>
                </c:pt>
                <c:pt idx="21">
                  <c:v>0.444444444444444</c:v>
                </c:pt>
                <c:pt idx="22">
                  <c:v>0.446808510638298</c:v>
                </c:pt>
                <c:pt idx="23">
                  <c:v>0.460317460317461</c:v>
                </c:pt>
                <c:pt idx="24">
                  <c:v>0.629629629629631</c:v>
                </c:pt>
                <c:pt idx="25">
                  <c:v>0.618181818181819</c:v>
                </c:pt>
                <c:pt idx="26">
                  <c:v>0.461077844311377</c:v>
                </c:pt>
                <c:pt idx="27">
                  <c:v>0.600000000000001</c:v>
                </c:pt>
                <c:pt idx="28">
                  <c:v>0.411764705882353</c:v>
                </c:pt>
                <c:pt idx="29">
                  <c:v>0.461538461538462</c:v>
                </c:pt>
                <c:pt idx="30">
                  <c:v>0.528301886792452</c:v>
                </c:pt>
                <c:pt idx="31">
                  <c:v>0.5</c:v>
                </c:pt>
                <c:pt idx="32">
                  <c:v>0.484210526315789</c:v>
                </c:pt>
                <c:pt idx="33">
                  <c:v>0.511111111111111</c:v>
                </c:pt>
                <c:pt idx="34">
                  <c:v>0.488372093023257</c:v>
                </c:pt>
                <c:pt idx="35">
                  <c:v>0.4</c:v>
                </c:pt>
                <c:pt idx="36">
                  <c:v>0.477815699658703</c:v>
                </c:pt>
                <c:pt idx="37">
                  <c:v>0.489795918367347</c:v>
                </c:pt>
                <c:pt idx="38">
                  <c:v>0.525139664804468</c:v>
                </c:pt>
                <c:pt idx="39">
                  <c:v>0.404411764705882</c:v>
                </c:pt>
                <c:pt idx="40">
                  <c:v>0.493827160493827</c:v>
                </c:pt>
                <c:pt idx="41">
                  <c:v>0.455621301775148</c:v>
                </c:pt>
                <c:pt idx="42">
                  <c:v>0.450549450549451</c:v>
                </c:pt>
                <c:pt idx="43">
                  <c:v>0.414634146341463</c:v>
                </c:pt>
                <c:pt idx="44">
                  <c:v>0.417670682730924</c:v>
                </c:pt>
                <c:pt idx="45">
                  <c:v>0.5</c:v>
                </c:pt>
                <c:pt idx="46">
                  <c:v>0.542857142857143</c:v>
                </c:pt>
                <c:pt idx="47">
                  <c:v>0.468354430379748</c:v>
                </c:pt>
                <c:pt idx="48">
                  <c:v>0.525821596244133</c:v>
                </c:pt>
                <c:pt idx="49">
                  <c:v>0.49112426035503</c:v>
                </c:pt>
                <c:pt idx="50">
                  <c:v>0.346153846153846</c:v>
                </c:pt>
                <c:pt idx="51">
                  <c:v>0.503448275862068</c:v>
                </c:pt>
                <c:pt idx="52">
                  <c:v>0.453416149068323</c:v>
                </c:pt>
                <c:pt idx="53">
                  <c:v>0.192307692307692</c:v>
                </c:pt>
                <c:pt idx="54">
                  <c:v>0.277456647398845</c:v>
                </c:pt>
                <c:pt idx="55">
                  <c:v>0.556603773584907</c:v>
                </c:pt>
                <c:pt idx="56">
                  <c:v>0.45575221238938</c:v>
                </c:pt>
                <c:pt idx="57">
                  <c:v>0.5</c:v>
                </c:pt>
                <c:pt idx="58">
                  <c:v>0.423728813559322</c:v>
                </c:pt>
                <c:pt idx="59">
                  <c:v>0.409638554216867</c:v>
                </c:pt>
                <c:pt idx="60">
                  <c:v>0.497816593886464</c:v>
                </c:pt>
                <c:pt idx="61">
                  <c:v>0.480916030534351</c:v>
                </c:pt>
                <c:pt idx="62">
                  <c:v>0.458620689655172</c:v>
                </c:pt>
                <c:pt idx="63">
                  <c:v>0.582524271844659</c:v>
                </c:pt>
                <c:pt idx="64">
                  <c:v>0.508849557522125</c:v>
                </c:pt>
                <c:pt idx="65">
                  <c:v>0.185185185185185</c:v>
                </c:pt>
                <c:pt idx="66">
                  <c:v>0.470355731225296</c:v>
                </c:pt>
                <c:pt idx="67">
                  <c:v>0.477707006369427</c:v>
                </c:pt>
                <c:pt idx="68">
                  <c:v>0.469578783151326</c:v>
                </c:pt>
                <c:pt idx="69">
                  <c:v>0.512820512820514</c:v>
                </c:pt>
                <c:pt idx="70">
                  <c:v>0.446153846153846</c:v>
                </c:pt>
                <c:pt idx="71">
                  <c:v>0.452914798206278</c:v>
                </c:pt>
                <c:pt idx="72">
                  <c:v>0.448275862068966</c:v>
                </c:pt>
                <c:pt idx="73">
                  <c:v>0.315789473684212</c:v>
                </c:pt>
                <c:pt idx="74">
                  <c:v>0.487341772151899</c:v>
                </c:pt>
                <c:pt idx="75">
                  <c:v>0.483394833948341</c:v>
                </c:pt>
                <c:pt idx="76">
                  <c:v>0.547770700636943</c:v>
                </c:pt>
                <c:pt idx="77">
                  <c:v>0.529411764705882</c:v>
                </c:pt>
                <c:pt idx="78">
                  <c:v>0.222222222222222</c:v>
                </c:pt>
                <c:pt idx="79">
                  <c:v>0.414285714285714</c:v>
                </c:pt>
                <c:pt idx="80">
                  <c:v>0.493506493506494</c:v>
                </c:pt>
                <c:pt idx="81">
                  <c:v>0.491166077738516</c:v>
                </c:pt>
                <c:pt idx="82">
                  <c:v>0.52</c:v>
                </c:pt>
                <c:pt idx="83">
                  <c:v>0.5</c:v>
                </c:pt>
                <c:pt idx="84">
                  <c:v>0.5</c:v>
                </c:pt>
                <c:pt idx="85">
                  <c:v>0.497225305216426</c:v>
                </c:pt>
                <c:pt idx="86">
                  <c:v>0.49197860962567</c:v>
                </c:pt>
                <c:pt idx="87">
                  <c:v>0.439393939393939</c:v>
                </c:pt>
                <c:pt idx="88">
                  <c:v>0.493827160493827</c:v>
                </c:pt>
                <c:pt idx="89">
                  <c:v>0.55</c:v>
                </c:pt>
                <c:pt idx="90">
                  <c:v>0.45679012345679</c:v>
                </c:pt>
                <c:pt idx="91">
                  <c:v>0.439252336448598</c:v>
                </c:pt>
                <c:pt idx="92">
                  <c:v>0.530612244897958</c:v>
                </c:pt>
                <c:pt idx="93">
                  <c:v>0.488</c:v>
                </c:pt>
                <c:pt idx="94">
                  <c:v>0.441176470588235</c:v>
                </c:pt>
                <c:pt idx="95">
                  <c:v>0.43421052631579</c:v>
                </c:pt>
                <c:pt idx="96">
                  <c:v>0.454106280193237</c:v>
                </c:pt>
                <c:pt idx="97">
                  <c:v>0.475247524752475</c:v>
                </c:pt>
                <c:pt idx="98">
                  <c:v>0.403225806451613</c:v>
                </c:pt>
                <c:pt idx="99">
                  <c:v>0.380952380952381</c:v>
                </c:pt>
                <c:pt idx="100">
                  <c:v>0.422222222222222</c:v>
                </c:pt>
                <c:pt idx="101">
                  <c:v>0.517857142857143</c:v>
                </c:pt>
                <c:pt idx="102">
                  <c:v>0.410714285714286</c:v>
                </c:pt>
                <c:pt idx="103">
                  <c:v>0.454545454545454</c:v>
                </c:pt>
                <c:pt idx="104">
                  <c:v>0.504504504504505</c:v>
                </c:pt>
                <c:pt idx="105">
                  <c:v>0.551136363636362</c:v>
                </c:pt>
                <c:pt idx="106">
                  <c:v>0.478723404255319</c:v>
                </c:pt>
                <c:pt idx="107">
                  <c:v>0.490196078431372</c:v>
                </c:pt>
                <c:pt idx="108">
                  <c:v>0.34375</c:v>
                </c:pt>
                <c:pt idx="109">
                  <c:v>0.5</c:v>
                </c:pt>
                <c:pt idx="110">
                  <c:v>0.670212765957446</c:v>
                </c:pt>
                <c:pt idx="111">
                  <c:v>0.435897435897436</c:v>
                </c:pt>
                <c:pt idx="112">
                  <c:v>0.63095238095238</c:v>
                </c:pt>
                <c:pt idx="113">
                  <c:v>0.412371134020619</c:v>
                </c:pt>
                <c:pt idx="114">
                  <c:v>0.448780487804879</c:v>
                </c:pt>
                <c:pt idx="115">
                  <c:v>0.430555555555556</c:v>
                </c:pt>
                <c:pt idx="116">
                  <c:v>0.493303571428571</c:v>
                </c:pt>
                <c:pt idx="117">
                  <c:v>0.447236180904523</c:v>
                </c:pt>
                <c:pt idx="118">
                  <c:v>0.456521739130435</c:v>
                </c:pt>
                <c:pt idx="119">
                  <c:v>0.514705882352941</c:v>
                </c:pt>
                <c:pt idx="120">
                  <c:v>0.529085872576179</c:v>
                </c:pt>
                <c:pt idx="121">
                  <c:v>0.563025210084035</c:v>
                </c:pt>
                <c:pt idx="122">
                  <c:v>0.440944881889765</c:v>
                </c:pt>
                <c:pt idx="123">
                  <c:v>0.49746192893401</c:v>
                </c:pt>
                <c:pt idx="124">
                  <c:v>0.464566929133859</c:v>
                </c:pt>
                <c:pt idx="125">
                  <c:v>0.527777777777778</c:v>
                </c:pt>
                <c:pt idx="126">
                  <c:v>0.503236245954691</c:v>
                </c:pt>
                <c:pt idx="127">
                  <c:v>0.102272727272727</c:v>
                </c:pt>
                <c:pt idx="128">
                  <c:v>0.459183673469388</c:v>
                </c:pt>
                <c:pt idx="129">
                  <c:v>0.476470588235294</c:v>
                </c:pt>
                <c:pt idx="130">
                  <c:v>0.489130434782609</c:v>
                </c:pt>
                <c:pt idx="131">
                  <c:v>0.540540540540541</c:v>
                </c:pt>
                <c:pt idx="132">
                  <c:v>0.354166666666667</c:v>
                </c:pt>
                <c:pt idx="133">
                  <c:v>0.383928571428573</c:v>
                </c:pt>
                <c:pt idx="134">
                  <c:v>0.526315789473684</c:v>
                </c:pt>
                <c:pt idx="135">
                  <c:v>0.4625</c:v>
                </c:pt>
                <c:pt idx="136">
                  <c:v>0.409090909090909</c:v>
                </c:pt>
                <c:pt idx="137">
                  <c:v>0.44</c:v>
                </c:pt>
                <c:pt idx="138">
                  <c:v>0.461538461538462</c:v>
                </c:pt>
                <c:pt idx="139">
                  <c:v>0.495934959349593</c:v>
                </c:pt>
                <c:pt idx="140">
                  <c:v>0.515625000000001</c:v>
                </c:pt>
                <c:pt idx="141">
                  <c:v>0.571428571428573</c:v>
                </c:pt>
                <c:pt idx="142">
                  <c:v>0.496124031007752</c:v>
                </c:pt>
                <c:pt idx="143">
                  <c:v>0.4625</c:v>
                </c:pt>
                <c:pt idx="144">
                  <c:v>0.39572192513369</c:v>
                </c:pt>
                <c:pt idx="145">
                  <c:v>0.4625</c:v>
                </c:pt>
                <c:pt idx="146">
                  <c:v>0.470149253731343</c:v>
                </c:pt>
                <c:pt idx="147">
                  <c:v>0.449367088607595</c:v>
                </c:pt>
                <c:pt idx="148">
                  <c:v>0.49</c:v>
                </c:pt>
                <c:pt idx="149">
                  <c:v>0.427710843373494</c:v>
                </c:pt>
                <c:pt idx="150">
                  <c:v>0.575757575757576</c:v>
                </c:pt>
                <c:pt idx="151">
                  <c:v>0.467889908256882</c:v>
                </c:pt>
                <c:pt idx="152">
                  <c:v>0.551020408163265</c:v>
                </c:pt>
                <c:pt idx="153">
                  <c:v>0.435897435897436</c:v>
                </c:pt>
                <c:pt idx="154">
                  <c:v>0.533333333333333</c:v>
                </c:pt>
                <c:pt idx="155">
                  <c:v>0.209302325581395</c:v>
                </c:pt>
                <c:pt idx="156">
                  <c:v>0.404494382022472</c:v>
                </c:pt>
                <c:pt idx="157">
                  <c:v>0.271028037383178</c:v>
                </c:pt>
                <c:pt idx="158">
                  <c:v>0.242424242424242</c:v>
                </c:pt>
                <c:pt idx="159">
                  <c:v>0.472868217054265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006760"/>
        <c:axId val="2099011288"/>
      </c:scatterChart>
      <c:valAx>
        <c:axId val="209900676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9011288"/>
        <c:crosses val="autoZero"/>
        <c:crossBetween val="midCat"/>
        <c:majorUnit val="2.0E7"/>
        <c:minorUnit val="4.0E6"/>
      </c:valAx>
      <c:valAx>
        <c:axId val="209901128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90067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 LOH of chromosome 16</a:t>
            </a:r>
            <a:r>
              <a:rPr lang="en-US" b="0" baseline="0" dirty="0" smtClean="0"/>
              <a:t> in S11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57662498070095"/>
          <c:y val="0.131082738489465"/>
          <c:w val="0.850484637949668"/>
          <c:h val="0.79087472710771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'AML643'!$J$1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5">
                  <a:lumMod val="75000"/>
                </a:schemeClr>
              </a:solidFill>
            </c:spPr>
          </c:marker>
          <c:xVal>
            <c:numRef>
              <c:f>'AML643'!$B$2:$B$175</c:f>
              <c:numCache>
                <c:formatCode>_(* #,##0_);_(* \(#,##0\);_(* "-"??_);_(@_)</c:formatCode>
                <c:ptCount val="174"/>
                <c:pt idx="0">
                  <c:v>304514.0</c:v>
                </c:pt>
                <c:pt idx="1">
                  <c:v>336396.0</c:v>
                </c:pt>
                <c:pt idx="2">
                  <c:v>336660.0</c:v>
                </c:pt>
                <c:pt idx="3">
                  <c:v>347184.0</c:v>
                </c:pt>
                <c:pt idx="4">
                  <c:v>396264.0</c:v>
                </c:pt>
                <c:pt idx="5">
                  <c:v>397044.0</c:v>
                </c:pt>
                <c:pt idx="6">
                  <c:v>417757.0</c:v>
                </c:pt>
                <c:pt idx="7">
                  <c:v>419092.0</c:v>
                </c:pt>
                <c:pt idx="8">
                  <c:v>421912.0</c:v>
                </c:pt>
                <c:pt idx="9">
                  <c:v>718514.0</c:v>
                </c:pt>
                <c:pt idx="10">
                  <c:v>840378.0</c:v>
                </c:pt>
                <c:pt idx="11">
                  <c:v>847743.0</c:v>
                </c:pt>
                <c:pt idx="12">
                  <c:v>848575.0</c:v>
                </c:pt>
                <c:pt idx="13">
                  <c:v>1.004554E6</c:v>
                </c:pt>
                <c:pt idx="14">
                  <c:v>1.250559E6</c:v>
                </c:pt>
                <c:pt idx="15">
                  <c:v>1.279623E6</c:v>
                </c:pt>
                <c:pt idx="16">
                  <c:v>1.279704E6</c:v>
                </c:pt>
                <c:pt idx="17">
                  <c:v>1.292085E6</c:v>
                </c:pt>
                <c:pt idx="18">
                  <c:v>1.292124E6</c:v>
                </c:pt>
                <c:pt idx="19">
                  <c:v>1.292147E6</c:v>
                </c:pt>
                <c:pt idx="20">
                  <c:v>1.292254E6</c:v>
                </c:pt>
                <c:pt idx="21">
                  <c:v>1.292257E6</c:v>
                </c:pt>
                <c:pt idx="22">
                  <c:v>1.397815E6</c:v>
                </c:pt>
                <c:pt idx="23">
                  <c:v>1.605051E6</c:v>
                </c:pt>
                <c:pt idx="24">
                  <c:v>1.614097E6</c:v>
                </c:pt>
                <c:pt idx="25">
                  <c:v>1.657284E6</c:v>
                </c:pt>
                <c:pt idx="26">
                  <c:v>2.348528E6</c:v>
                </c:pt>
                <c:pt idx="27">
                  <c:v>2.510603E6</c:v>
                </c:pt>
                <c:pt idx="28">
                  <c:v>3.100095E6</c:v>
                </c:pt>
                <c:pt idx="29">
                  <c:v>3.117937E6</c:v>
                </c:pt>
                <c:pt idx="30">
                  <c:v>3.304463E6</c:v>
                </c:pt>
                <c:pt idx="31">
                  <c:v>3.367229E6</c:v>
                </c:pt>
                <c:pt idx="32">
                  <c:v>3.406516E6</c:v>
                </c:pt>
                <c:pt idx="33">
                  <c:v>3.406626E6</c:v>
                </c:pt>
                <c:pt idx="34">
                  <c:v>3.434699E6</c:v>
                </c:pt>
                <c:pt idx="35">
                  <c:v>3.451881E6</c:v>
                </c:pt>
                <c:pt idx="36">
                  <c:v>3.490922E6</c:v>
                </c:pt>
                <c:pt idx="37">
                  <c:v>3.533577E6</c:v>
                </c:pt>
                <c:pt idx="38">
                  <c:v>3.724465E6</c:v>
                </c:pt>
                <c:pt idx="39">
                  <c:v>4.748825E6</c:v>
                </c:pt>
                <c:pt idx="40">
                  <c:v>4.855279E6</c:v>
                </c:pt>
                <c:pt idx="41">
                  <c:v>5.106184E6</c:v>
                </c:pt>
                <c:pt idx="42">
                  <c:v>1.0524957E7</c:v>
                </c:pt>
                <c:pt idx="43">
                  <c:v>1.052523E7</c:v>
                </c:pt>
                <c:pt idx="44">
                  <c:v>1.2162969E7</c:v>
                </c:pt>
                <c:pt idx="45">
                  <c:v>1.5111218E7</c:v>
                </c:pt>
                <c:pt idx="46">
                  <c:v>1.5198598E7</c:v>
                </c:pt>
                <c:pt idx="47">
                  <c:v>1.5811023E7</c:v>
                </c:pt>
                <c:pt idx="48">
                  <c:v>1.5811062E7</c:v>
                </c:pt>
                <c:pt idx="49">
                  <c:v>1.5818141E7</c:v>
                </c:pt>
                <c:pt idx="50">
                  <c:v>1.581831E7</c:v>
                </c:pt>
                <c:pt idx="51">
                  <c:v>1.5820863E7</c:v>
                </c:pt>
                <c:pt idx="52">
                  <c:v>1.5839034E7</c:v>
                </c:pt>
                <c:pt idx="53">
                  <c:v>1.5865472E7</c:v>
                </c:pt>
                <c:pt idx="54">
                  <c:v>1.6138322E7</c:v>
                </c:pt>
                <c:pt idx="55">
                  <c:v>1.6139714E7</c:v>
                </c:pt>
                <c:pt idx="56">
                  <c:v>1.6228242E7</c:v>
                </c:pt>
                <c:pt idx="57">
                  <c:v>1.6278863E7</c:v>
                </c:pt>
                <c:pt idx="58">
                  <c:v>1.6278869E7</c:v>
                </c:pt>
                <c:pt idx="59">
                  <c:v>1.6291971E7</c:v>
                </c:pt>
                <c:pt idx="60">
                  <c:v>1.6291983E7</c:v>
                </c:pt>
                <c:pt idx="61">
                  <c:v>1.7228368E7</c:v>
                </c:pt>
                <c:pt idx="62">
                  <c:v>1.8839362E7</c:v>
                </c:pt>
                <c:pt idx="63">
                  <c:v>1.9079037E7</c:v>
                </c:pt>
                <c:pt idx="64">
                  <c:v>1.9085298E7</c:v>
                </c:pt>
                <c:pt idx="65">
                  <c:v>2.004333E7</c:v>
                </c:pt>
                <c:pt idx="66">
                  <c:v>2.0328685E7</c:v>
                </c:pt>
                <c:pt idx="67">
                  <c:v>2.0410488E7</c:v>
                </c:pt>
                <c:pt idx="68">
                  <c:v>2.0410547E7</c:v>
                </c:pt>
                <c:pt idx="69">
                  <c:v>2.0492307E7</c:v>
                </c:pt>
                <c:pt idx="70">
                  <c:v>2.0634775E7</c:v>
                </c:pt>
                <c:pt idx="71">
                  <c:v>2.0648702E7</c:v>
                </c:pt>
                <c:pt idx="72">
                  <c:v>2.0802172E7</c:v>
                </c:pt>
                <c:pt idx="73">
                  <c:v>2.0811681E7</c:v>
                </c:pt>
                <c:pt idx="74">
                  <c:v>2.0855309E7</c:v>
                </c:pt>
                <c:pt idx="75">
                  <c:v>2.0873767E7</c:v>
                </c:pt>
                <c:pt idx="76">
                  <c:v>2.100869E7</c:v>
                </c:pt>
                <c:pt idx="77">
                  <c:v>2.1045369E7</c:v>
                </c:pt>
                <c:pt idx="78">
                  <c:v>2.1078693E7</c:v>
                </c:pt>
                <c:pt idx="79">
                  <c:v>2.1145648E7</c:v>
                </c:pt>
                <c:pt idx="80">
                  <c:v>2.1215672E7</c:v>
                </c:pt>
                <c:pt idx="81">
                  <c:v>2.1222941E7</c:v>
                </c:pt>
                <c:pt idx="82">
                  <c:v>2.2826339E7</c:v>
                </c:pt>
                <c:pt idx="83">
                  <c:v>2.4582299E7</c:v>
                </c:pt>
                <c:pt idx="84">
                  <c:v>2.4583406E7</c:v>
                </c:pt>
                <c:pt idx="85">
                  <c:v>2.5137449E7</c:v>
                </c:pt>
                <c:pt idx="86">
                  <c:v>2.5255506E7</c:v>
                </c:pt>
                <c:pt idx="87">
                  <c:v>2.5258035E7</c:v>
                </c:pt>
                <c:pt idx="88">
                  <c:v>2.5263278E7</c:v>
                </c:pt>
                <c:pt idx="89">
                  <c:v>2.5268368E7</c:v>
                </c:pt>
                <c:pt idx="90">
                  <c:v>2.7974487E7</c:v>
                </c:pt>
                <c:pt idx="91">
                  <c:v>2.9115577E7</c:v>
                </c:pt>
                <c:pt idx="92">
                  <c:v>2.9994922E7</c:v>
                </c:pt>
                <c:pt idx="93">
                  <c:v>2.99982E7</c:v>
                </c:pt>
                <c:pt idx="94">
                  <c:v>3.0021402E7</c:v>
                </c:pt>
                <c:pt idx="95">
                  <c:v>3.0037128E7</c:v>
                </c:pt>
                <c:pt idx="96">
                  <c:v>3.009763E7</c:v>
                </c:pt>
                <c:pt idx="97">
                  <c:v>3.1195279E7</c:v>
                </c:pt>
                <c:pt idx="98">
                  <c:v>3.1367318E7</c:v>
                </c:pt>
                <c:pt idx="99">
                  <c:v>3.1371674E7</c:v>
                </c:pt>
                <c:pt idx="100">
                  <c:v>3.1418869E7</c:v>
                </c:pt>
                <c:pt idx="101">
                  <c:v>3.207758E7</c:v>
                </c:pt>
                <c:pt idx="102">
                  <c:v>4.8248918E7</c:v>
                </c:pt>
                <c:pt idx="103">
                  <c:v>4.967039E7</c:v>
                </c:pt>
                <c:pt idx="104">
                  <c:v>5.3358439E7</c:v>
                </c:pt>
                <c:pt idx="105">
                  <c:v>5.6396486E7</c:v>
                </c:pt>
                <c:pt idx="106">
                  <c:v>5.7499902E7</c:v>
                </c:pt>
                <c:pt idx="107">
                  <c:v>5.7503773E7</c:v>
                </c:pt>
                <c:pt idx="108">
                  <c:v>5.7595999E7</c:v>
                </c:pt>
                <c:pt idx="109">
                  <c:v>5.7601792E7</c:v>
                </c:pt>
                <c:pt idx="110">
                  <c:v>5.8318604E7</c:v>
                </c:pt>
                <c:pt idx="111">
                  <c:v>6.5015908E7</c:v>
                </c:pt>
                <c:pt idx="112">
                  <c:v>6.5038674E7</c:v>
                </c:pt>
                <c:pt idx="113">
                  <c:v>6.6646591E7</c:v>
                </c:pt>
                <c:pt idx="114">
                  <c:v>6.7233266E7</c:v>
                </c:pt>
                <c:pt idx="115">
                  <c:v>6.7902326E7</c:v>
                </c:pt>
                <c:pt idx="116">
                  <c:v>6.7911517E7</c:v>
                </c:pt>
                <c:pt idx="117">
                  <c:v>6.7964203E7</c:v>
                </c:pt>
                <c:pt idx="118">
                  <c:v>6.796993E7</c:v>
                </c:pt>
                <c:pt idx="119">
                  <c:v>6.8598007E7</c:v>
                </c:pt>
                <c:pt idx="120">
                  <c:v>6.8721533E7</c:v>
                </c:pt>
                <c:pt idx="121">
                  <c:v>6.9973825E7</c:v>
                </c:pt>
                <c:pt idx="122">
                  <c:v>7.0190401E7</c:v>
                </c:pt>
                <c:pt idx="123">
                  <c:v>7.030358E7</c:v>
                </c:pt>
                <c:pt idx="124">
                  <c:v>7.0514828E7</c:v>
                </c:pt>
                <c:pt idx="125">
                  <c:v>7.0515355E7</c:v>
                </c:pt>
                <c:pt idx="126">
                  <c:v>7.0546234E7</c:v>
                </c:pt>
                <c:pt idx="127">
                  <c:v>7.0569215E7</c:v>
                </c:pt>
                <c:pt idx="128">
                  <c:v>7.0602221E7</c:v>
                </c:pt>
                <c:pt idx="129">
                  <c:v>7.1318577E7</c:v>
                </c:pt>
                <c:pt idx="130">
                  <c:v>7.299166E7</c:v>
                </c:pt>
                <c:pt idx="131">
                  <c:v>7.2991715E7</c:v>
                </c:pt>
                <c:pt idx="132">
                  <c:v>7.4425548E7</c:v>
                </c:pt>
                <c:pt idx="133">
                  <c:v>7.4444838E7</c:v>
                </c:pt>
                <c:pt idx="134">
                  <c:v>7.4808425E7</c:v>
                </c:pt>
                <c:pt idx="135">
                  <c:v>7.5238103E7</c:v>
                </c:pt>
                <c:pt idx="136">
                  <c:v>7.6486581E7</c:v>
                </c:pt>
                <c:pt idx="137">
                  <c:v>7.7325325E7</c:v>
                </c:pt>
                <c:pt idx="138">
                  <c:v>7.733423E7</c:v>
                </c:pt>
                <c:pt idx="139">
                  <c:v>7.7353973E7</c:v>
                </c:pt>
                <c:pt idx="140">
                  <c:v>7.7359919E7</c:v>
                </c:pt>
                <c:pt idx="141">
                  <c:v>7.7401545E7</c:v>
                </c:pt>
                <c:pt idx="142">
                  <c:v>7.7769834E7</c:v>
                </c:pt>
                <c:pt idx="143">
                  <c:v>7.7775917E7</c:v>
                </c:pt>
                <c:pt idx="144">
                  <c:v>8.1095091E7</c:v>
                </c:pt>
                <c:pt idx="145">
                  <c:v>8.1180988E7</c:v>
                </c:pt>
                <c:pt idx="146">
                  <c:v>8.1295902E7</c:v>
                </c:pt>
                <c:pt idx="147">
                  <c:v>8.1971403E7</c:v>
                </c:pt>
                <c:pt idx="148">
                  <c:v>8.4270381E7</c:v>
                </c:pt>
                <c:pt idx="149">
                  <c:v>8.44762E7</c:v>
                </c:pt>
                <c:pt idx="150">
                  <c:v>8.4520325E7</c:v>
                </c:pt>
                <c:pt idx="151">
                  <c:v>8.4522897E7</c:v>
                </c:pt>
                <c:pt idx="152">
                  <c:v>8.4883102E7</c:v>
                </c:pt>
                <c:pt idx="153">
                  <c:v>8.500997E7</c:v>
                </c:pt>
                <c:pt idx="154">
                  <c:v>8.5100976E7</c:v>
                </c:pt>
                <c:pt idx="155">
                  <c:v>8.5132776E7</c:v>
                </c:pt>
                <c:pt idx="156">
                  <c:v>8.7445363E7</c:v>
                </c:pt>
                <c:pt idx="157">
                  <c:v>8.7678144E7</c:v>
                </c:pt>
                <c:pt idx="158">
                  <c:v>8.806115E7</c:v>
                </c:pt>
                <c:pt idx="159">
                  <c:v>8.8620312E7</c:v>
                </c:pt>
                <c:pt idx="160">
                  <c:v>8.878009E7</c:v>
                </c:pt>
                <c:pt idx="161">
                  <c:v>8.8781614E7</c:v>
                </c:pt>
                <c:pt idx="162">
                  <c:v>8.9199651E7</c:v>
                </c:pt>
                <c:pt idx="163">
                  <c:v>8.9350038E7</c:v>
                </c:pt>
                <c:pt idx="164">
                  <c:v>8.966299E7</c:v>
                </c:pt>
                <c:pt idx="165">
                  <c:v>8.9663072E7</c:v>
                </c:pt>
                <c:pt idx="166">
                  <c:v>8.9735923E7</c:v>
                </c:pt>
                <c:pt idx="167">
                  <c:v>9.0095597E7</c:v>
                </c:pt>
                <c:pt idx="168">
                  <c:v>9.0102835E7</c:v>
                </c:pt>
                <c:pt idx="169">
                  <c:v>9.0141355E7</c:v>
                </c:pt>
                <c:pt idx="170">
                  <c:v>9.0160948E7</c:v>
                </c:pt>
                <c:pt idx="171">
                  <c:v>9.0160953E7</c:v>
                </c:pt>
                <c:pt idx="172">
                  <c:v>9.0161065E7</c:v>
                </c:pt>
                <c:pt idx="173">
                  <c:v>9.0161753E7</c:v>
                </c:pt>
              </c:numCache>
            </c:numRef>
          </c:xVal>
          <c:yVal>
            <c:numRef>
              <c:f>'AML643'!$J$2:$J$175</c:f>
              <c:numCache>
                <c:formatCode>0.00</c:formatCode>
                <c:ptCount val="174"/>
                <c:pt idx="0">
                  <c:v>0.493617021276596</c:v>
                </c:pt>
                <c:pt idx="1">
                  <c:v>0.616666666666667</c:v>
                </c:pt>
                <c:pt idx="2">
                  <c:v>0.428571428571429</c:v>
                </c:pt>
                <c:pt idx="3">
                  <c:v>0.416666666666667</c:v>
                </c:pt>
                <c:pt idx="4">
                  <c:v>0.545454545454545</c:v>
                </c:pt>
                <c:pt idx="5">
                  <c:v>0.459459459459459</c:v>
                </c:pt>
                <c:pt idx="6">
                  <c:v>0.472727272727273</c:v>
                </c:pt>
                <c:pt idx="7">
                  <c:v>0.414285714285714</c:v>
                </c:pt>
                <c:pt idx="8">
                  <c:v>0.523809523809525</c:v>
                </c:pt>
                <c:pt idx="9">
                  <c:v>0.478260869565217</c:v>
                </c:pt>
                <c:pt idx="10">
                  <c:v>0.432432432432432</c:v>
                </c:pt>
                <c:pt idx="11">
                  <c:v>0.5</c:v>
                </c:pt>
                <c:pt idx="12">
                  <c:v>0.444444444444444</c:v>
                </c:pt>
                <c:pt idx="13">
                  <c:v>0.457627118644068</c:v>
                </c:pt>
                <c:pt idx="14">
                  <c:v>0.542857142857143</c:v>
                </c:pt>
                <c:pt idx="15">
                  <c:v>0.354838709677419</c:v>
                </c:pt>
                <c:pt idx="16">
                  <c:v>0.172413793103448</c:v>
                </c:pt>
                <c:pt idx="17">
                  <c:v>0.230769230769231</c:v>
                </c:pt>
                <c:pt idx="18">
                  <c:v>0.2</c:v>
                </c:pt>
                <c:pt idx="19">
                  <c:v>0.252873563218391</c:v>
                </c:pt>
                <c:pt idx="20">
                  <c:v>0.358585858585859</c:v>
                </c:pt>
                <c:pt idx="21">
                  <c:v>0.365482233502538</c:v>
                </c:pt>
                <c:pt idx="22">
                  <c:v>0.40625</c:v>
                </c:pt>
                <c:pt idx="23">
                  <c:v>0.551724137931035</c:v>
                </c:pt>
                <c:pt idx="24">
                  <c:v>0.493975903614459</c:v>
                </c:pt>
                <c:pt idx="25">
                  <c:v>0.472602739726027</c:v>
                </c:pt>
                <c:pt idx="26">
                  <c:v>0.5</c:v>
                </c:pt>
                <c:pt idx="27">
                  <c:v>0.301587301587302</c:v>
                </c:pt>
                <c:pt idx="28">
                  <c:v>0.527472527472526</c:v>
                </c:pt>
                <c:pt idx="29">
                  <c:v>0.545454545454545</c:v>
                </c:pt>
                <c:pt idx="30">
                  <c:v>0.5</c:v>
                </c:pt>
                <c:pt idx="31">
                  <c:v>0.488372093023257</c:v>
                </c:pt>
                <c:pt idx="32">
                  <c:v>0.529411764705882</c:v>
                </c:pt>
                <c:pt idx="33">
                  <c:v>0.516853932584271</c:v>
                </c:pt>
                <c:pt idx="34">
                  <c:v>0.529411764705882</c:v>
                </c:pt>
                <c:pt idx="35">
                  <c:v>0.596153846153846</c:v>
                </c:pt>
                <c:pt idx="36">
                  <c:v>0.520547945205479</c:v>
                </c:pt>
                <c:pt idx="37">
                  <c:v>0.5</c:v>
                </c:pt>
                <c:pt idx="38">
                  <c:v>0.418181818181818</c:v>
                </c:pt>
                <c:pt idx="39">
                  <c:v>0.484126984126984</c:v>
                </c:pt>
                <c:pt idx="40">
                  <c:v>0.34</c:v>
                </c:pt>
                <c:pt idx="41">
                  <c:v>0.480769230769231</c:v>
                </c:pt>
                <c:pt idx="42">
                  <c:v>0.447368421052632</c:v>
                </c:pt>
                <c:pt idx="43">
                  <c:v>0.528846153846154</c:v>
                </c:pt>
                <c:pt idx="44">
                  <c:v>0.527777777777778</c:v>
                </c:pt>
                <c:pt idx="45">
                  <c:v>0.216666666666667</c:v>
                </c:pt>
                <c:pt idx="46">
                  <c:v>0.545454545454545</c:v>
                </c:pt>
                <c:pt idx="47">
                  <c:v>0.5</c:v>
                </c:pt>
                <c:pt idx="48">
                  <c:v>0.467391304347826</c:v>
                </c:pt>
                <c:pt idx="49">
                  <c:v>0.463414634146342</c:v>
                </c:pt>
                <c:pt idx="50">
                  <c:v>0.390625</c:v>
                </c:pt>
                <c:pt idx="51">
                  <c:v>0.477211796246649</c:v>
                </c:pt>
                <c:pt idx="52">
                  <c:v>0.3943661971831</c:v>
                </c:pt>
                <c:pt idx="53">
                  <c:v>0.58974358974359</c:v>
                </c:pt>
                <c:pt idx="54">
                  <c:v>0.508474576271188</c:v>
                </c:pt>
                <c:pt idx="55">
                  <c:v>0.578947368421053</c:v>
                </c:pt>
                <c:pt idx="56">
                  <c:v>0.519337016574587</c:v>
                </c:pt>
                <c:pt idx="57">
                  <c:v>0.423423423423423</c:v>
                </c:pt>
                <c:pt idx="58">
                  <c:v>0.427184466019419</c:v>
                </c:pt>
                <c:pt idx="59">
                  <c:v>0.307692307692308</c:v>
                </c:pt>
                <c:pt idx="60">
                  <c:v>0.375</c:v>
                </c:pt>
                <c:pt idx="61">
                  <c:v>0.494186046511628</c:v>
                </c:pt>
                <c:pt idx="62">
                  <c:v>0.580645161290323</c:v>
                </c:pt>
                <c:pt idx="63">
                  <c:v>0.42</c:v>
                </c:pt>
                <c:pt idx="64">
                  <c:v>0.487179487179488</c:v>
                </c:pt>
                <c:pt idx="65">
                  <c:v>0.458904109589042</c:v>
                </c:pt>
                <c:pt idx="66">
                  <c:v>0.513513513513514</c:v>
                </c:pt>
                <c:pt idx="67">
                  <c:v>0.52155172413793</c:v>
                </c:pt>
                <c:pt idx="68">
                  <c:v>0.512711864406781</c:v>
                </c:pt>
                <c:pt idx="69">
                  <c:v>0.366666666666667</c:v>
                </c:pt>
                <c:pt idx="70">
                  <c:v>0.461538461538462</c:v>
                </c:pt>
                <c:pt idx="71">
                  <c:v>0.431137724550898</c:v>
                </c:pt>
                <c:pt idx="72">
                  <c:v>0.37956204379562</c:v>
                </c:pt>
                <c:pt idx="73">
                  <c:v>0.442307692307692</c:v>
                </c:pt>
                <c:pt idx="74">
                  <c:v>0.4875</c:v>
                </c:pt>
                <c:pt idx="75">
                  <c:v>0.459701492537313</c:v>
                </c:pt>
                <c:pt idx="76">
                  <c:v>0.512820512820514</c:v>
                </c:pt>
                <c:pt idx="77">
                  <c:v>0.514285714285714</c:v>
                </c:pt>
                <c:pt idx="78">
                  <c:v>0.503816793893129</c:v>
                </c:pt>
                <c:pt idx="79">
                  <c:v>0.528037383177569</c:v>
                </c:pt>
                <c:pt idx="80">
                  <c:v>0.414634146341463</c:v>
                </c:pt>
                <c:pt idx="81">
                  <c:v>0.590909090909091</c:v>
                </c:pt>
                <c:pt idx="82">
                  <c:v>0.473684210526316</c:v>
                </c:pt>
                <c:pt idx="83">
                  <c:v>0.520833333333333</c:v>
                </c:pt>
                <c:pt idx="84">
                  <c:v>0.509933774834437</c:v>
                </c:pt>
                <c:pt idx="85">
                  <c:v>0.307692307692308</c:v>
                </c:pt>
                <c:pt idx="86">
                  <c:v>0.544303797468354</c:v>
                </c:pt>
                <c:pt idx="87">
                  <c:v>0.552742616033757</c:v>
                </c:pt>
                <c:pt idx="88">
                  <c:v>0.474074074074075</c:v>
                </c:pt>
                <c:pt idx="89">
                  <c:v>0.551724137931035</c:v>
                </c:pt>
                <c:pt idx="90">
                  <c:v>0.451612903225808</c:v>
                </c:pt>
                <c:pt idx="91">
                  <c:v>0.48</c:v>
                </c:pt>
                <c:pt idx="92">
                  <c:v>0.499207606973059</c:v>
                </c:pt>
                <c:pt idx="93">
                  <c:v>0.541666666666667</c:v>
                </c:pt>
                <c:pt idx="94">
                  <c:v>0.435483870967743</c:v>
                </c:pt>
                <c:pt idx="95">
                  <c:v>0.458715596330275</c:v>
                </c:pt>
                <c:pt idx="96">
                  <c:v>0.397435897435897</c:v>
                </c:pt>
                <c:pt idx="97">
                  <c:v>0.458041958041958</c:v>
                </c:pt>
                <c:pt idx="98">
                  <c:v>0.486111111111111</c:v>
                </c:pt>
                <c:pt idx="99">
                  <c:v>0.461139896373057</c:v>
                </c:pt>
                <c:pt idx="100">
                  <c:v>0.5625</c:v>
                </c:pt>
                <c:pt idx="101">
                  <c:v>0.328751431844215</c:v>
                </c:pt>
                <c:pt idx="102">
                  <c:v>0.454545454545454</c:v>
                </c:pt>
                <c:pt idx="103">
                  <c:v>0.494845360824743</c:v>
                </c:pt>
                <c:pt idx="104">
                  <c:v>0.421875</c:v>
                </c:pt>
                <c:pt idx="105">
                  <c:v>0.465116279069769</c:v>
                </c:pt>
                <c:pt idx="106">
                  <c:v>0.545454545454545</c:v>
                </c:pt>
                <c:pt idx="107">
                  <c:v>0.548387096774195</c:v>
                </c:pt>
                <c:pt idx="108">
                  <c:v>0.507462686567163</c:v>
                </c:pt>
                <c:pt idx="109">
                  <c:v>0.35</c:v>
                </c:pt>
                <c:pt idx="110">
                  <c:v>0.483333333333333</c:v>
                </c:pt>
                <c:pt idx="111">
                  <c:v>0.482517482517483</c:v>
                </c:pt>
                <c:pt idx="112">
                  <c:v>0.576923076923078</c:v>
                </c:pt>
                <c:pt idx="113">
                  <c:v>0.5</c:v>
                </c:pt>
                <c:pt idx="114">
                  <c:v>0.523809523809525</c:v>
                </c:pt>
                <c:pt idx="115">
                  <c:v>0.432432432432432</c:v>
                </c:pt>
                <c:pt idx="116">
                  <c:v>0.491017964071857</c:v>
                </c:pt>
                <c:pt idx="117">
                  <c:v>0.488372093023257</c:v>
                </c:pt>
                <c:pt idx="118">
                  <c:v>0.5</c:v>
                </c:pt>
                <c:pt idx="119">
                  <c:v>0.496815286624204</c:v>
                </c:pt>
                <c:pt idx="120">
                  <c:v>0.455223880597015</c:v>
                </c:pt>
                <c:pt idx="121">
                  <c:v>0.5</c:v>
                </c:pt>
                <c:pt idx="122">
                  <c:v>0.449760765550239</c:v>
                </c:pt>
                <c:pt idx="123">
                  <c:v>0.473509933774834</c:v>
                </c:pt>
                <c:pt idx="124">
                  <c:v>0.525641025641027</c:v>
                </c:pt>
                <c:pt idx="125">
                  <c:v>0.462427745664741</c:v>
                </c:pt>
                <c:pt idx="126">
                  <c:v>0.545454545454545</c:v>
                </c:pt>
                <c:pt idx="127">
                  <c:v>0.494897959183673</c:v>
                </c:pt>
                <c:pt idx="128">
                  <c:v>0.467032967032968</c:v>
                </c:pt>
                <c:pt idx="129">
                  <c:v>0.520833333333333</c:v>
                </c:pt>
                <c:pt idx="130">
                  <c:v>0.421245421245421</c:v>
                </c:pt>
                <c:pt idx="131">
                  <c:v>0.378881987577641</c:v>
                </c:pt>
                <c:pt idx="132">
                  <c:v>0.651877133105803</c:v>
                </c:pt>
                <c:pt idx="133">
                  <c:v>0.193548387096774</c:v>
                </c:pt>
                <c:pt idx="134">
                  <c:v>0.333333333333333</c:v>
                </c:pt>
                <c:pt idx="135">
                  <c:v>0.450704225352113</c:v>
                </c:pt>
                <c:pt idx="136">
                  <c:v>0.579310344827586</c:v>
                </c:pt>
                <c:pt idx="137">
                  <c:v>0.476117103235747</c:v>
                </c:pt>
                <c:pt idx="138">
                  <c:v>0.231578947368421</c:v>
                </c:pt>
                <c:pt idx="139">
                  <c:v>0.530973451327434</c:v>
                </c:pt>
                <c:pt idx="140">
                  <c:v>0.526315789473684</c:v>
                </c:pt>
                <c:pt idx="141">
                  <c:v>0.541176470588235</c:v>
                </c:pt>
                <c:pt idx="142">
                  <c:v>0.472049689440994</c:v>
                </c:pt>
                <c:pt idx="143">
                  <c:v>0.543478260869565</c:v>
                </c:pt>
                <c:pt idx="144">
                  <c:v>0.5</c:v>
                </c:pt>
                <c:pt idx="145">
                  <c:v>0.464285714285714</c:v>
                </c:pt>
                <c:pt idx="146">
                  <c:v>0.49367088607595</c:v>
                </c:pt>
                <c:pt idx="147">
                  <c:v>0.494186046511628</c:v>
                </c:pt>
                <c:pt idx="148">
                  <c:v>0.5375</c:v>
                </c:pt>
                <c:pt idx="149">
                  <c:v>0.493333333333333</c:v>
                </c:pt>
                <c:pt idx="150">
                  <c:v>0.36144578313253</c:v>
                </c:pt>
                <c:pt idx="151">
                  <c:v>0.460526315789475</c:v>
                </c:pt>
                <c:pt idx="152">
                  <c:v>0.432432432432432</c:v>
                </c:pt>
                <c:pt idx="153">
                  <c:v>0.508982035928144</c:v>
                </c:pt>
                <c:pt idx="154">
                  <c:v>0.472222222222222</c:v>
                </c:pt>
                <c:pt idx="155">
                  <c:v>0.448275862068966</c:v>
                </c:pt>
                <c:pt idx="156">
                  <c:v>0.478260869565217</c:v>
                </c:pt>
                <c:pt idx="157">
                  <c:v>0.490445859872611</c:v>
                </c:pt>
                <c:pt idx="158">
                  <c:v>0.431137724550898</c:v>
                </c:pt>
                <c:pt idx="159">
                  <c:v>0.5</c:v>
                </c:pt>
                <c:pt idx="160">
                  <c:v>0.511494252873564</c:v>
                </c:pt>
                <c:pt idx="161">
                  <c:v>0.448979591836735</c:v>
                </c:pt>
                <c:pt idx="162">
                  <c:v>0.54255319148936</c:v>
                </c:pt>
                <c:pt idx="163">
                  <c:v>0.498039215686274</c:v>
                </c:pt>
                <c:pt idx="164">
                  <c:v>0.47887323943662</c:v>
                </c:pt>
                <c:pt idx="165">
                  <c:v>0.608695652173915</c:v>
                </c:pt>
                <c:pt idx="166">
                  <c:v>0.49056603773585</c:v>
                </c:pt>
                <c:pt idx="167">
                  <c:v>0.275</c:v>
                </c:pt>
                <c:pt idx="168">
                  <c:v>0.48314606741573</c:v>
                </c:pt>
                <c:pt idx="169">
                  <c:v>0.491379310344829</c:v>
                </c:pt>
                <c:pt idx="170">
                  <c:v>0.42982456140351</c:v>
                </c:pt>
                <c:pt idx="171">
                  <c:v>0.552631578947368</c:v>
                </c:pt>
                <c:pt idx="172">
                  <c:v>0.617977528089889</c:v>
                </c:pt>
                <c:pt idx="173">
                  <c:v>0.530434782608696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049320"/>
        <c:axId val="2099053928"/>
      </c:scatterChart>
      <c:valAx>
        <c:axId val="209904932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9053928"/>
        <c:crosses val="autoZero"/>
        <c:crossBetween val="midCat"/>
        <c:majorUnit val="2.0E7"/>
        <c:minorUnit val="4.0E6"/>
      </c:valAx>
      <c:valAx>
        <c:axId val="209905392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90493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 LOH</a:t>
            </a:r>
            <a:r>
              <a:rPr lang="en-US" b="0" baseline="0" dirty="0" smtClean="0"/>
              <a:t> of chromosome 16 in S12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92516404199475"/>
          <c:y val="0.140610055322032"/>
          <c:w val="0.878640169978753"/>
          <c:h val="0.775675145869924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'AML657'!$J$1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4">
                  <a:lumMod val="75000"/>
                </a:schemeClr>
              </a:solidFill>
            </c:spPr>
          </c:marker>
          <c:xVal>
            <c:numRef>
              <c:f>'AML657'!$B$2:$B$133</c:f>
              <c:numCache>
                <c:formatCode>_(* #,##0_);_(* \(#,##0\);_(* "-"??_);_(@_)</c:formatCode>
                <c:ptCount val="132"/>
                <c:pt idx="0">
                  <c:v>304514.0</c:v>
                </c:pt>
                <c:pt idx="1">
                  <c:v>319511.0</c:v>
                </c:pt>
                <c:pt idx="2">
                  <c:v>320759.0</c:v>
                </c:pt>
                <c:pt idx="3">
                  <c:v>1.279623E6</c:v>
                </c:pt>
                <c:pt idx="4">
                  <c:v>1.279704E6</c:v>
                </c:pt>
                <c:pt idx="5">
                  <c:v>1.27971E6</c:v>
                </c:pt>
                <c:pt idx="6">
                  <c:v>1.279732E6</c:v>
                </c:pt>
                <c:pt idx="7">
                  <c:v>2.14001E6</c:v>
                </c:pt>
                <c:pt idx="8">
                  <c:v>2.140454E6</c:v>
                </c:pt>
                <c:pt idx="9">
                  <c:v>2.14068E6</c:v>
                </c:pt>
                <c:pt idx="10">
                  <c:v>2.156447E6</c:v>
                </c:pt>
                <c:pt idx="11">
                  <c:v>2.159996E6</c:v>
                </c:pt>
                <c:pt idx="12">
                  <c:v>2.160503E6</c:v>
                </c:pt>
                <c:pt idx="13">
                  <c:v>2.256461E6</c:v>
                </c:pt>
                <c:pt idx="14">
                  <c:v>2.814162E6</c:v>
                </c:pt>
                <c:pt idx="15">
                  <c:v>3.100095E6</c:v>
                </c:pt>
                <c:pt idx="16">
                  <c:v>3.406516E6</c:v>
                </c:pt>
                <c:pt idx="17">
                  <c:v>3.533577E6</c:v>
                </c:pt>
                <c:pt idx="18">
                  <c:v>4.833421E6</c:v>
                </c:pt>
                <c:pt idx="19">
                  <c:v>4.83397E6</c:v>
                </c:pt>
                <c:pt idx="20">
                  <c:v>4.837545E6</c:v>
                </c:pt>
                <c:pt idx="21">
                  <c:v>5.075542E6</c:v>
                </c:pt>
                <c:pt idx="22">
                  <c:v>5.075633E6</c:v>
                </c:pt>
                <c:pt idx="23">
                  <c:v>5.132636E6</c:v>
                </c:pt>
                <c:pt idx="24">
                  <c:v>8.839954E6</c:v>
                </c:pt>
                <c:pt idx="25">
                  <c:v>1.0631912E7</c:v>
                </c:pt>
                <c:pt idx="26">
                  <c:v>1.1444572E7</c:v>
                </c:pt>
                <c:pt idx="27">
                  <c:v>1.1444726E7</c:v>
                </c:pt>
                <c:pt idx="28">
                  <c:v>1.194039E7</c:v>
                </c:pt>
                <c:pt idx="29">
                  <c:v>1.1969724E7</c:v>
                </c:pt>
                <c:pt idx="30">
                  <c:v>1.2009304E7</c:v>
                </c:pt>
                <c:pt idx="31">
                  <c:v>1.289761E7</c:v>
                </c:pt>
                <c:pt idx="32">
                  <c:v>1.5111218E7</c:v>
                </c:pt>
                <c:pt idx="33">
                  <c:v>1.5198598E7</c:v>
                </c:pt>
                <c:pt idx="34">
                  <c:v>1.5818141E7</c:v>
                </c:pt>
                <c:pt idx="35">
                  <c:v>1.581831E7</c:v>
                </c:pt>
                <c:pt idx="36">
                  <c:v>1.5820863E7</c:v>
                </c:pt>
                <c:pt idx="37">
                  <c:v>1.5839034E7</c:v>
                </c:pt>
                <c:pt idx="38">
                  <c:v>1.6138322E7</c:v>
                </c:pt>
                <c:pt idx="39">
                  <c:v>1.6139714E7</c:v>
                </c:pt>
                <c:pt idx="40">
                  <c:v>1.6278863E7</c:v>
                </c:pt>
                <c:pt idx="41">
                  <c:v>1.6278869E7</c:v>
                </c:pt>
                <c:pt idx="42">
                  <c:v>1.8839362E7</c:v>
                </c:pt>
                <c:pt idx="43">
                  <c:v>2.0376755E7</c:v>
                </c:pt>
                <c:pt idx="44">
                  <c:v>2.0811681E7</c:v>
                </c:pt>
                <c:pt idx="45">
                  <c:v>2.0855309E7</c:v>
                </c:pt>
                <c:pt idx="46">
                  <c:v>2.0873767E7</c:v>
                </c:pt>
                <c:pt idx="47">
                  <c:v>2.100869E7</c:v>
                </c:pt>
                <c:pt idx="48">
                  <c:v>2.1045369E7</c:v>
                </c:pt>
                <c:pt idx="49">
                  <c:v>2.1073933E7</c:v>
                </c:pt>
                <c:pt idx="50">
                  <c:v>2.1217061E7</c:v>
                </c:pt>
                <c:pt idx="51">
                  <c:v>2.1222672E7</c:v>
                </c:pt>
                <c:pt idx="52">
                  <c:v>2.2144318E7</c:v>
                </c:pt>
                <c:pt idx="53">
                  <c:v>2.3711925E7</c:v>
                </c:pt>
                <c:pt idx="54">
                  <c:v>2.3712183E7</c:v>
                </c:pt>
                <c:pt idx="55">
                  <c:v>2.4931691E7</c:v>
                </c:pt>
                <c:pt idx="56">
                  <c:v>2.4955183E7</c:v>
                </c:pt>
                <c:pt idx="57">
                  <c:v>2.5137449E7</c:v>
                </c:pt>
                <c:pt idx="58">
                  <c:v>2.5268368E7</c:v>
                </c:pt>
                <c:pt idx="59">
                  <c:v>2.8507644E7</c:v>
                </c:pt>
                <c:pt idx="60">
                  <c:v>2.8846866E7</c:v>
                </c:pt>
                <c:pt idx="61">
                  <c:v>2.8883241E7</c:v>
                </c:pt>
                <c:pt idx="62">
                  <c:v>2.89447E7</c:v>
                </c:pt>
                <c:pt idx="63">
                  <c:v>2.9115577E7</c:v>
                </c:pt>
                <c:pt idx="64">
                  <c:v>2.9124421E7</c:v>
                </c:pt>
                <c:pt idx="65">
                  <c:v>3.207758E7</c:v>
                </c:pt>
                <c:pt idx="66">
                  <c:v>3.3965589E7</c:v>
                </c:pt>
                <c:pt idx="67">
                  <c:v>5.2473263E7</c:v>
                </c:pt>
                <c:pt idx="68">
                  <c:v>5.5519535E7</c:v>
                </c:pt>
                <c:pt idx="69">
                  <c:v>5.5527113E7</c:v>
                </c:pt>
                <c:pt idx="70">
                  <c:v>5.5909163E7</c:v>
                </c:pt>
                <c:pt idx="71">
                  <c:v>5.6396486E7</c:v>
                </c:pt>
                <c:pt idx="72">
                  <c:v>5.6873495E7</c:v>
                </c:pt>
                <c:pt idx="73">
                  <c:v>5.7499902E7</c:v>
                </c:pt>
                <c:pt idx="74">
                  <c:v>5.7503213E7</c:v>
                </c:pt>
                <c:pt idx="75">
                  <c:v>5.7503773E7</c:v>
                </c:pt>
                <c:pt idx="76">
                  <c:v>5.7689883E7</c:v>
                </c:pt>
                <c:pt idx="77">
                  <c:v>5.8019396E7</c:v>
                </c:pt>
                <c:pt idx="78">
                  <c:v>5.8743454E7</c:v>
                </c:pt>
                <c:pt idx="79">
                  <c:v>5.8750604E7</c:v>
                </c:pt>
                <c:pt idx="80">
                  <c:v>5.8757668E7</c:v>
                </c:pt>
                <c:pt idx="81">
                  <c:v>5.8757683E7</c:v>
                </c:pt>
                <c:pt idx="82">
                  <c:v>6.6646591E7</c:v>
                </c:pt>
                <c:pt idx="83">
                  <c:v>6.8598007E7</c:v>
                </c:pt>
                <c:pt idx="84">
                  <c:v>6.9143577E7</c:v>
                </c:pt>
                <c:pt idx="85">
                  <c:v>7.0045816E7</c:v>
                </c:pt>
                <c:pt idx="86">
                  <c:v>7.0068086E7</c:v>
                </c:pt>
                <c:pt idx="87">
                  <c:v>7.021129E7</c:v>
                </c:pt>
                <c:pt idx="88">
                  <c:v>7.030358E7</c:v>
                </c:pt>
                <c:pt idx="89">
                  <c:v>7.0395387E7</c:v>
                </c:pt>
                <c:pt idx="90">
                  <c:v>7.0514828E7</c:v>
                </c:pt>
                <c:pt idx="91">
                  <c:v>7.0515355E7</c:v>
                </c:pt>
                <c:pt idx="92">
                  <c:v>7.0546234E7</c:v>
                </c:pt>
                <c:pt idx="93">
                  <c:v>7.0569215E7</c:v>
                </c:pt>
                <c:pt idx="94">
                  <c:v>7.0602221E7</c:v>
                </c:pt>
                <c:pt idx="95">
                  <c:v>7.0690989E7</c:v>
                </c:pt>
                <c:pt idx="96">
                  <c:v>7.0726795E7</c:v>
                </c:pt>
                <c:pt idx="97">
                  <c:v>7.1318577E7</c:v>
                </c:pt>
                <c:pt idx="98">
                  <c:v>7.1509796E7</c:v>
                </c:pt>
                <c:pt idx="99">
                  <c:v>7.2827758E7</c:v>
                </c:pt>
                <c:pt idx="100">
                  <c:v>7.4425548E7</c:v>
                </c:pt>
                <c:pt idx="101">
                  <c:v>7.4444838E7</c:v>
                </c:pt>
                <c:pt idx="102">
                  <c:v>7.5327916E7</c:v>
                </c:pt>
                <c:pt idx="103">
                  <c:v>7.6486581E7</c:v>
                </c:pt>
                <c:pt idx="104">
                  <c:v>7.733423E7</c:v>
                </c:pt>
                <c:pt idx="105">
                  <c:v>7.7359919E7</c:v>
                </c:pt>
                <c:pt idx="106">
                  <c:v>7.7775917E7</c:v>
                </c:pt>
                <c:pt idx="107">
                  <c:v>7.8064351E7</c:v>
                </c:pt>
                <c:pt idx="108">
                  <c:v>8.1249954E7</c:v>
                </c:pt>
                <c:pt idx="109">
                  <c:v>8.1253759E7</c:v>
                </c:pt>
                <c:pt idx="110">
                  <c:v>8.1253917E7</c:v>
                </c:pt>
                <c:pt idx="111">
                  <c:v>8.1971403E7</c:v>
                </c:pt>
                <c:pt idx="112">
                  <c:v>8.3065664E7</c:v>
                </c:pt>
                <c:pt idx="113">
                  <c:v>8.4088047E7</c:v>
                </c:pt>
                <c:pt idx="114">
                  <c:v>8.4115483E7</c:v>
                </c:pt>
                <c:pt idx="115">
                  <c:v>8.4135453E7</c:v>
                </c:pt>
                <c:pt idx="116">
                  <c:v>8.4270381E7</c:v>
                </c:pt>
                <c:pt idx="117">
                  <c:v>8.44762E7</c:v>
                </c:pt>
                <c:pt idx="118">
                  <c:v>8.4600595E7</c:v>
                </c:pt>
                <c:pt idx="119">
                  <c:v>8.4691044E7</c:v>
                </c:pt>
                <c:pt idx="120">
                  <c:v>8.7723838E7</c:v>
                </c:pt>
                <c:pt idx="121">
                  <c:v>8.8620195E7</c:v>
                </c:pt>
                <c:pt idx="122">
                  <c:v>8.8620312E7</c:v>
                </c:pt>
                <c:pt idx="123">
                  <c:v>8.8779132E7</c:v>
                </c:pt>
                <c:pt idx="124">
                  <c:v>8.8779753E7</c:v>
                </c:pt>
                <c:pt idx="125">
                  <c:v>8.9256695E7</c:v>
                </c:pt>
                <c:pt idx="126">
                  <c:v>8.9350038E7</c:v>
                </c:pt>
                <c:pt idx="127">
                  <c:v>8.9735923E7</c:v>
                </c:pt>
                <c:pt idx="128">
                  <c:v>9.0102835E7</c:v>
                </c:pt>
                <c:pt idx="129">
                  <c:v>9.0141355E7</c:v>
                </c:pt>
                <c:pt idx="130">
                  <c:v>9.0161065E7</c:v>
                </c:pt>
                <c:pt idx="131">
                  <c:v>9.0161753E7</c:v>
                </c:pt>
              </c:numCache>
            </c:numRef>
          </c:xVal>
          <c:yVal>
            <c:numRef>
              <c:f>'AML657'!$J$2:$J$133</c:f>
              <c:numCache>
                <c:formatCode>0.00</c:formatCode>
                <c:ptCount val="132"/>
                <c:pt idx="0">
                  <c:v>0.44488188976378</c:v>
                </c:pt>
                <c:pt idx="1">
                  <c:v>0.469387755102042</c:v>
                </c:pt>
                <c:pt idx="2">
                  <c:v>0.463414634146342</c:v>
                </c:pt>
                <c:pt idx="3">
                  <c:v>0.871428571428573</c:v>
                </c:pt>
                <c:pt idx="4">
                  <c:v>0.318181818181818</c:v>
                </c:pt>
                <c:pt idx="5">
                  <c:v>0.181818181818182</c:v>
                </c:pt>
                <c:pt idx="6">
                  <c:v>0.111111111111111</c:v>
                </c:pt>
                <c:pt idx="7">
                  <c:v>0.346153846153846</c:v>
                </c:pt>
                <c:pt idx="8">
                  <c:v>0.404761904761905</c:v>
                </c:pt>
                <c:pt idx="9">
                  <c:v>0.557142857142857</c:v>
                </c:pt>
                <c:pt idx="10">
                  <c:v>0.652173913043481</c:v>
                </c:pt>
                <c:pt idx="11">
                  <c:v>0.530612244897958</c:v>
                </c:pt>
                <c:pt idx="12">
                  <c:v>0.440758293838863</c:v>
                </c:pt>
                <c:pt idx="13">
                  <c:v>0.39080459770115</c:v>
                </c:pt>
                <c:pt idx="14">
                  <c:v>0.464539007092199</c:v>
                </c:pt>
                <c:pt idx="15">
                  <c:v>0.5375</c:v>
                </c:pt>
                <c:pt idx="16">
                  <c:v>0.503937007874016</c:v>
                </c:pt>
                <c:pt idx="17">
                  <c:v>0.5</c:v>
                </c:pt>
                <c:pt idx="18">
                  <c:v>0.4875</c:v>
                </c:pt>
                <c:pt idx="19">
                  <c:v>0.568047337278108</c:v>
                </c:pt>
                <c:pt idx="20">
                  <c:v>0.481927710843374</c:v>
                </c:pt>
                <c:pt idx="21">
                  <c:v>0.46</c:v>
                </c:pt>
                <c:pt idx="22">
                  <c:v>0.575000000000001</c:v>
                </c:pt>
                <c:pt idx="23">
                  <c:v>0.47244094488189</c:v>
                </c:pt>
                <c:pt idx="24">
                  <c:v>0.461538461538462</c:v>
                </c:pt>
                <c:pt idx="25">
                  <c:v>0.492647058823529</c:v>
                </c:pt>
                <c:pt idx="26">
                  <c:v>0.515923566878981</c:v>
                </c:pt>
                <c:pt idx="27">
                  <c:v>0.5</c:v>
                </c:pt>
                <c:pt idx="28">
                  <c:v>0.533898305084746</c:v>
                </c:pt>
                <c:pt idx="29">
                  <c:v>0.597222222222221</c:v>
                </c:pt>
                <c:pt idx="30">
                  <c:v>0.600000000000001</c:v>
                </c:pt>
                <c:pt idx="31">
                  <c:v>0.142857142857143</c:v>
                </c:pt>
                <c:pt idx="32">
                  <c:v>0.229885057471264</c:v>
                </c:pt>
                <c:pt idx="33">
                  <c:v>0.639175257731959</c:v>
                </c:pt>
                <c:pt idx="34">
                  <c:v>0.420560747663551</c:v>
                </c:pt>
                <c:pt idx="35">
                  <c:v>0.453333333333333</c:v>
                </c:pt>
                <c:pt idx="36">
                  <c:v>0.493478260869566</c:v>
                </c:pt>
                <c:pt idx="37">
                  <c:v>0.397435897435897</c:v>
                </c:pt>
                <c:pt idx="38">
                  <c:v>0.449275362318841</c:v>
                </c:pt>
                <c:pt idx="39">
                  <c:v>0.5</c:v>
                </c:pt>
                <c:pt idx="40">
                  <c:v>0.398148148148148</c:v>
                </c:pt>
                <c:pt idx="41">
                  <c:v>0.355769230769231</c:v>
                </c:pt>
                <c:pt idx="42">
                  <c:v>0.457142857142857</c:v>
                </c:pt>
                <c:pt idx="43">
                  <c:v>0.452755905511811</c:v>
                </c:pt>
                <c:pt idx="44">
                  <c:v>0.464480874316941</c:v>
                </c:pt>
                <c:pt idx="45">
                  <c:v>0.516304347826087</c:v>
                </c:pt>
                <c:pt idx="46">
                  <c:v>0.437118437118437</c:v>
                </c:pt>
                <c:pt idx="47">
                  <c:v>0.47972972972973</c:v>
                </c:pt>
                <c:pt idx="48">
                  <c:v>0.40625</c:v>
                </c:pt>
                <c:pt idx="49">
                  <c:v>0.467625899280576</c:v>
                </c:pt>
                <c:pt idx="50">
                  <c:v>0.525</c:v>
                </c:pt>
                <c:pt idx="51">
                  <c:v>0.512096774193548</c:v>
                </c:pt>
                <c:pt idx="52">
                  <c:v>0.441558441558442</c:v>
                </c:pt>
                <c:pt idx="53">
                  <c:v>0.550420168067226</c:v>
                </c:pt>
                <c:pt idx="54">
                  <c:v>0.405797101449275</c:v>
                </c:pt>
                <c:pt idx="55">
                  <c:v>0.413793103448276</c:v>
                </c:pt>
                <c:pt idx="56">
                  <c:v>0.434782608695653</c:v>
                </c:pt>
                <c:pt idx="57">
                  <c:v>0.296296296296296</c:v>
                </c:pt>
                <c:pt idx="58">
                  <c:v>0.454106280193237</c:v>
                </c:pt>
                <c:pt idx="59">
                  <c:v>0.339285714285714</c:v>
                </c:pt>
                <c:pt idx="60">
                  <c:v>0.510638297872339</c:v>
                </c:pt>
                <c:pt idx="61">
                  <c:v>0.482014388489209</c:v>
                </c:pt>
                <c:pt idx="62">
                  <c:v>0.352941176470588</c:v>
                </c:pt>
                <c:pt idx="63">
                  <c:v>0.5</c:v>
                </c:pt>
                <c:pt idx="64">
                  <c:v>0.529411764705882</c:v>
                </c:pt>
                <c:pt idx="65">
                  <c:v>0.427464008859358</c:v>
                </c:pt>
                <c:pt idx="66">
                  <c:v>0.148148148148148</c:v>
                </c:pt>
                <c:pt idx="67">
                  <c:v>0.5</c:v>
                </c:pt>
                <c:pt idx="68">
                  <c:v>0.498392282958199</c:v>
                </c:pt>
                <c:pt idx="69">
                  <c:v>0.453703703703704</c:v>
                </c:pt>
                <c:pt idx="70">
                  <c:v>0.511278195488722</c:v>
                </c:pt>
                <c:pt idx="71">
                  <c:v>0.460317460317461</c:v>
                </c:pt>
                <c:pt idx="72">
                  <c:v>0.4</c:v>
                </c:pt>
                <c:pt idx="73">
                  <c:v>0.481171548117155</c:v>
                </c:pt>
                <c:pt idx="74">
                  <c:v>0.419354838709679</c:v>
                </c:pt>
                <c:pt idx="75">
                  <c:v>0.4375</c:v>
                </c:pt>
                <c:pt idx="76">
                  <c:v>0.414634146341463</c:v>
                </c:pt>
                <c:pt idx="77">
                  <c:v>0.540983606557378</c:v>
                </c:pt>
                <c:pt idx="78">
                  <c:v>0.472813238770686</c:v>
                </c:pt>
                <c:pt idx="79">
                  <c:v>0.46551724137931</c:v>
                </c:pt>
                <c:pt idx="80">
                  <c:v>0.467005076142132</c:v>
                </c:pt>
                <c:pt idx="81">
                  <c:v>0.473282442748092</c:v>
                </c:pt>
                <c:pt idx="82">
                  <c:v>0.490196078431372</c:v>
                </c:pt>
                <c:pt idx="83">
                  <c:v>0.502732240437158</c:v>
                </c:pt>
                <c:pt idx="84">
                  <c:v>0.424</c:v>
                </c:pt>
                <c:pt idx="85">
                  <c:v>0.523809523809525</c:v>
                </c:pt>
                <c:pt idx="86">
                  <c:v>0.507462686567163</c:v>
                </c:pt>
                <c:pt idx="87">
                  <c:v>0.355371900826446</c:v>
                </c:pt>
                <c:pt idx="88">
                  <c:v>0.444794952681387</c:v>
                </c:pt>
                <c:pt idx="89">
                  <c:v>0.415584415584417</c:v>
                </c:pt>
                <c:pt idx="90">
                  <c:v>0.424242424242424</c:v>
                </c:pt>
                <c:pt idx="91">
                  <c:v>0.479381443298969</c:v>
                </c:pt>
                <c:pt idx="92">
                  <c:v>0.491525423728814</c:v>
                </c:pt>
                <c:pt idx="93">
                  <c:v>0.485294117647059</c:v>
                </c:pt>
                <c:pt idx="94">
                  <c:v>0.476635514018692</c:v>
                </c:pt>
                <c:pt idx="95">
                  <c:v>0.44</c:v>
                </c:pt>
                <c:pt idx="96">
                  <c:v>0.444444444444444</c:v>
                </c:pt>
                <c:pt idx="97">
                  <c:v>0.565573770491803</c:v>
                </c:pt>
                <c:pt idx="98">
                  <c:v>0.559523809523811</c:v>
                </c:pt>
                <c:pt idx="99">
                  <c:v>0.471830985915494</c:v>
                </c:pt>
                <c:pt idx="100">
                  <c:v>0.5</c:v>
                </c:pt>
                <c:pt idx="101">
                  <c:v>0.508196721311475</c:v>
                </c:pt>
                <c:pt idx="102">
                  <c:v>0.457142857142857</c:v>
                </c:pt>
                <c:pt idx="103">
                  <c:v>0.443786982248521</c:v>
                </c:pt>
                <c:pt idx="104">
                  <c:v>0.218181818181818</c:v>
                </c:pt>
                <c:pt idx="105">
                  <c:v>0.469026548672566</c:v>
                </c:pt>
                <c:pt idx="106">
                  <c:v>0.563106796116505</c:v>
                </c:pt>
                <c:pt idx="107">
                  <c:v>0.436781609195403</c:v>
                </c:pt>
                <c:pt idx="108">
                  <c:v>0.389705882352942</c:v>
                </c:pt>
                <c:pt idx="109">
                  <c:v>0.512396694214877</c:v>
                </c:pt>
                <c:pt idx="110">
                  <c:v>0.55</c:v>
                </c:pt>
                <c:pt idx="111">
                  <c:v>0.411111111111111</c:v>
                </c:pt>
                <c:pt idx="112">
                  <c:v>0.431818181818183</c:v>
                </c:pt>
                <c:pt idx="113">
                  <c:v>0.5625</c:v>
                </c:pt>
                <c:pt idx="114">
                  <c:v>0.505263157894736</c:v>
                </c:pt>
                <c:pt idx="115">
                  <c:v>0.571428571428573</c:v>
                </c:pt>
                <c:pt idx="116">
                  <c:v>0.484210526315789</c:v>
                </c:pt>
                <c:pt idx="117">
                  <c:v>0.501466275659823</c:v>
                </c:pt>
                <c:pt idx="118">
                  <c:v>0.492063492063492</c:v>
                </c:pt>
                <c:pt idx="119">
                  <c:v>0.411764705882353</c:v>
                </c:pt>
                <c:pt idx="120">
                  <c:v>0.391304347826087</c:v>
                </c:pt>
                <c:pt idx="121">
                  <c:v>0.523809523809525</c:v>
                </c:pt>
                <c:pt idx="122">
                  <c:v>0.454545454545454</c:v>
                </c:pt>
                <c:pt idx="123">
                  <c:v>0.409638554216867</c:v>
                </c:pt>
                <c:pt idx="124">
                  <c:v>0.49112426035503</c:v>
                </c:pt>
                <c:pt idx="125">
                  <c:v>0.4375</c:v>
                </c:pt>
                <c:pt idx="126">
                  <c:v>0.496835443037975</c:v>
                </c:pt>
                <c:pt idx="127">
                  <c:v>0.461538461538462</c:v>
                </c:pt>
                <c:pt idx="128">
                  <c:v>0.451219512195122</c:v>
                </c:pt>
                <c:pt idx="129">
                  <c:v>0.482142857142858</c:v>
                </c:pt>
                <c:pt idx="130">
                  <c:v>0.472727272727273</c:v>
                </c:pt>
                <c:pt idx="131">
                  <c:v>0.564885496183207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103880"/>
        <c:axId val="2099108504"/>
      </c:scatterChart>
      <c:valAx>
        <c:axId val="209910388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9108504"/>
        <c:crosses val="autoZero"/>
        <c:crossBetween val="midCat"/>
        <c:majorUnit val="2.0E7"/>
        <c:minorUnit val="4.0E6"/>
      </c:valAx>
      <c:valAx>
        <c:axId val="209910850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91038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 of chromosome 16 in S13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607709132512283"/>
          <c:y val="0.137508362925223"/>
          <c:w val="0.87712098487689"/>
          <c:h val="0.780623488240441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'AML919'!$J$1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accent6">
                  <a:lumMod val="50000"/>
                </a:schemeClr>
              </a:solidFill>
            </c:spPr>
          </c:marker>
          <c:xVal>
            <c:numRef>
              <c:f>'AML919'!$B$7:$B$164</c:f>
              <c:numCache>
                <c:formatCode>_(* #,##0_);_(* \(#,##0\);_(* "-"??_);_(@_)</c:formatCode>
                <c:ptCount val="158"/>
                <c:pt idx="0">
                  <c:v>449659.0</c:v>
                </c:pt>
                <c:pt idx="1">
                  <c:v>570557.0</c:v>
                </c:pt>
                <c:pt idx="2">
                  <c:v>603471.0</c:v>
                </c:pt>
                <c:pt idx="3">
                  <c:v>718514.0</c:v>
                </c:pt>
                <c:pt idx="4">
                  <c:v>1.250559E6</c:v>
                </c:pt>
                <c:pt idx="5">
                  <c:v>1.270162E6</c:v>
                </c:pt>
                <c:pt idx="6">
                  <c:v>1.397815E6</c:v>
                </c:pt>
                <c:pt idx="7">
                  <c:v>1.555589E6</c:v>
                </c:pt>
                <c:pt idx="8">
                  <c:v>1.574863E6</c:v>
                </c:pt>
                <c:pt idx="9">
                  <c:v>1.591962E6</c:v>
                </c:pt>
                <c:pt idx="10">
                  <c:v>1.608082E6</c:v>
                </c:pt>
                <c:pt idx="11">
                  <c:v>1.614097E6</c:v>
                </c:pt>
                <c:pt idx="12">
                  <c:v>1.820992E6</c:v>
                </c:pt>
                <c:pt idx="13">
                  <c:v>1.894912E6</c:v>
                </c:pt>
                <c:pt idx="14">
                  <c:v>2.256461E6</c:v>
                </c:pt>
                <c:pt idx="15">
                  <c:v>2.812939E6</c:v>
                </c:pt>
                <c:pt idx="16">
                  <c:v>2.814162E6</c:v>
                </c:pt>
                <c:pt idx="17">
                  <c:v>3.021116E6</c:v>
                </c:pt>
                <c:pt idx="18">
                  <c:v>3.100095E6</c:v>
                </c:pt>
                <c:pt idx="19">
                  <c:v>3.304463E6</c:v>
                </c:pt>
                <c:pt idx="20">
                  <c:v>3.367229E6</c:v>
                </c:pt>
                <c:pt idx="21">
                  <c:v>4.242028E6</c:v>
                </c:pt>
                <c:pt idx="22">
                  <c:v>4.242093E6</c:v>
                </c:pt>
                <c:pt idx="23">
                  <c:v>4.245693E6</c:v>
                </c:pt>
                <c:pt idx="24">
                  <c:v>4.310468E6</c:v>
                </c:pt>
                <c:pt idx="25">
                  <c:v>4.855279E6</c:v>
                </c:pt>
                <c:pt idx="26">
                  <c:v>4.933939E6</c:v>
                </c:pt>
                <c:pt idx="27">
                  <c:v>4.934549E6</c:v>
                </c:pt>
                <c:pt idx="28">
                  <c:v>4.934564E6</c:v>
                </c:pt>
                <c:pt idx="29">
                  <c:v>4.942099E6</c:v>
                </c:pt>
                <c:pt idx="30">
                  <c:v>5.064917E6</c:v>
                </c:pt>
                <c:pt idx="31">
                  <c:v>5.106184E6</c:v>
                </c:pt>
                <c:pt idx="32">
                  <c:v>5.132636E6</c:v>
                </c:pt>
                <c:pt idx="33">
                  <c:v>8.839954E6</c:v>
                </c:pt>
                <c:pt idx="34">
                  <c:v>1.0575824E7</c:v>
                </c:pt>
                <c:pt idx="35">
                  <c:v>1.1873158E7</c:v>
                </c:pt>
                <c:pt idx="36">
                  <c:v>1.1876203E7</c:v>
                </c:pt>
                <c:pt idx="37">
                  <c:v>1.194039E7</c:v>
                </c:pt>
                <c:pt idx="38">
                  <c:v>1.1969724E7</c:v>
                </c:pt>
                <c:pt idx="39">
                  <c:v>1.2009304E7</c:v>
                </c:pt>
                <c:pt idx="40">
                  <c:v>1.5111218E7</c:v>
                </c:pt>
                <c:pt idx="41">
                  <c:v>1.5198598E7</c:v>
                </c:pt>
                <c:pt idx="42">
                  <c:v>1.5204289E7</c:v>
                </c:pt>
                <c:pt idx="43">
                  <c:v>1.6228242E7</c:v>
                </c:pt>
                <c:pt idx="44">
                  <c:v>1.6291971E7</c:v>
                </c:pt>
                <c:pt idx="45">
                  <c:v>1.6291983E7</c:v>
                </c:pt>
                <c:pt idx="46">
                  <c:v>1.9079037E7</c:v>
                </c:pt>
                <c:pt idx="47">
                  <c:v>1.9085298E7</c:v>
                </c:pt>
                <c:pt idx="48">
                  <c:v>2.0410488E7</c:v>
                </c:pt>
                <c:pt idx="49">
                  <c:v>2.0410547E7</c:v>
                </c:pt>
                <c:pt idx="50">
                  <c:v>2.0638576E7</c:v>
                </c:pt>
                <c:pt idx="51">
                  <c:v>2.0802172E7</c:v>
                </c:pt>
                <c:pt idx="52">
                  <c:v>2.0855309E7</c:v>
                </c:pt>
                <c:pt idx="53">
                  <c:v>2.100869E7</c:v>
                </c:pt>
                <c:pt idx="54">
                  <c:v>2.1045369E7</c:v>
                </c:pt>
                <c:pt idx="55">
                  <c:v>2.1078693E7</c:v>
                </c:pt>
                <c:pt idx="56">
                  <c:v>2.1145648E7</c:v>
                </c:pt>
                <c:pt idx="57">
                  <c:v>2.1215672E7</c:v>
                </c:pt>
                <c:pt idx="58">
                  <c:v>2.2826339E7</c:v>
                </c:pt>
                <c:pt idx="59">
                  <c:v>2.3400194E7</c:v>
                </c:pt>
                <c:pt idx="60">
                  <c:v>2.3489711E7</c:v>
                </c:pt>
                <c:pt idx="61">
                  <c:v>2.353568E7</c:v>
                </c:pt>
                <c:pt idx="62">
                  <c:v>2.3536684E7</c:v>
                </c:pt>
                <c:pt idx="63">
                  <c:v>2.3541223E7</c:v>
                </c:pt>
                <c:pt idx="64">
                  <c:v>2.3546561E7</c:v>
                </c:pt>
                <c:pt idx="65">
                  <c:v>2.3563501E7</c:v>
                </c:pt>
                <c:pt idx="66">
                  <c:v>2.3607504E7</c:v>
                </c:pt>
                <c:pt idx="67">
                  <c:v>2.3646191E7</c:v>
                </c:pt>
                <c:pt idx="68">
                  <c:v>2.5137449E7</c:v>
                </c:pt>
                <c:pt idx="69">
                  <c:v>2.89447E7</c:v>
                </c:pt>
                <c:pt idx="70">
                  <c:v>2.8997997E7</c:v>
                </c:pt>
                <c:pt idx="71">
                  <c:v>2.9124421E7</c:v>
                </c:pt>
                <c:pt idx="72">
                  <c:v>2.9994922E7</c:v>
                </c:pt>
                <c:pt idx="73">
                  <c:v>2.99982E7</c:v>
                </c:pt>
                <c:pt idx="74">
                  <c:v>3.009763E7</c:v>
                </c:pt>
                <c:pt idx="75">
                  <c:v>3.0408765E7</c:v>
                </c:pt>
                <c:pt idx="76">
                  <c:v>3.1088347E7</c:v>
                </c:pt>
                <c:pt idx="77">
                  <c:v>3.1088625E7</c:v>
                </c:pt>
                <c:pt idx="78">
                  <c:v>3.1121793E7</c:v>
                </c:pt>
                <c:pt idx="79">
                  <c:v>3.1141993E7</c:v>
                </c:pt>
                <c:pt idx="80">
                  <c:v>3.1336719E7</c:v>
                </c:pt>
                <c:pt idx="81">
                  <c:v>3.3965589E7</c:v>
                </c:pt>
                <c:pt idx="82">
                  <c:v>5.3283966E7</c:v>
                </c:pt>
                <c:pt idx="83">
                  <c:v>5.332686E7</c:v>
                </c:pt>
                <c:pt idx="84">
                  <c:v>5.3358439E7</c:v>
                </c:pt>
                <c:pt idx="85">
                  <c:v>5.5601388E7</c:v>
                </c:pt>
                <c:pt idx="86">
                  <c:v>5.6873495E7</c:v>
                </c:pt>
                <c:pt idx="87">
                  <c:v>5.7595999E7</c:v>
                </c:pt>
                <c:pt idx="88">
                  <c:v>5.7601792E7</c:v>
                </c:pt>
                <c:pt idx="89">
                  <c:v>5.7689883E7</c:v>
                </c:pt>
                <c:pt idx="90">
                  <c:v>5.8318604E7</c:v>
                </c:pt>
                <c:pt idx="91">
                  <c:v>5.8743454E7</c:v>
                </c:pt>
                <c:pt idx="92">
                  <c:v>5.8750604E7</c:v>
                </c:pt>
                <c:pt idx="93">
                  <c:v>5.8757668E7</c:v>
                </c:pt>
                <c:pt idx="94">
                  <c:v>5.8757683E7</c:v>
                </c:pt>
                <c:pt idx="95">
                  <c:v>6.5015908E7</c:v>
                </c:pt>
                <c:pt idx="96">
                  <c:v>6.5022114E7</c:v>
                </c:pt>
                <c:pt idx="97">
                  <c:v>6.6646591E7</c:v>
                </c:pt>
                <c:pt idx="98">
                  <c:v>6.7233266E7</c:v>
                </c:pt>
                <c:pt idx="99">
                  <c:v>6.7691477E7</c:v>
                </c:pt>
                <c:pt idx="100">
                  <c:v>6.7902326E7</c:v>
                </c:pt>
                <c:pt idx="101">
                  <c:v>6.7911517E7</c:v>
                </c:pt>
                <c:pt idx="102">
                  <c:v>6.7920049E7</c:v>
                </c:pt>
                <c:pt idx="103">
                  <c:v>6.7964203E7</c:v>
                </c:pt>
                <c:pt idx="104">
                  <c:v>6.796993E7</c:v>
                </c:pt>
                <c:pt idx="105">
                  <c:v>6.8055495E7</c:v>
                </c:pt>
                <c:pt idx="106">
                  <c:v>6.8389772E7</c:v>
                </c:pt>
                <c:pt idx="107">
                  <c:v>6.8598007E7</c:v>
                </c:pt>
                <c:pt idx="108">
                  <c:v>6.8721533E7</c:v>
                </c:pt>
                <c:pt idx="109">
                  <c:v>6.9143577E7</c:v>
                </c:pt>
                <c:pt idx="110">
                  <c:v>6.9745145E7</c:v>
                </c:pt>
                <c:pt idx="111">
                  <c:v>6.9959223E7</c:v>
                </c:pt>
                <c:pt idx="112">
                  <c:v>6.9988472E7</c:v>
                </c:pt>
                <c:pt idx="113">
                  <c:v>7.0515355E7</c:v>
                </c:pt>
                <c:pt idx="114">
                  <c:v>7.0546234E7</c:v>
                </c:pt>
                <c:pt idx="115">
                  <c:v>7.0569215E7</c:v>
                </c:pt>
                <c:pt idx="116">
                  <c:v>7.0602221E7</c:v>
                </c:pt>
                <c:pt idx="117">
                  <c:v>7.0690989E7</c:v>
                </c:pt>
                <c:pt idx="118">
                  <c:v>7.0726795E7</c:v>
                </c:pt>
                <c:pt idx="119">
                  <c:v>7.1318577E7</c:v>
                </c:pt>
                <c:pt idx="120">
                  <c:v>7.2992269E7</c:v>
                </c:pt>
                <c:pt idx="121">
                  <c:v>7.4425548E7</c:v>
                </c:pt>
                <c:pt idx="122">
                  <c:v>7.4444838E7</c:v>
                </c:pt>
                <c:pt idx="123">
                  <c:v>7.4490556E7</c:v>
                </c:pt>
                <c:pt idx="124">
                  <c:v>7.7325325E7</c:v>
                </c:pt>
                <c:pt idx="125">
                  <c:v>7.733423E7</c:v>
                </c:pt>
                <c:pt idx="126">
                  <c:v>7.7353973E7</c:v>
                </c:pt>
                <c:pt idx="127">
                  <c:v>7.7359919E7</c:v>
                </c:pt>
                <c:pt idx="128">
                  <c:v>7.7401545E7</c:v>
                </c:pt>
                <c:pt idx="129">
                  <c:v>7.7775917E7</c:v>
                </c:pt>
                <c:pt idx="130">
                  <c:v>7.8064351E7</c:v>
                </c:pt>
                <c:pt idx="131">
                  <c:v>7.8312527E7</c:v>
                </c:pt>
                <c:pt idx="132">
                  <c:v>8.1095091E7</c:v>
                </c:pt>
                <c:pt idx="133">
                  <c:v>8.1180988E7</c:v>
                </c:pt>
                <c:pt idx="134">
                  <c:v>8.1249954E7</c:v>
                </c:pt>
                <c:pt idx="135">
                  <c:v>8.1253745E7</c:v>
                </c:pt>
                <c:pt idx="136">
                  <c:v>8.1253759E7</c:v>
                </c:pt>
                <c:pt idx="137">
                  <c:v>8.1253917E7</c:v>
                </c:pt>
                <c:pt idx="138">
                  <c:v>8.1929527E7</c:v>
                </c:pt>
                <c:pt idx="139">
                  <c:v>8.1971403E7</c:v>
                </c:pt>
                <c:pt idx="140">
                  <c:v>8.4088047E7</c:v>
                </c:pt>
                <c:pt idx="141">
                  <c:v>8.4229559E7</c:v>
                </c:pt>
                <c:pt idx="142">
                  <c:v>8.4270381E7</c:v>
                </c:pt>
                <c:pt idx="143">
                  <c:v>8.4328494E7</c:v>
                </c:pt>
                <c:pt idx="144">
                  <c:v>8.44762E7</c:v>
                </c:pt>
                <c:pt idx="145">
                  <c:v>8.4883102E7</c:v>
                </c:pt>
                <c:pt idx="146">
                  <c:v>8.6565826E7</c:v>
                </c:pt>
                <c:pt idx="147">
                  <c:v>8.7445363E7</c:v>
                </c:pt>
                <c:pt idx="148">
                  <c:v>8.7445839E7</c:v>
                </c:pt>
                <c:pt idx="149">
                  <c:v>8.7446053E7</c:v>
                </c:pt>
                <c:pt idx="150">
                  <c:v>8.7678144E7</c:v>
                </c:pt>
                <c:pt idx="151">
                  <c:v>8.7678441E7</c:v>
                </c:pt>
                <c:pt idx="152">
                  <c:v>8.7723838E7</c:v>
                </c:pt>
                <c:pt idx="153">
                  <c:v>8.7782396E7</c:v>
                </c:pt>
                <c:pt idx="154">
                  <c:v>8.7788836E7</c:v>
                </c:pt>
                <c:pt idx="155">
                  <c:v>8.779558E7</c:v>
                </c:pt>
                <c:pt idx="156">
                  <c:v>8.8713236E7</c:v>
                </c:pt>
                <c:pt idx="157">
                  <c:v>8.8767769E7</c:v>
                </c:pt>
              </c:numCache>
            </c:numRef>
          </c:xVal>
          <c:yVal>
            <c:numRef>
              <c:f>'AML919'!$J$7:$J$164</c:f>
              <c:numCache>
                <c:formatCode>0.00</c:formatCode>
                <c:ptCount val="158"/>
                <c:pt idx="0">
                  <c:v>0.13903743315508</c:v>
                </c:pt>
                <c:pt idx="1">
                  <c:v>0.131067961165049</c:v>
                </c:pt>
                <c:pt idx="2">
                  <c:v>0.0916030534351145</c:v>
                </c:pt>
                <c:pt idx="3">
                  <c:v>0.90625</c:v>
                </c:pt>
                <c:pt idx="4">
                  <c:v>0.101123595505618</c:v>
                </c:pt>
                <c:pt idx="5">
                  <c:v>0.966666666666667</c:v>
                </c:pt>
                <c:pt idx="6">
                  <c:v>0.038961038961039</c:v>
                </c:pt>
                <c:pt idx="7">
                  <c:v>0.894736842105263</c:v>
                </c:pt>
                <c:pt idx="8">
                  <c:v>0.130434782608696</c:v>
                </c:pt>
                <c:pt idx="9">
                  <c:v>0.121212121212121</c:v>
                </c:pt>
                <c:pt idx="10">
                  <c:v>0.0987654320987655</c:v>
                </c:pt>
                <c:pt idx="11">
                  <c:v>0.987804878048782</c:v>
                </c:pt>
                <c:pt idx="12">
                  <c:v>0.105263157894737</c:v>
                </c:pt>
                <c:pt idx="13">
                  <c:v>0.101694915254237</c:v>
                </c:pt>
                <c:pt idx="14">
                  <c:v>0.801801801801802</c:v>
                </c:pt>
                <c:pt idx="15">
                  <c:v>0.865263157894737</c:v>
                </c:pt>
                <c:pt idx="16">
                  <c:v>0.854748603351956</c:v>
                </c:pt>
                <c:pt idx="17">
                  <c:v>0.121212121212121</c:v>
                </c:pt>
                <c:pt idx="18">
                  <c:v>0.884297520661157</c:v>
                </c:pt>
                <c:pt idx="19">
                  <c:v>0.0714285714285714</c:v>
                </c:pt>
                <c:pt idx="20">
                  <c:v>0.137254901960784</c:v>
                </c:pt>
                <c:pt idx="21">
                  <c:v>0.0714285714285714</c:v>
                </c:pt>
                <c:pt idx="22">
                  <c:v>0.0777777777777778</c:v>
                </c:pt>
                <c:pt idx="23">
                  <c:v>0.126315789473684</c:v>
                </c:pt>
                <c:pt idx="24">
                  <c:v>0.960000000000001</c:v>
                </c:pt>
                <c:pt idx="25">
                  <c:v>0.456521739130435</c:v>
                </c:pt>
                <c:pt idx="26">
                  <c:v>0.414814814814816</c:v>
                </c:pt>
                <c:pt idx="27">
                  <c:v>0.424936386768448</c:v>
                </c:pt>
                <c:pt idx="28">
                  <c:v>0.456422018348624</c:v>
                </c:pt>
                <c:pt idx="29">
                  <c:v>0.455696202531646</c:v>
                </c:pt>
                <c:pt idx="30">
                  <c:v>0.387931034482759</c:v>
                </c:pt>
                <c:pt idx="31">
                  <c:v>0.395348837209303</c:v>
                </c:pt>
                <c:pt idx="32">
                  <c:v>0.381818181818183</c:v>
                </c:pt>
                <c:pt idx="33">
                  <c:v>0.385964912280703</c:v>
                </c:pt>
                <c:pt idx="34">
                  <c:v>0.48360655737705</c:v>
                </c:pt>
                <c:pt idx="35">
                  <c:v>0.435582822085891</c:v>
                </c:pt>
                <c:pt idx="36">
                  <c:v>0.48019801980198</c:v>
                </c:pt>
                <c:pt idx="37">
                  <c:v>0.383838383838384</c:v>
                </c:pt>
                <c:pt idx="38">
                  <c:v>0.490909090909091</c:v>
                </c:pt>
                <c:pt idx="39">
                  <c:v>0.5</c:v>
                </c:pt>
                <c:pt idx="40">
                  <c:v>0.282258064516129</c:v>
                </c:pt>
                <c:pt idx="41">
                  <c:v>0.344827586206897</c:v>
                </c:pt>
                <c:pt idx="42">
                  <c:v>0.980392156862744</c:v>
                </c:pt>
                <c:pt idx="43">
                  <c:v>0.468571428571428</c:v>
                </c:pt>
                <c:pt idx="44">
                  <c:v>0.444444444444444</c:v>
                </c:pt>
                <c:pt idx="45">
                  <c:v>0.421052631578947</c:v>
                </c:pt>
                <c:pt idx="46">
                  <c:v>0.518518518518519</c:v>
                </c:pt>
                <c:pt idx="47">
                  <c:v>0.448979591836735</c:v>
                </c:pt>
                <c:pt idx="48">
                  <c:v>0.438502673796791</c:v>
                </c:pt>
                <c:pt idx="49">
                  <c:v>0.47136563876652</c:v>
                </c:pt>
                <c:pt idx="50">
                  <c:v>0.478461538461538</c:v>
                </c:pt>
                <c:pt idx="51">
                  <c:v>0.327868852459016</c:v>
                </c:pt>
                <c:pt idx="52">
                  <c:v>0.47887323943662</c:v>
                </c:pt>
                <c:pt idx="53">
                  <c:v>0.423611111111111</c:v>
                </c:pt>
                <c:pt idx="54">
                  <c:v>0.421875</c:v>
                </c:pt>
                <c:pt idx="55">
                  <c:v>0.510416666666665</c:v>
                </c:pt>
                <c:pt idx="56">
                  <c:v>0.515527950310559</c:v>
                </c:pt>
                <c:pt idx="57">
                  <c:v>0.412698412698413</c:v>
                </c:pt>
                <c:pt idx="58">
                  <c:v>0.5</c:v>
                </c:pt>
                <c:pt idx="59">
                  <c:v>0.556962025316456</c:v>
                </c:pt>
                <c:pt idx="60">
                  <c:v>0.42</c:v>
                </c:pt>
                <c:pt idx="61">
                  <c:v>0.502702702702703</c:v>
                </c:pt>
                <c:pt idx="62">
                  <c:v>0.557894736842106</c:v>
                </c:pt>
                <c:pt idx="63">
                  <c:v>0.510204081632652</c:v>
                </c:pt>
                <c:pt idx="64">
                  <c:v>0.428571428571429</c:v>
                </c:pt>
                <c:pt idx="65">
                  <c:v>0.517241379310345</c:v>
                </c:pt>
                <c:pt idx="66">
                  <c:v>0.553191489361702</c:v>
                </c:pt>
                <c:pt idx="67">
                  <c:v>0.55</c:v>
                </c:pt>
                <c:pt idx="68">
                  <c:v>0.563636363636362</c:v>
                </c:pt>
                <c:pt idx="69">
                  <c:v>0.357142857142857</c:v>
                </c:pt>
                <c:pt idx="70">
                  <c:v>0.459016393442623</c:v>
                </c:pt>
                <c:pt idx="71">
                  <c:v>0.600000000000001</c:v>
                </c:pt>
                <c:pt idx="72">
                  <c:v>0.48714069591528</c:v>
                </c:pt>
                <c:pt idx="73">
                  <c:v>0.363636363636364</c:v>
                </c:pt>
                <c:pt idx="74">
                  <c:v>0.5</c:v>
                </c:pt>
                <c:pt idx="75">
                  <c:v>0.993630573248409</c:v>
                </c:pt>
                <c:pt idx="76">
                  <c:v>0.489130434782609</c:v>
                </c:pt>
                <c:pt idx="77">
                  <c:v>0.473684210526316</c:v>
                </c:pt>
                <c:pt idx="78">
                  <c:v>0.514563106796115</c:v>
                </c:pt>
                <c:pt idx="79">
                  <c:v>0.552631578947368</c:v>
                </c:pt>
                <c:pt idx="80">
                  <c:v>0.987012987012986</c:v>
                </c:pt>
                <c:pt idx="81">
                  <c:v>0.12280701754386</c:v>
                </c:pt>
                <c:pt idx="82">
                  <c:v>0.531645569620253</c:v>
                </c:pt>
                <c:pt idx="83">
                  <c:v>0.504950495049506</c:v>
                </c:pt>
                <c:pt idx="84">
                  <c:v>0.4</c:v>
                </c:pt>
                <c:pt idx="85">
                  <c:v>0.460317460317461</c:v>
                </c:pt>
                <c:pt idx="86">
                  <c:v>0.402985074626866</c:v>
                </c:pt>
                <c:pt idx="87">
                  <c:v>0.550724637681161</c:v>
                </c:pt>
                <c:pt idx="88">
                  <c:v>0.617647058823531</c:v>
                </c:pt>
                <c:pt idx="89">
                  <c:v>0.552742616033757</c:v>
                </c:pt>
                <c:pt idx="90">
                  <c:v>0.48780487804878</c:v>
                </c:pt>
                <c:pt idx="91">
                  <c:v>0.461333333333333</c:v>
                </c:pt>
                <c:pt idx="92">
                  <c:v>0.46</c:v>
                </c:pt>
                <c:pt idx="93">
                  <c:v>0.454545454545454</c:v>
                </c:pt>
                <c:pt idx="94">
                  <c:v>0.455445544554455</c:v>
                </c:pt>
                <c:pt idx="95">
                  <c:v>0.49</c:v>
                </c:pt>
                <c:pt idx="96">
                  <c:v>0.469101123595506</c:v>
                </c:pt>
                <c:pt idx="97">
                  <c:v>0.5</c:v>
                </c:pt>
                <c:pt idx="98">
                  <c:v>0.443181818181818</c:v>
                </c:pt>
                <c:pt idx="99">
                  <c:v>0.466666666666667</c:v>
                </c:pt>
                <c:pt idx="100">
                  <c:v>0.454106280193237</c:v>
                </c:pt>
                <c:pt idx="101">
                  <c:v>0.464285714285714</c:v>
                </c:pt>
                <c:pt idx="102">
                  <c:v>0.28</c:v>
                </c:pt>
                <c:pt idx="103">
                  <c:v>0.436170212765957</c:v>
                </c:pt>
                <c:pt idx="104">
                  <c:v>0.427083333333333</c:v>
                </c:pt>
                <c:pt idx="105">
                  <c:v>0.59375</c:v>
                </c:pt>
                <c:pt idx="106">
                  <c:v>0.615384615384616</c:v>
                </c:pt>
                <c:pt idx="107">
                  <c:v>0.451851851851852</c:v>
                </c:pt>
                <c:pt idx="108">
                  <c:v>0.475862068965517</c:v>
                </c:pt>
                <c:pt idx="109">
                  <c:v>0.478260869565217</c:v>
                </c:pt>
                <c:pt idx="110">
                  <c:v>0.464285714285714</c:v>
                </c:pt>
                <c:pt idx="111">
                  <c:v>0.470588235294118</c:v>
                </c:pt>
                <c:pt idx="112">
                  <c:v>0.464285714285714</c:v>
                </c:pt>
                <c:pt idx="113">
                  <c:v>0.471910112359552</c:v>
                </c:pt>
                <c:pt idx="114">
                  <c:v>0.627450980392157</c:v>
                </c:pt>
                <c:pt idx="115">
                  <c:v>0.431547619047619</c:v>
                </c:pt>
                <c:pt idx="116">
                  <c:v>0.452380952380953</c:v>
                </c:pt>
                <c:pt idx="117">
                  <c:v>0.460992907801418</c:v>
                </c:pt>
                <c:pt idx="118">
                  <c:v>0.384615384615385</c:v>
                </c:pt>
                <c:pt idx="119">
                  <c:v>0.564516129032256</c:v>
                </c:pt>
                <c:pt idx="120">
                  <c:v>0.397435897435897</c:v>
                </c:pt>
                <c:pt idx="121">
                  <c:v>0.733333333333334</c:v>
                </c:pt>
                <c:pt idx="122">
                  <c:v>0.152173913043478</c:v>
                </c:pt>
                <c:pt idx="123">
                  <c:v>0.517730496453902</c:v>
                </c:pt>
                <c:pt idx="124">
                  <c:v>0.457831325301205</c:v>
                </c:pt>
                <c:pt idx="125">
                  <c:v>0.208333333333333</c:v>
                </c:pt>
                <c:pt idx="126">
                  <c:v>0.423076923076923</c:v>
                </c:pt>
                <c:pt idx="127">
                  <c:v>0.519230769230768</c:v>
                </c:pt>
                <c:pt idx="128">
                  <c:v>0.515873015873016</c:v>
                </c:pt>
                <c:pt idx="129">
                  <c:v>0.5375</c:v>
                </c:pt>
                <c:pt idx="130">
                  <c:v>0.439490445859874</c:v>
                </c:pt>
                <c:pt idx="131">
                  <c:v>0.217391304347826</c:v>
                </c:pt>
                <c:pt idx="132">
                  <c:v>0.483739837398374</c:v>
                </c:pt>
                <c:pt idx="133">
                  <c:v>0.497206703910616</c:v>
                </c:pt>
                <c:pt idx="134">
                  <c:v>0.466165413533835</c:v>
                </c:pt>
                <c:pt idx="135">
                  <c:v>0.475409836065574</c:v>
                </c:pt>
                <c:pt idx="136">
                  <c:v>0.530973451327434</c:v>
                </c:pt>
                <c:pt idx="137">
                  <c:v>0.5625</c:v>
                </c:pt>
                <c:pt idx="138">
                  <c:v>0.475806451612903</c:v>
                </c:pt>
                <c:pt idx="139">
                  <c:v>0.470588235294118</c:v>
                </c:pt>
                <c:pt idx="140">
                  <c:v>0.4</c:v>
                </c:pt>
                <c:pt idx="141">
                  <c:v>0.528301886792452</c:v>
                </c:pt>
                <c:pt idx="142">
                  <c:v>0.467532467532468</c:v>
                </c:pt>
                <c:pt idx="143">
                  <c:v>0.5</c:v>
                </c:pt>
                <c:pt idx="144">
                  <c:v>0.510869565217391</c:v>
                </c:pt>
                <c:pt idx="145">
                  <c:v>0.441666666666667</c:v>
                </c:pt>
                <c:pt idx="146">
                  <c:v>0.3</c:v>
                </c:pt>
                <c:pt idx="147">
                  <c:v>0.600000000000001</c:v>
                </c:pt>
                <c:pt idx="148">
                  <c:v>0.491379310344829</c:v>
                </c:pt>
                <c:pt idx="149">
                  <c:v>0.580152671755724</c:v>
                </c:pt>
                <c:pt idx="150">
                  <c:v>0.460992907801418</c:v>
                </c:pt>
                <c:pt idx="151">
                  <c:v>0.548672566371681</c:v>
                </c:pt>
                <c:pt idx="152">
                  <c:v>0.666666666666668</c:v>
                </c:pt>
                <c:pt idx="153">
                  <c:v>0.40625</c:v>
                </c:pt>
                <c:pt idx="154">
                  <c:v>0.358024691358026</c:v>
                </c:pt>
                <c:pt idx="155">
                  <c:v>0.458100558659218</c:v>
                </c:pt>
                <c:pt idx="156">
                  <c:v>0.461538461538462</c:v>
                </c:pt>
                <c:pt idx="157">
                  <c:v>0.519480519480519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146008"/>
        <c:axId val="2099150632"/>
      </c:scatterChart>
      <c:valAx>
        <c:axId val="2099146008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9150632"/>
        <c:crosses val="autoZero"/>
        <c:crossBetween val="midCat"/>
        <c:majorUnit val="2.0E7"/>
        <c:minorUnit val="4.0E6"/>
      </c:valAx>
      <c:valAx>
        <c:axId val="2099150632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9146008"/>
        <c:crosses val="autoZero"/>
        <c:crossBetween val="midCat"/>
        <c:majorUnit val="0.1"/>
        <c:minorUnit val="0.02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7"/>
    </mc:Choice>
    <mc:Fallback>
      <c:style val="17"/>
    </mc:Fallback>
  </mc:AlternateContent>
  <c:chart>
    <c:title>
      <c:tx>
        <c:rich>
          <a:bodyPr/>
          <a:lstStyle/>
          <a:p>
            <a:pPr>
              <a:defRPr>
                <a:effectLst/>
              </a:defRPr>
            </a:pPr>
            <a:r>
              <a:rPr lang="en-US" b="0" dirty="0" smtClean="0">
                <a:effectLst/>
              </a:rPr>
              <a:t>LOH</a:t>
            </a:r>
            <a:r>
              <a:rPr lang="en-US" b="0" baseline="0" dirty="0" smtClean="0">
                <a:effectLst/>
              </a:rPr>
              <a:t> mapping </a:t>
            </a:r>
            <a:r>
              <a:rPr lang="en-US" b="0" dirty="0" smtClean="0">
                <a:effectLst/>
              </a:rPr>
              <a:t>of </a:t>
            </a:r>
            <a:r>
              <a:rPr lang="en-US" b="0" dirty="0">
                <a:effectLst/>
              </a:rPr>
              <a:t>chromosome 16 in </a:t>
            </a:r>
            <a:r>
              <a:rPr lang="en-US" b="0" dirty="0" smtClean="0">
                <a:effectLst/>
              </a:rPr>
              <a:t>S14</a:t>
            </a:r>
            <a:endParaRPr lang="en-US" b="0" dirty="0">
              <a:effectLst/>
            </a:endParaRPr>
          </a:p>
        </c:rich>
      </c:tx>
      <c:layout>
        <c:manualLayout>
          <c:xMode val="edge"/>
          <c:yMode val="edge"/>
          <c:x val="0.25461736400597"/>
          <c:y val="0.029629629629629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3516911238368"/>
          <c:y val="0.118779342723005"/>
          <c:w val="0.759120863568528"/>
          <c:h val="0.732832701467872"/>
        </c:manualLayout>
      </c:layout>
      <c:scatterChart>
        <c:scatterStyle val="lineMarker"/>
        <c:varyColors val="0"/>
        <c:ser>
          <c:idx val="0"/>
          <c:order val="0"/>
          <c:tx>
            <c:strRef>
              <c:f>T_ch16_modified!$C$1:$C$2</c:f>
              <c:strCache>
                <c:ptCount val="1"/>
                <c:pt idx="0">
                  <c:v>t_ratio T1</c:v>
                </c:pt>
              </c:strCache>
            </c:strRef>
          </c:tx>
          <c:spPr>
            <a:ln w="47625">
              <a:noFill/>
            </a:ln>
            <a:effectLst/>
          </c:spPr>
          <c:marker>
            <c:symbol val="dash"/>
            <c:size val="9"/>
            <c:spPr>
              <a:effectLst/>
            </c:spPr>
          </c:marker>
          <c:xVal>
            <c:numRef>
              <c:f>T_ch16_modified!$A$3:$A$555</c:f>
              <c:numCache>
                <c:formatCode>_(* #,##0_);_(* \(#,##0\);_(* "-"??_);_(@_)</c:formatCode>
                <c:ptCount val="553"/>
                <c:pt idx="0">
                  <c:v>324052.0</c:v>
                </c:pt>
                <c:pt idx="1">
                  <c:v>331737.0</c:v>
                </c:pt>
                <c:pt idx="2">
                  <c:v>332764.0</c:v>
                </c:pt>
                <c:pt idx="3">
                  <c:v>419092.0</c:v>
                </c:pt>
                <c:pt idx="4">
                  <c:v>425385.0</c:v>
                </c:pt>
                <c:pt idx="5">
                  <c:v>570454.0</c:v>
                </c:pt>
                <c:pt idx="6">
                  <c:v>570557.0</c:v>
                </c:pt>
                <c:pt idx="7">
                  <c:v>597764.0</c:v>
                </c:pt>
                <c:pt idx="8">
                  <c:v>597905.0</c:v>
                </c:pt>
                <c:pt idx="9">
                  <c:v>597918.0</c:v>
                </c:pt>
                <c:pt idx="10">
                  <c:v>598118.0</c:v>
                </c:pt>
                <c:pt idx="11">
                  <c:v>601632.0</c:v>
                </c:pt>
                <c:pt idx="12">
                  <c:v>604554.0</c:v>
                </c:pt>
                <c:pt idx="13">
                  <c:v>705919.0</c:v>
                </c:pt>
                <c:pt idx="14">
                  <c:v>774692.0</c:v>
                </c:pt>
                <c:pt idx="15">
                  <c:v>813650.0</c:v>
                </c:pt>
                <c:pt idx="16">
                  <c:v>839184.0</c:v>
                </c:pt>
                <c:pt idx="17">
                  <c:v>840378.0</c:v>
                </c:pt>
                <c:pt idx="18">
                  <c:v>840597.0</c:v>
                </c:pt>
                <c:pt idx="19">
                  <c:v>855717.0</c:v>
                </c:pt>
                <c:pt idx="20">
                  <c:v>863422.0</c:v>
                </c:pt>
                <c:pt idx="21">
                  <c:v>961051.0</c:v>
                </c:pt>
                <c:pt idx="22">
                  <c:v>961054.0</c:v>
                </c:pt>
                <c:pt idx="23">
                  <c:v>1.004554E6</c:v>
                </c:pt>
                <c:pt idx="24">
                  <c:v>1.115904E6</c:v>
                </c:pt>
                <c:pt idx="25">
                  <c:v>1.116142E6</c:v>
                </c:pt>
                <c:pt idx="26">
                  <c:v>1.129225E6</c:v>
                </c:pt>
                <c:pt idx="27">
                  <c:v>1.129309E6</c:v>
                </c:pt>
                <c:pt idx="28">
                  <c:v>1.279574E6</c:v>
                </c:pt>
                <c:pt idx="29">
                  <c:v>1.279584E6</c:v>
                </c:pt>
                <c:pt idx="30">
                  <c:v>1.29116E6</c:v>
                </c:pt>
                <c:pt idx="31">
                  <c:v>1.291318E6</c:v>
                </c:pt>
                <c:pt idx="32">
                  <c:v>1.291337E6</c:v>
                </c:pt>
                <c:pt idx="33">
                  <c:v>1.291454E6</c:v>
                </c:pt>
                <c:pt idx="34">
                  <c:v>1.545448E6</c:v>
                </c:pt>
                <c:pt idx="35">
                  <c:v>1.555589E6</c:v>
                </c:pt>
                <c:pt idx="36">
                  <c:v>1.559838E6</c:v>
                </c:pt>
                <c:pt idx="37">
                  <c:v>1.574863E6</c:v>
                </c:pt>
                <c:pt idx="38">
                  <c:v>1.591962E6</c:v>
                </c:pt>
                <c:pt idx="39">
                  <c:v>1.592087E6</c:v>
                </c:pt>
                <c:pt idx="40">
                  <c:v>1.608082E6</c:v>
                </c:pt>
                <c:pt idx="41">
                  <c:v>1.614097E6</c:v>
                </c:pt>
                <c:pt idx="42">
                  <c:v>1.695395E6</c:v>
                </c:pt>
                <c:pt idx="43">
                  <c:v>1.706825E6</c:v>
                </c:pt>
                <c:pt idx="44">
                  <c:v>1.812972E6</c:v>
                </c:pt>
                <c:pt idx="45">
                  <c:v>1.814391E6</c:v>
                </c:pt>
                <c:pt idx="46">
                  <c:v>1.81444E6</c:v>
                </c:pt>
                <c:pt idx="47">
                  <c:v>1.818503E6</c:v>
                </c:pt>
                <c:pt idx="48">
                  <c:v>1.820992E6</c:v>
                </c:pt>
                <c:pt idx="49">
                  <c:v>1.823024E6</c:v>
                </c:pt>
                <c:pt idx="50">
                  <c:v>1.827836E6</c:v>
                </c:pt>
                <c:pt idx="51">
                  <c:v>1.836709E6</c:v>
                </c:pt>
                <c:pt idx="52">
                  <c:v>1.838037E6</c:v>
                </c:pt>
                <c:pt idx="53">
                  <c:v>1.83864E6</c:v>
                </c:pt>
                <c:pt idx="54">
                  <c:v>1.842209E6</c:v>
                </c:pt>
                <c:pt idx="55">
                  <c:v>1.859432E6</c:v>
                </c:pt>
                <c:pt idx="56">
                  <c:v>1.894912E6</c:v>
                </c:pt>
                <c:pt idx="57">
                  <c:v>1.912021E6</c:v>
                </c:pt>
                <c:pt idx="58">
                  <c:v>1.961674E6</c:v>
                </c:pt>
                <c:pt idx="59">
                  <c:v>2.749195E6</c:v>
                </c:pt>
                <c:pt idx="60">
                  <c:v>2.812064E6</c:v>
                </c:pt>
                <c:pt idx="61">
                  <c:v>2.854907E6</c:v>
                </c:pt>
                <c:pt idx="62">
                  <c:v>2.86745E6</c:v>
                </c:pt>
                <c:pt idx="63">
                  <c:v>2.871121E6</c:v>
                </c:pt>
                <c:pt idx="64">
                  <c:v>2.871555E6</c:v>
                </c:pt>
                <c:pt idx="65">
                  <c:v>3.065596E6</c:v>
                </c:pt>
                <c:pt idx="66">
                  <c:v>3.075701E6</c:v>
                </c:pt>
                <c:pt idx="67">
                  <c:v>3.075999E6</c:v>
                </c:pt>
                <c:pt idx="68">
                  <c:v>3.079685E6</c:v>
                </c:pt>
                <c:pt idx="69">
                  <c:v>3.085335E6</c:v>
                </c:pt>
                <c:pt idx="70">
                  <c:v>3.085375E6</c:v>
                </c:pt>
                <c:pt idx="71">
                  <c:v>3.086447E6</c:v>
                </c:pt>
                <c:pt idx="72">
                  <c:v>3.100028E6</c:v>
                </c:pt>
                <c:pt idx="73">
                  <c:v>3.100095E6</c:v>
                </c:pt>
                <c:pt idx="74">
                  <c:v>3.119167E6</c:v>
                </c:pt>
                <c:pt idx="75">
                  <c:v>3.170188E6</c:v>
                </c:pt>
                <c:pt idx="76">
                  <c:v>3.33417E6</c:v>
                </c:pt>
                <c:pt idx="77">
                  <c:v>3.405986E6</c:v>
                </c:pt>
                <c:pt idx="78">
                  <c:v>3.405994E6</c:v>
                </c:pt>
                <c:pt idx="79">
                  <c:v>3.406516E6</c:v>
                </c:pt>
                <c:pt idx="80">
                  <c:v>3.406626E6</c:v>
                </c:pt>
                <c:pt idx="81">
                  <c:v>3.447282E6</c:v>
                </c:pt>
                <c:pt idx="82">
                  <c:v>3.452193E6</c:v>
                </c:pt>
                <c:pt idx="83">
                  <c:v>3.558381E6</c:v>
                </c:pt>
                <c:pt idx="84">
                  <c:v>3.558389E6</c:v>
                </c:pt>
                <c:pt idx="85">
                  <c:v>3.639139E6</c:v>
                </c:pt>
                <c:pt idx="86">
                  <c:v>3.778337E6</c:v>
                </c:pt>
                <c:pt idx="87">
                  <c:v>3.795292E6</c:v>
                </c:pt>
                <c:pt idx="88">
                  <c:v>3.795363E6</c:v>
                </c:pt>
                <c:pt idx="89">
                  <c:v>3.811556E6</c:v>
                </c:pt>
                <c:pt idx="90">
                  <c:v>3.817872E6</c:v>
                </c:pt>
                <c:pt idx="91">
                  <c:v>3.820667E6</c:v>
                </c:pt>
                <c:pt idx="92">
                  <c:v>4.016676E6</c:v>
                </c:pt>
                <c:pt idx="93">
                  <c:v>4.027605E6</c:v>
                </c:pt>
                <c:pt idx="94">
                  <c:v>4.254523E6</c:v>
                </c:pt>
                <c:pt idx="95">
                  <c:v>4.310468E6</c:v>
                </c:pt>
                <c:pt idx="96">
                  <c:v>4.38696E6</c:v>
                </c:pt>
                <c:pt idx="97">
                  <c:v>4.62547E6</c:v>
                </c:pt>
                <c:pt idx="98">
                  <c:v>4.925018E6</c:v>
                </c:pt>
                <c:pt idx="99">
                  <c:v>4.960954E6</c:v>
                </c:pt>
                <c:pt idx="100">
                  <c:v>5.050649E6</c:v>
                </c:pt>
                <c:pt idx="101">
                  <c:v>5.050897E6</c:v>
                </c:pt>
                <c:pt idx="102">
                  <c:v>5.139186E6</c:v>
                </c:pt>
                <c:pt idx="103">
                  <c:v>8.72912399999999E6</c:v>
                </c:pt>
                <c:pt idx="104">
                  <c:v>8.839954E6</c:v>
                </c:pt>
                <c:pt idx="105">
                  <c:v>8.84196E6</c:v>
                </c:pt>
                <c:pt idx="106">
                  <c:v>8.873456E6</c:v>
                </c:pt>
                <c:pt idx="107">
                  <c:v>8.953081E6</c:v>
                </c:pt>
                <c:pt idx="108">
                  <c:v>9.857779E6</c:v>
                </c:pt>
                <c:pt idx="109">
                  <c:v>1.0524957E7</c:v>
                </c:pt>
                <c:pt idx="110">
                  <c:v>1.052523E7</c:v>
                </c:pt>
                <c:pt idx="111">
                  <c:v>1.0574796E7</c:v>
                </c:pt>
                <c:pt idx="112">
                  <c:v>1.0574813E7</c:v>
                </c:pt>
                <c:pt idx="113">
                  <c:v>1.0837913E7</c:v>
                </c:pt>
                <c:pt idx="114">
                  <c:v>1.0855341E7</c:v>
                </c:pt>
                <c:pt idx="115">
                  <c:v>1.0862964E7</c:v>
                </c:pt>
                <c:pt idx="116">
                  <c:v>1.1001421E7</c:v>
                </c:pt>
                <c:pt idx="117">
                  <c:v>1.1016045E7</c:v>
                </c:pt>
                <c:pt idx="118">
                  <c:v>1.1217663E7</c:v>
                </c:pt>
                <c:pt idx="119">
                  <c:v>1.1367154E7</c:v>
                </c:pt>
                <c:pt idx="120">
                  <c:v>1.1542825E7</c:v>
                </c:pt>
                <c:pt idx="121">
                  <c:v>1.1642677E7</c:v>
                </c:pt>
                <c:pt idx="122">
                  <c:v>1.1769948E7</c:v>
                </c:pt>
                <c:pt idx="123">
                  <c:v>1.1769963E7</c:v>
                </c:pt>
                <c:pt idx="124">
                  <c:v>1.1773662E7</c:v>
                </c:pt>
                <c:pt idx="125">
                  <c:v>1.1836398E7</c:v>
                </c:pt>
                <c:pt idx="126">
                  <c:v>1.1852354E7</c:v>
                </c:pt>
                <c:pt idx="127">
                  <c:v>1.1933678E7</c:v>
                </c:pt>
                <c:pt idx="128">
                  <c:v>1.194039E7</c:v>
                </c:pt>
                <c:pt idx="129">
                  <c:v>1.2008883E7</c:v>
                </c:pt>
                <c:pt idx="130">
                  <c:v>1.2009457E7</c:v>
                </c:pt>
                <c:pt idx="131">
                  <c:v>1.2061626E7</c:v>
                </c:pt>
                <c:pt idx="132">
                  <c:v>1.2229416E7</c:v>
                </c:pt>
                <c:pt idx="133">
                  <c:v>1.2621157E7</c:v>
                </c:pt>
                <c:pt idx="134">
                  <c:v>1.2621176E7</c:v>
                </c:pt>
                <c:pt idx="135">
                  <c:v>1.2662386E7</c:v>
                </c:pt>
                <c:pt idx="136">
                  <c:v>1.4304175E7</c:v>
                </c:pt>
                <c:pt idx="137">
                  <c:v>1.4311035E7</c:v>
                </c:pt>
                <c:pt idx="138">
                  <c:v>1.497267E7</c:v>
                </c:pt>
                <c:pt idx="139">
                  <c:v>1.4972694E7</c:v>
                </c:pt>
                <c:pt idx="140">
                  <c:v>1.5128416E7</c:v>
                </c:pt>
                <c:pt idx="141">
                  <c:v>1.5781054E7</c:v>
                </c:pt>
                <c:pt idx="142">
                  <c:v>1.5839034E7</c:v>
                </c:pt>
                <c:pt idx="143">
                  <c:v>1.5842023E7</c:v>
                </c:pt>
                <c:pt idx="144">
                  <c:v>1.5973654E7</c:v>
                </c:pt>
                <c:pt idx="145">
                  <c:v>1.6138322E7</c:v>
                </c:pt>
                <c:pt idx="146">
                  <c:v>1.6139714E7</c:v>
                </c:pt>
                <c:pt idx="147">
                  <c:v>1.6139878E7</c:v>
                </c:pt>
                <c:pt idx="148">
                  <c:v>1.6162019E7</c:v>
                </c:pt>
                <c:pt idx="149">
                  <c:v>1.6205379E7</c:v>
                </c:pt>
                <c:pt idx="150">
                  <c:v>1.6263663E7</c:v>
                </c:pt>
                <c:pt idx="151">
                  <c:v>1.6291871E7</c:v>
                </c:pt>
                <c:pt idx="152">
                  <c:v>1.7292074E7</c:v>
                </c:pt>
                <c:pt idx="153">
                  <c:v>1.9056769E7</c:v>
                </c:pt>
                <c:pt idx="154">
                  <c:v>1.9067933E7</c:v>
                </c:pt>
                <c:pt idx="155">
                  <c:v>1.9070965E7</c:v>
                </c:pt>
                <c:pt idx="156">
                  <c:v>1.9080184E7</c:v>
                </c:pt>
                <c:pt idx="157">
                  <c:v>1.9083312E7</c:v>
                </c:pt>
                <c:pt idx="158">
                  <c:v>1.9297219E7</c:v>
                </c:pt>
                <c:pt idx="159">
                  <c:v>1.9310092E7</c:v>
                </c:pt>
                <c:pt idx="160">
                  <c:v>1.9547357E7</c:v>
                </c:pt>
                <c:pt idx="161">
                  <c:v>1.9547503E7</c:v>
                </c:pt>
                <c:pt idx="162">
                  <c:v>1.9547747E7</c:v>
                </c:pt>
                <c:pt idx="163">
                  <c:v>1.9567051E7</c:v>
                </c:pt>
                <c:pt idx="164">
                  <c:v>1.9680546E7</c:v>
                </c:pt>
                <c:pt idx="165">
                  <c:v>2.0339131E7</c:v>
                </c:pt>
                <c:pt idx="166">
                  <c:v>2.0552075E7</c:v>
                </c:pt>
                <c:pt idx="167">
                  <c:v>2.0554248E7</c:v>
                </c:pt>
                <c:pt idx="168">
                  <c:v>2.0563528E7</c:v>
                </c:pt>
                <c:pt idx="169">
                  <c:v>2.0638576E7</c:v>
                </c:pt>
                <c:pt idx="170">
                  <c:v>2.0648702E7</c:v>
                </c:pt>
                <c:pt idx="171">
                  <c:v>2.0802172E7</c:v>
                </c:pt>
                <c:pt idx="172">
                  <c:v>2.0855309E7</c:v>
                </c:pt>
                <c:pt idx="173">
                  <c:v>2.100869E7</c:v>
                </c:pt>
                <c:pt idx="174">
                  <c:v>2.1051209E7</c:v>
                </c:pt>
                <c:pt idx="175">
                  <c:v>2.1132298E7</c:v>
                </c:pt>
                <c:pt idx="176">
                  <c:v>2.1132338E7</c:v>
                </c:pt>
                <c:pt idx="177">
                  <c:v>2.1145648E7</c:v>
                </c:pt>
                <c:pt idx="178">
                  <c:v>2.1145657E7</c:v>
                </c:pt>
                <c:pt idx="179">
                  <c:v>2.115198E7</c:v>
                </c:pt>
                <c:pt idx="180">
                  <c:v>2.1215672E7</c:v>
                </c:pt>
                <c:pt idx="181">
                  <c:v>2.1272591E7</c:v>
                </c:pt>
                <c:pt idx="182">
                  <c:v>2.1327273E7</c:v>
                </c:pt>
                <c:pt idx="183">
                  <c:v>2.1531609E7</c:v>
                </c:pt>
                <c:pt idx="184">
                  <c:v>2.153167E7</c:v>
                </c:pt>
                <c:pt idx="185">
                  <c:v>2.1658389E7</c:v>
                </c:pt>
                <c:pt idx="186">
                  <c:v>2.1689879E7</c:v>
                </c:pt>
                <c:pt idx="187">
                  <c:v>2.1730449E7</c:v>
                </c:pt>
                <c:pt idx="188">
                  <c:v>2.1994411E7</c:v>
                </c:pt>
                <c:pt idx="189">
                  <c:v>2.2144318E7</c:v>
                </c:pt>
                <c:pt idx="190">
                  <c:v>2.2237273E7</c:v>
                </c:pt>
                <c:pt idx="191">
                  <c:v>2.2826339E7</c:v>
                </c:pt>
                <c:pt idx="192">
                  <c:v>2.3160238E7</c:v>
                </c:pt>
                <c:pt idx="193">
                  <c:v>2.3489711E7</c:v>
                </c:pt>
                <c:pt idx="194">
                  <c:v>2.3490353E7</c:v>
                </c:pt>
                <c:pt idx="195">
                  <c:v>2.3521643E7</c:v>
                </c:pt>
                <c:pt idx="196">
                  <c:v>2.3536684E7</c:v>
                </c:pt>
                <c:pt idx="197">
                  <c:v>2.3541223E7</c:v>
                </c:pt>
                <c:pt idx="198">
                  <c:v>2.3546561E7</c:v>
                </c:pt>
                <c:pt idx="199">
                  <c:v>2.3557718E7</c:v>
                </c:pt>
                <c:pt idx="200">
                  <c:v>2.3563501E7</c:v>
                </c:pt>
                <c:pt idx="201">
                  <c:v>2.4104188E7</c:v>
                </c:pt>
                <c:pt idx="202">
                  <c:v>2.416613E7</c:v>
                </c:pt>
                <c:pt idx="203">
                  <c:v>2.4834233E7</c:v>
                </c:pt>
                <c:pt idx="204">
                  <c:v>2.5239805E7</c:v>
                </c:pt>
                <c:pt idx="205">
                  <c:v>2.5255506E7</c:v>
                </c:pt>
                <c:pt idx="206">
                  <c:v>2.5258035E7</c:v>
                </c:pt>
                <c:pt idx="207">
                  <c:v>2.5263278E7</c:v>
                </c:pt>
                <c:pt idx="208">
                  <c:v>2.5268368E7</c:v>
                </c:pt>
                <c:pt idx="209">
                  <c:v>2.59447E7</c:v>
                </c:pt>
                <c:pt idx="210">
                  <c:v>2.7356203E7</c:v>
                </c:pt>
                <c:pt idx="211">
                  <c:v>2.7356224E7</c:v>
                </c:pt>
                <c:pt idx="212">
                  <c:v>2.7499617E7</c:v>
                </c:pt>
                <c:pt idx="213">
                  <c:v>2.8508447E7</c:v>
                </c:pt>
                <c:pt idx="214">
                  <c:v>2.8602991E7</c:v>
                </c:pt>
                <c:pt idx="215">
                  <c:v>2.8621311E7</c:v>
                </c:pt>
                <c:pt idx="216">
                  <c:v>2.8847246E7</c:v>
                </c:pt>
                <c:pt idx="217">
                  <c:v>2.8903656E7</c:v>
                </c:pt>
                <c:pt idx="218">
                  <c:v>2.8909622E7</c:v>
                </c:pt>
                <c:pt idx="219">
                  <c:v>2.8997997E7</c:v>
                </c:pt>
                <c:pt idx="220">
                  <c:v>2.9624931E7</c:v>
                </c:pt>
                <c:pt idx="221">
                  <c:v>2.9675928E7</c:v>
                </c:pt>
                <c:pt idx="222">
                  <c:v>2.9824787E7</c:v>
                </c:pt>
                <c:pt idx="223">
                  <c:v>3.0198151E7</c:v>
                </c:pt>
                <c:pt idx="224">
                  <c:v>3.0376486E7</c:v>
                </c:pt>
                <c:pt idx="225">
                  <c:v>3.039366E7</c:v>
                </c:pt>
                <c:pt idx="226">
                  <c:v>3.0408765E7</c:v>
                </c:pt>
                <c:pt idx="227">
                  <c:v>3.0455945E7</c:v>
                </c:pt>
                <c:pt idx="228">
                  <c:v>3.0958496E7</c:v>
                </c:pt>
                <c:pt idx="229">
                  <c:v>3.0977041E7</c:v>
                </c:pt>
                <c:pt idx="230">
                  <c:v>3.1088011E7</c:v>
                </c:pt>
                <c:pt idx="231">
                  <c:v>3.1476458E7</c:v>
                </c:pt>
                <c:pt idx="232">
                  <c:v>3.1539934E7</c:v>
                </c:pt>
                <c:pt idx="233">
                  <c:v>3.1724836E7</c:v>
                </c:pt>
                <c:pt idx="234">
                  <c:v>3.176522E7</c:v>
                </c:pt>
                <c:pt idx="235">
                  <c:v>4.6642286E7</c:v>
                </c:pt>
                <c:pt idx="236">
                  <c:v>4.6729576E7</c:v>
                </c:pt>
                <c:pt idx="237">
                  <c:v>4.6773999E7</c:v>
                </c:pt>
                <c:pt idx="238">
                  <c:v>4.7484366E7</c:v>
                </c:pt>
                <c:pt idx="239">
                  <c:v>4.8258198E7</c:v>
                </c:pt>
                <c:pt idx="240">
                  <c:v>4.9670525E7</c:v>
                </c:pt>
                <c:pt idx="241">
                  <c:v>4.967252E7</c:v>
                </c:pt>
                <c:pt idx="242">
                  <c:v>5.0100274E7</c:v>
                </c:pt>
                <c:pt idx="243">
                  <c:v>5.2478206E7</c:v>
                </c:pt>
                <c:pt idx="244">
                  <c:v>5.2478215E7</c:v>
                </c:pt>
                <c:pt idx="245">
                  <c:v>5.3283966E7</c:v>
                </c:pt>
                <c:pt idx="246">
                  <c:v>5.332686E7</c:v>
                </c:pt>
                <c:pt idx="247">
                  <c:v>5.3358439E7</c:v>
                </c:pt>
                <c:pt idx="248">
                  <c:v>5.3503934E7</c:v>
                </c:pt>
                <c:pt idx="249">
                  <c:v>5.3504721E7</c:v>
                </c:pt>
                <c:pt idx="250">
                  <c:v>5.3513055E7</c:v>
                </c:pt>
                <c:pt idx="251">
                  <c:v>5.3656135E7</c:v>
                </c:pt>
                <c:pt idx="252">
                  <c:v>5.3682949E7</c:v>
                </c:pt>
                <c:pt idx="253">
                  <c:v>5.3945351E7</c:v>
                </c:pt>
                <c:pt idx="254">
                  <c:v>5.4967096E7</c:v>
                </c:pt>
                <c:pt idx="255">
                  <c:v>5.5361493E7</c:v>
                </c:pt>
                <c:pt idx="256">
                  <c:v>5.5731835E7</c:v>
                </c:pt>
                <c:pt idx="257">
                  <c:v>5.5731946E7</c:v>
                </c:pt>
                <c:pt idx="258">
                  <c:v>5.5844927E7</c:v>
                </c:pt>
                <c:pt idx="259">
                  <c:v>5.5907811E7</c:v>
                </c:pt>
                <c:pt idx="260">
                  <c:v>5.6501806E7</c:v>
                </c:pt>
                <c:pt idx="261">
                  <c:v>5.6545175E7</c:v>
                </c:pt>
                <c:pt idx="262">
                  <c:v>5.6701294E7</c:v>
                </c:pt>
                <c:pt idx="263">
                  <c:v>5.6917953E7</c:v>
                </c:pt>
                <c:pt idx="264">
                  <c:v>5.6933519E7</c:v>
                </c:pt>
                <c:pt idx="265">
                  <c:v>5.6966011E7</c:v>
                </c:pt>
                <c:pt idx="266">
                  <c:v>5.6966071E7</c:v>
                </c:pt>
                <c:pt idx="267">
                  <c:v>5.7016092E7</c:v>
                </c:pt>
                <c:pt idx="268">
                  <c:v>5.7085465E7</c:v>
                </c:pt>
                <c:pt idx="269">
                  <c:v>5.7159248E7</c:v>
                </c:pt>
                <c:pt idx="270">
                  <c:v>5.7499902E7</c:v>
                </c:pt>
                <c:pt idx="271">
                  <c:v>5.7503213E7</c:v>
                </c:pt>
                <c:pt idx="272">
                  <c:v>5.7601792E7</c:v>
                </c:pt>
                <c:pt idx="273">
                  <c:v>5.7609E7</c:v>
                </c:pt>
                <c:pt idx="274">
                  <c:v>5.7624549E7</c:v>
                </c:pt>
                <c:pt idx="275">
                  <c:v>5.7723752E7</c:v>
                </c:pt>
                <c:pt idx="276">
                  <c:v>5.7736047E7</c:v>
                </c:pt>
                <c:pt idx="277">
                  <c:v>5.7850192E7</c:v>
                </c:pt>
                <c:pt idx="278">
                  <c:v>5.7850605E7</c:v>
                </c:pt>
                <c:pt idx="279">
                  <c:v>5.7937788E7</c:v>
                </c:pt>
                <c:pt idx="280">
                  <c:v>5.7937895E7</c:v>
                </c:pt>
                <c:pt idx="281">
                  <c:v>5.799696E7</c:v>
                </c:pt>
                <c:pt idx="282">
                  <c:v>5.8019396E7</c:v>
                </c:pt>
                <c:pt idx="283">
                  <c:v>5.8030595E7</c:v>
                </c:pt>
                <c:pt idx="284">
                  <c:v>5.8030634E7</c:v>
                </c:pt>
                <c:pt idx="285">
                  <c:v>5.807557E7</c:v>
                </c:pt>
                <c:pt idx="286">
                  <c:v>5.8079165E7</c:v>
                </c:pt>
                <c:pt idx="287">
                  <c:v>5.8327646E7</c:v>
                </c:pt>
                <c:pt idx="288">
                  <c:v>5.8542901E7</c:v>
                </c:pt>
                <c:pt idx="289">
                  <c:v>5.8566304E7</c:v>
                </c:pt>
                <c:pt idx="290">
                  <c:v>5.8575489E7</c:v>
                </c:pt>
                <c:pt idx="291">
                  <c:v>5.8579274E7</c:v>
                </c:pt>
                <c:pt idx="292">
                  <c:v>5.8587737E7</c:v>
                </c:pt>
                <c:pt idx="293">
                  <c:v>5.8701316E7</c:v>
                </c:pt>
                <c:pt idx="294">
                  <c:v>5.8750604E7</c:v>
                </c:pt>
                <c:pt idx="295">
                  <c:v>5.8757668E7</c:v>
                </c:pt>
                <c:pt idx="296">
                  <c:v>5.8757683E7</c:v>
                </c:pt>
                <c:pt idx="297">
                  <c:v>5.9772686E7</c:v>
                </c:pt>
                <c:pt idx="298">
                  <c:v>6.5022234E7</c:v>
                </c:pt>
                <c:pt idx="299">
                  <c:v>6.6420885E7</c:v>
                </c:pt>
                <c:pt idx="300">
                  <c:v>6.6432423E7</c:v>
                </c:pt>
                <c:pt idx="301">
                  <c:v>6.6432424E7</c:v>
                </c:pt>
                <c:pt idx="302">
                  <c:v>6.6527192E7</c:v>
                </c:pt>
                <c:pt idx="303">
                  <c:v>6.6575868E7</c:v>
                </c:pt>
                <c:pt idx="304">
                  <c:v>6.6584002E7</c:v>
                </c:pt>
                <c:pt idx="305">
                  <c:v>6.6600479E7</c:v>
                </c:pt>
                <c:pt idx="306">
                  <c:v>6.6613525E7</c:v>
                </c:pt>
                <c:pt idx="307">
                  <c:v>6.6614008E7</c:v>
                </c:pt>
                <c:pt idx="308">
                  <c:v>6.6656102E7</c:v>
                </c:pt>
                <c:pt idx="309">
                  <c:v>6.6792714E7</c:v>
                </c:pt>
                <c:pt idx="310">
                  <c:v>6.6812797E7</c:v>
                </c:pt>
                <c:pt idx="311">
                  <c:v>6.6861966E7</c:v>
                </c:pt>
                <c:pt idx="312">
                  <c:v>6.6946748E7</c:v>
                </c:pt>
                <c:pt idx="313">
                  <c:v>6.6947024E7</c:v>
                </c:pt>
                <c:pt idx="314">
                  <c:v>6.6947383E7</c:v>
                </c:pt>
                <c:pt idx="315">
                  <c:v>6.694813E7</c:v>
                </c:pt>
                <c:pt idx="316">
                  <c:v>6.7037054E7</c:v>
                </c:pt>
                <c:pt idx="317">
                  <c:v>6.7233266E7</c:v>
                </c:pt>
                <c:pt idx="318">
                  <c:v>6.7233318E7</c:v>
                </c:pt>
                <c:pt idx="319">
                  <c:v>6.7680146E7</c:v>
                </c:pt>
                <c:pt idx="320">
                  <c:v>6.7865937E7</c:v>
                </c:pt>
                <c:pt idx="321">
                  <c:v>6.8009708E7</c:v>
                </c:pt>
                <c:pt idx="322">
                  <c:v>6.8172587E7</c:v>
                </c:pt>
                <c:pt idx="323">
                  <c:v>6.8337959E7</c:v>
                </c:pt>
                <c:pt idx="324">
                  <c:v>6.8381131E7</c:v>
                </c:pt>
                <c:pt idx="325">
                  <c:v>6.9008037E7</c:v>
                </c:pt>
                <c:pt idx="326">
                  <c:v>6.9143577E7</c:v>
                </c:pt>
                <c:pt idx="327">
                  <c:v>6.922151E7</c:v>
                </c:pt>
                <c:pt idx="328">
                  <c:v>6.9354963E7</c:v>
                </c:pt>
                <c:pt idx="329">
                  <c:v>6.9364443E7</c:v>
                </c:pt>
                <c:pt idx="330">
                  <c:v>6.9373414E7</c:v>
                </c:pt>
                <c:pt idx="331">
                  <c:v>6.9964022E7</c:v>
                </c:pt>
                <c:pt idx="332">
                  <c:v>7.0191029E7</c:v>
                </c:pt>
                <c:pt idx="333">
                  <c:v>7.0506907E7</c:v>
                </c:pt>
                <c:pt idx="334">
                  <c:v>7.068085E7</c:v>
                </c:pt>
                <c:pt idx="335">
                  <c:v>7.0710858E7</c:v>
                </c:pt>
                <c:pt idx="336">
                  <c:v>7.0713787E7</c:v>
                </c:pt>
                <c:pt idx="337">
                  <c:v>7.0972595E7</c:v>
                </c:pt>
                <c:pt idx="338">
                  <c:v>7.1237702E7</c:v>
                </c:pt>
                <c:pt idx="339">
                  <c:v>7.1264523E7</c:v>
                </c:pt>
                <c:pt idx="340">
                  <c:v>7.1319646E7</c:v>
                </c:pt>
                <c:pt idx="341">
                  <c:v>7.1509685E7</c:v>
                </c:pt>
                <c:pt idx="342">
                  <c:v>7.1509796E7</c:v>
                </c:pt>
                <c:pt idx="343">
                  <c:v>7.180516E7</c:v>
                </c:pt>
                <c:pt idx="344">
                  <c:v>7.1885423E7</c:v>
                </c:pt>
                <c:pt idx="345">
                  <c:v>7.1917058E7</c:v>
                </c:pt>
                <c:pt idx="346">
                  <c:v>7.1958025E7</c:v>
                </c:pt>
                <c:pt idx="347">
                  <c:v>7.1983772E7</c:v>
                </c:pt>
                <c:pt idx="348">
                  <c:v>7.1986946E7</c:v>
                </c:pt>
                <c:pt idx="349">
                  <c:v>7.1986995E7</c:v>
                </c:pt>
                <c:pt idx="350">
                  <c:v>7.1988106E7</c:v>
                </c:pt>
                <c:pt idx="351">
                  <c:v>7.2001136E7</c:v>
                </c:pt>
                <c:pt idx="352">
                  <c:v>7.2007232E7</c:v>
                </c:pt>
                <c:pt idx="353">
                  <c:v>7.2007399E7</c:v>
                </c:pt>
                <c:pt idx="354">
                  <c:v>7.2011181E7</c:v>
                </c:pt>
                <c:pt idx="355">
                  <c:v>7.2011193E7</c:v>
                </c:pt>
                <c:pt idx="356">
                  <c:v>7.2011261E7</c:v>
                </c:pt>
                <c:pt idx="357">
                  <c:v>7.2013797E7</c:v>
                </c:pt>
                <c:pt idx="358">
                  <c:v>7.2020134E7</c:v>
                </c:pt>
                <c:pt idx="359">
                  <c:v>7.2020294E7</c:v>
                </c:pt>
                <c:pt idx="360">
                  <c:v>7.2020323E7</c:v>
                </c:pt>
                <c:pt idx="361">
                  <c:v>7.2184629E7</c:v>
                </c:pt>
                <c:pt idx="362">
                  <c:v>7.2821638E7</c:v>
                </c:pt>
                <c:pt idx="363">
                  <c:v>7.2821642E7</c:v>
                </c:pt>
                <c:pt idx="364">
                  <c:v>7.2822296E7</c:v>
                </c:pt>
                <c:pt idx="365">
                  <c:v>7.2828403E7</c:v>
                </c:pt>
                <c:pt idx="366">
                  <c:v>7.282963E7</c:v>
                </c:pt>
                <c:pt idx="367">
                  <c:v>7.2831652E7</c:v>
                </c:pt>
                <c:pt idx="368">
                  <c:v>7.2984669E7</c:v>
                </c:pt>
                <c:pt idx="369">
                  <c:v>7.2992443E7</c:v>
                </c:pt>
                <c:pt idx="370">
                  <c:v>7.2992763E7</c:v>
                </c:pt>
                <c:pt idx="371">
                  <c:v>7.2993831E7</c:v>
                </c:pt>
                <c:pt idx="372">
                  <c:v>7.4750405E7</c:v>
                </c:pt>
                <c:pt idx="373">
                  <c:v>7.495185E7</c:v>
                </c:pt>
                <c:pt idx="374">
                  <c:v>7.5203269E7</c:v>
                </c:pt>
                <c:pt idx="375">
                  <c:v>7.5258617E7</c:v>
                </c:pt>
                <c:pt idx="376">
                  <c:v>7.5281964E7</c:v>
                </c:pt>
                <c:pt idx="377">
                  <c:v>7.5327916E7</c:v>
                </c:pt>
                <c:pt idx="378">
                  <c:v>7.5665405E7</c:v>
                </c:pt>
                <c:pt idx="379">
                  <c:v>7.6587202E7</c:v>
                </c:pt>
                <c:pt idx="380">
                  <c:v>7.6587331E7</c:v>
                </c:pt>
                <c:pt idx="381">
                  <c:v>7.7769834E7</c:v>
                </c:pt>
                <c:pt idx="382">
                  <c:v>7.8063E7</c:v>
                </c:pt>
                <c:pt idx="383">
                  <c:v>7.8064351E7</c:v>
                </c:pt>
                <c:pt idx="384">
                  <c:v>7.8133671E7</c:v>
                </c:pt>
                <c:pt idx="385">
                  <c:v>7.8312497E7</c:v>
                </c:pt>
                <c:pt idx="386">
                  <c:v>7.8458915E7</c:v>
                </c:pt>
                <c:pt idx="387">
                  <c:v>7.8466437E7</c:v>
                </c:pt>
                <c:pt idx="388">
                  <c:v>7.924582E7</c:v>
                </c:pt>
                <c:pt idx="389">
                  <c:v>7.9245956E7</c:v>
                </c:pt>
                <c:pt idx="390">
                  <c:v>7.9245961E7</c:v>
                </c:pt>
                <c:pt idx="391">
                  <c:v>8.1010073E7</c:v>
                </c:pt>
                <c:pt idx="392">
                  <c:v>8.1012303E7</c:v>
                </c:pt>
                <c:pt idx="393">
                  <c:v>8.1030968E7</c:v>
                </c:pt>
                <c:pt idx="394">
                  <c:v>8.1056441E7</c:v>
                </c:pt>
                <c:pt idx="395">
                  <c:v>8.1061827E7</c:v>
                </c:pt>
                <c:pt idx="396">
                  <c:v>8.1076821E7</c:v>
                </c:pt>
                <c:pt idx="397">
                  <c:v>8.1077915E7</c:v>
                </c:pt>
                <c:pt idx="398">
                  <c:v>8.1094951E7</c:v>
                </c:pt>
                <c:pt idx="399">
                  <c:v>8.1095099E7</c:v>
                </c:pt>
                <c:pt idx="400">
                  <c:v>8.1095363E7</c:v>
                </c:pt>
                <c:pt idx="401">
                  <c:v>8.1115573E7</c:v>
                </c:pt>
                <c:pt idx="402">
                  <c:v>8.1115687E7</c:v>
                </c:pt>
                <c:pt idx="403">
                  <c:v>8.1115833E7</c:v>
                </c:pt>
                <c:pt idx="404">
                  <c:v>8.1115842E7</c:v>
                </c:pt>
                <c:pt idx="405">
                  <c:v>8.1115857E7</c:v>
                </c:pt>
                <c:pt idx="406">
                  <c:v>8.111601E7</c:v>
                </c:pt>
                <c:pt idx="407">
                  <c:v>8.1145807E7</c:v>
                </c:pt>
                <c:pt idx="408">
                  <c:v>8.1157385E7</c:v>
                </c:pt>
                <c:pt idx="409">
                  <c:v>8.1161552E7</c:v>
                </c:pt>
                <c:pt idx="410">
                  <c:v>8.1161578E7</c:v>
                </c:pt>
                <c:pt idx="411">
                  <c:v>8.1161608E7</c:v>
                </c:pt>
                <c:pt idx="412">
                  <c:v>8.1167314E7</c:v>
                </c:pt>
                <c:pt idx="413">
                  <c:v>8.1173193E7</c:v>
                </c:pt>
                <c:pt idx="414">
                  <c:v>8.1180988E7</c:v>
                </c:pt>
                <c:pt idx="415">
                  <c:v>8.1181097E7</c:v>
                </c:pt>
                <c:pt idx="416">
                  <c:v>8.1183325E7</c:v>
                </c:pt>
                <c:pt idx="417">
                  <c:v>8.1199538E7</c:v>
                </c:pt>
                <c:pt idx="418">
                  <c:v>8.1199555E7</c:v>
                </c:pt>
                <c:pt idx="419">
                  <c:v>8.1199572E7</c:v>
                </c:pt>
                <c:pt idx="420">
                  <c:v>8.1208175E7</c:v>
                </c:pt>
                <c:pt idx="421">
                  <c:v>8.1208203E7</c:v>
                </c:pt>
                <c:pt idx="422">
                  <c:v>8.1208515E7</c:v>
                </c:pt>
                <c:pt idx="423">
                  <c:v>8.1209207E7</c:v>
                </c:pt>
                <c:pt idx="424">
                  <c:v>8.1398635E7</c:v>
                </c:pt>
                <c:pt idx="425">
                  <c:v>8.1726863E7</c:v>
                </c:pt>
                <c:pt idx="426">
                  <c:v>8.1737695E7</c:v>
                </c:pt>
                <c:pt idx="427">
                  <c:v>8.1816733E7</c:v>
                </c:pt>
                <c:pt idx="428">
                  <c:v>8.1929488E7</c:v>
                </c:pt>
                <c:pt idx="429">
                  <c:v>8.1971403E7</c:v>
                </c:pt>
                <c:pt idx="430">
                  <c:v>8.2182354E7</c:v>
                </c:pt>
                <c:pt idx="431">
                  <c:v>8.2203742E7</c:v>
                </c:pt>
                <c:pt idx="432">
                  <c:v>8.3941726E7</c:v>
                </c:pt>
                <c:pt idx="433">
                  <c:v>8.3941821E7</c:v>
                </c:pt>
                <c:pt idx="434">
                  <c:v>8.3982712E7</c:v>
                </c:pt>
                <c:pt idx="435">
                  <c:v>8.3983071E7</c:v>
                </c:pt>
                <c:pt idx="436">
                  <c:v>8.4050275E7</c:v>
                </c:pt>
                <c:pt idx="437">
                  <c:v>8.4256619E7</c:v>
                </c:pt>
                <c:pt idx="438">
                  <c:v>8.4270381E7</c:v>
                </c:pt>
                <c:pt idx="439">
                  <c:v>8.4270743E7</c:v>
                </c:pt>
                <c:pt idx="440">
                  <c:v>8.4402275E7</c:v>
                </c:pt>
                <c:pt idx="441">
                  <c:v>8.4449161E7</c:v>
                </c:pt>
                <c:pt idx="442">
                  <c:v>8.44762E7</c:v>
                </c:pt>
                <c:pt idx="443">
                  <c:v>8.4520292E7</c:v>
                </c:pt>
                <c:pt idx="444">
                  <c:v>8.4531071E7</c:v>
                </c:pt>
                <c:pt idx="445">
                  <c:v>8.4690467E7</c:v>
                </c:pt>
                <c:pt idx="446">
                  <c:v>8.4691044E7</c:v>
                </c:pt>
                <c:pt idx="447">
                  <c:v>8.4695361E7</c:v>
                </c:pt>
                <c:pt idx="448">
                  <c:v>8.477869E7</c:v>
                </c:pt>
                <c:pt idx="449">
                  <c:v>8.4778697E7</c:v>
                </c:pt>
                <c:pt idx="450">
                  <c:v>8.4778762E7</c:v>
                </c:pt>
                <c:pt idx="451">
                  <c:v>8.4779248E7</c:v>
                </c:pt>
                <c:pt idx="452">
                  <c:v>8.4796603E7</c:v>
                </c:pt>
                <c:pt idx="453">
                  <c:v>8.4808824E7</c:v>
                </c:pt>
                <c:pt idx="454">
                  <c:v>8.4922859E7</c:v>
                </c:pt>
                <c:pt idx="455">
                  <c:v>8.5112068E7</c:v>
                </c:pt>
                <c:pt idx="456">
                  <c:v>8.5689403E7</c:v>
                </c:pt>
                <c:pt idx="457">
                  <c:v>8.570588E7</c:v>
                </c:pt>
                <c:pt idx="458">
                  <c:v>8.5705901E7</c:v>
                </c:pt>
                <c:pt idx="459">
                  <c:v>8.5834818E7</c:v>
                </c:pt>
                <c:pt idx="460">
                  <c:v>8.6565826E7</c:v>
                </c:pt>
                <c:pt idx="461">
                  <c:v>8.6575767E7</c:v>
                </c:pt>
                <c:pt idx="462">
                  <c:v>8.6585905E7</c:v>
                </c:pt>
                <c:pt idx="463">
                  <c:v>8.7445839E7</c:v>
                </c:pt>
                <c:pt idx="464">
                  <c:v>8.7446053E7</c:v>
                </c:pt>
                <c:pt idx="465">
                  <c:v>8.7451279E7</c:v>
                </c:pt>
                <c:pt idx="466">
                  <c:v>8.7493737E7</c:v>
                </c:pt>
                <c:pt idx="467">
                  <c:v>8.7678165E7</c:v>
                </c:pt>
                <c:pt idx="468">
                  <c:v>8.7788864E7</c:v>
                </c:pt>
                <c:pt idx="469">
                  <c:v>8.7798732E7</c:v>
                </c:pt>
                <c:pt idx="470">
                  <c:v>8.8017809E7</c:v>
                </c:pt>
                <c:pt idx="471">
                  <c:v>8.8105053E7</c:v>
                </c:pt>
                <c:pt idx="472">
                  <c:v>8.8105725E7</c:v>
                </c:pt>
                <c:pt idx="473">
                  <c:v>8.8124525E7</c:v>
                </c:pt>
                <c:pt idx="474">
                  <c:v>8.8500348E7</c:v>
                </c:pt>
                <c:pt idx="475">
                  <c:v>8.8501034E7</c:v>
                </c:pt>
                <c:pt idx="476">
                  <c:v>8.8502224E7</c:v>
                </c:pt>
                <c:pt idx="477">
                  <c:v>8.8505635E7</c:v>
                </c:pt>
                <c:pt idx="478">
                  <c:v>8.8505748E7</c:v>
                </c:pt>
                <c:pt idx="479">
                  <c:v>8.855237E7</c:v>
                </c:pt>
                <c:pt idx="480">
                  <c:v>8.8633052E7</c:v>
                </c:pt>
                <c:pt idx="481">
                  <c:v>8.8713501E7</c:v>
                </c:pt>
                <c:pt idx="482">
                  <c:v>8.8717074E7</c:v>
                </c:pt>
                <c:pt idx="483">
                  <c:v>8.8724347E7</c:v>
                </c:pt>
                <c:pt idx="484">
                  <c:v>8.8767769E7</c:v>
                </c:pt>
                <c:pt idx="485">
                  <c:v>8.8778615E7</c:v>
                </c:pt>
                <c:pt idx="486">
                  <c:v>8.8779739E7</c:v>
                </c:pt>
                <c:pt idx="487">
                  <c:v>8.878104E7</c:v>
                </c:pt>
                <c:pt idx="488">
                  <c:v>8.8781614E7</c:v>
                </c:pt>
                <c:pt idx="489">
                  <c:v>8.87831E7</c:v>
                </c:pt>
                <c:pt idx="490">
                  <c:v>8.8783449E7</c:v>
                </c:pt>
                <c:pt idx="491">
                  <c:v>8.8787673E7</c:v>
                </c:pt>
                <c:pt idx="492">
                  <c:v>8.8787727E7</c:v>
                </c:pt>
                <c:pt idx="493">
                  <c:v>8.8787781E7</c:v>
                </c:pt>
                <c:pt idx="494">
                  <c:v>8.8791458E7</c:v>
                </c:pt>
                <c:pt idx="495">
                  <c:v>8.8798845E7</c:v>
                </c:pt>
                <c:pt idx="496">
                  <c:v>8.8870967E7</c:v>
                </c:pt>
                <c:pt idx="497">
                  <c:v>8.8872229E7</c:v>
                </c:pt>
                <c:pt idx="498">
                  <c:v>8.8874632E7</c:v>
                </c:pt>
                <c:pt idx="499">
                  <c:v>8.8877929E7</c:v>
                </c:pt>
                <c:pt idx="500">
                  <c:v>8.9167094E7</c:v>
                </c:pt>
                <c:pt idx="501">
                  <c:v>8.9167138E7</c:v>
                </c:pt>
                <c:pt idx="502">
                  <c:v>8.916714E7</c:v>
                </c:pt>
                <c:pt idx="503">
                  <c:v>8.9167395E7</c:v>
                </c:pt>
                <c:pt idx="504">
                  <c:v>8.9167431E7</c:v>
                </c:pt>
                <c:pt idx="505">
                  <c:v>8.9167443E7</c:v>
                </c:pt>
                <c:pt idx="506">
                  <c:v>8.9167458E7</c:v>
                </c:pt>
                <c:pt idx="507">
                  <c:v>8.9220846E7</c:v>
                </c:pt>
                <c:pt idx="508">
                  <c:v>8.9221054E7</c:v>
                </c:pt>
                <c:pt idx="509">
                  <c:v>8.9221287E7</c:v>
                </c:pt>
                <c:pt idx="510">
                  <c:v>8.9221795E7</c:v>
                </c:pt>
                <c:pt idx="511">
                  <c:v>8.9234723E7</c:v>
                </c:pt>
                <c:pt idx="512">
                  <c:v>8.9235184E7</c:v>
                </c:pt>
                <c:pt idx="513">
                  <c:v>8.9235258E7</c:v>
                </c:pt>
                <c:pt idx="514">
                  <c:v>8.924589E7</c:v>
                </c:pt>
                <c:pt idx="515">
                  <c:v>8.9245955E7</c:v>
                </c:pt>
                <c:pt idx="516">
                  <c:v>8.9251798E7</c:v>
                </c:pt>
                <c:pt idx="517">
                  <c:v>8.9251832E7</c:v>
                </c:pt>
                <c:pt idx="518">
                  <c:v>8.9256695E7</c:v>
                </c:pt>
                <c:pt idx="519">
                  <c:v>8.9261482E7</c:v>
                </c:pt>
                <c:pt idx="520">
                  <c:v>8.9265087E7</c:v>
                </c:pt>
                <c:pt idx="521">
                  <c:v>8.9265095E7</c:v>
                </c:pt>
                <c:pt idx="522">
                  <c:v>8.9293254E7</c:v>
                </c:pt>
                <c:pt idx="523">
                  <c:v>8.9293271E7</c:v>
                </c:pt>
                <c:pt idx="524">
                  <c:v>8.9346774E7</c:v>
                </c:pt>
                <c:pt idx="525">
                  <c:v>8.9348038E7</c:v>
                </c:pt>
                <c:pt idx="526">
                  <c:v>8.9350178E7</c:v>
                </c:pt>
                <c:pt idx="527">
                  <c:v>8.9590243E7</c:v>
                </c:pt>
                <c:pt idx="528">
                  <c:v>8.9590667E7</c:v>
                </c:pt>
                <c:pt idx="529">
                  <c:v>8.9597221E7</c:v>
                </c:pt>
                <c:pt idx="530">
                  <c:v>8.9655221E7</c:v>
                </c:pt>
                <c:pt idx="531">
                  <c:v>8.966177E7</c:v>
                </c:pt>
                <c:pt idx="532">
                  <c:v>8.9662319E7</c:v>
                </c:pt>
                <c:pt idx="533">
                  <c:v>8.9704365E7</c:v>
                </c:pt>
                <c:pt idx="534">
                  <c:v>8.9724268E7</c:v>
                </c:pt>
                <c:pt idx="535">
                  <c:v>8.9760652E7</c:v>
                </c:pt>
                <c:pt idx="536">
                  <c:v>8.9760712E7</c:v>
                </c:pt>
                <c:pt idx="537">
                  <c:v>8.9764549E7</c:v>
                </c:pt>
                <c:pt idx="538">
                  <c:v>8.9784336E7</c:v>
                </c:pt>
                <c:pt idx="539">
                  <c:v>8.984948E7</c:v>
                </c:pt>
                <c:pt idx="540">
                  <c:v>8.9862367E7</c:v>
                </c:pt>
                <c:pt idx="541">
                  <c:v>8.9874771E7</c:v>
                </c:pt>
                <c:pt idx="542">
                  <c:v>8.9894994E7</c:v>
                </c:pt>
                <c:pt idx="543">
                  <c:v>8.9916953E7</c:v>
                </c:pt>
                <c:pt idx="544">
                  <c:v>8.9986025E7</c:v>
                </c:pt>
                <c:pt idx="545">
                  <c:v>8.9986154E7</c:v>
                </c:pt>
                <c:pt idx="546">
                  <c:v>9.0023901E7</c:v>
                </c:pt>
                <c:pt idx="547">
                  <c:v>9.0109711E7</c:v>
                </c:pt>
                <c:pt idx="548">
                  <c:v>9.0110027E7</c:v>
                </c:pt>
                <c:pt idx="549">
                  <c:v>9.0110284E7</c:v>
                </c:pt>
                <c:pt idx="550">
                  <c:v>9.0110289E7</c:v>
                </c:pt>
                <c:pt idx="551">
                  <c:v>9.0130136E7</c:v>
                </c:pt>
                <c:pt idx="552">
                  <c:v>9.0141355E7</c:v>
                </c:pt>
              </c:numCache>
            </c:numRef>
          </c:xVal>
          <c:yVal>
            <c:numRef>
              <c:f>T_ch16_modified!$C$3:$C$555</c:f>
              <c:numCache>
                <c:formatCode>General</c:formatCode>
                <c:ptCount val="553"/>
                <c:pt idx="0">
                  <c:v>0.233333333333333</c:v>
                </c:pt>
                <c:pt idx="1">
                  <c:v>0.21875</c:v>
                </c:pt>
                <c:pt idx="2">
                  <c:v>0.21875</c:v>
                </c:pt>
                <c:pt idx="3">
                  <c:v>0.160493827160495</c:v>
                </c:pt>
                <c:pt idx="4">
                  <c:v>0.772151898734179</c:v>
                </c:pt>
                <c:pt idx="5">
                  <c:v>0.857142857142859</c:v>
                </c:pt>
                <c:pt idx="6">
                  <c:v>0.850000000000002</c:v>
                </c:pt>
                <c:pt idx="7">
                  <c:v>0.12962962962963</c:v>
                </c:pt>
                <c:pt idx="8">
                  <c:v>0.18</c:v>
                </c:pt>
                <c:pt idx="9">
                  <c:v>0.202380952380952</c:v>
                </c:pt>
                <c:pt idx="10">
                  <c:v>0.222222222222222</c:v>
                </c:pt>
                <c:pt idx="11">
                  <c:v>0.168539325842698</c:v>
                </c:pt>
                <c:pt idx="12">
                  <c:v>0.776397515527949</c:v>
                </c:pt>
                <c:pt idx="13">
                  <c:v>0.830985915492958</c:v>
                </c:pt>
                <c:pt idx="14">
                  <c:v>0.821428571428575</c:v>
                </c:pt>
                <c:pt idx="15">
                  <c:v>0.833333333333333</c:v>
                </c:pt>
                <c:pt idx="16">
                  <c:v>0.746666666666667</c:v>
                </c:pt>
                <c:pt idx="17">
                  <c:v>0.79136690647482</c:v>
                </c:pt>
                <c:pt idx="18">
                  <c:v>0.777777777777779</c:v>
                </c:pt>
                <c:pt idx="19">
                  <c:v>0.144067796610169</c:v>
                </c:pt>
                <c:pt idx="20">
                  <c:v>0.816901408450706</c:v>
                </c:pt>
                <c:pt idx="21">
                  <c:v>0.802469135802465</c:v>
                </c:pt>
                <c:pt idx="22">
                  <c:v>0.81609195402299</c:v>
                </c:pt>
                <c:pt idx="23">
                  <c:v>0.1375</c:v>
                </c:pt>
                <c:pt idx="24">
                  <c:v>0.192982456140352</c:v>
                </c:pt>
                <c:pt idx="25">
                  <c:v>0.687500000000001</c:v>
                </c:pt>
                <c:pt idx="26">
                  <c:v>0.185792349726777</c:v>
                </c:pt>
                <c:pt idx="27">
                  <c:v>0.815789473684214</c:v>
                </c:pt>
                <c:pt idx="28">
                  <c:v>1.0</c:v>
                </c:pt>
                <c:pt idx="29">
                  <c:v>1.0</c:v>
                </c:pt>
                <c:pt idx="30">
                  <c:v>0.0833333333333335</c:v>
                </c:pt>
                <c:pt idx="31">
                  <c:v>0.0</c:v>
                </c:pt>
                <c:pt idx="32">
                  <c:v>0.0</c:v>
                </c:pt>
                <c:pt idx="33">
                  <c:v>0.0645161290322581</c:v>
                </c:pt>
                <c:pt idx="34">
                  <c:v>0.818840579710145</c:v>
                </c:pt>
                <c:pt idx="35">
                  <c:v>0.757575757575759</c:v>
                </c:pt>
                <c:pt idx="36">
                  <c:v>0.802197802197804</c:v>
                </c:pt>
                <c:pt idx="37">
                  <c:v>0.822784810126586</c:v>
                </c:pt>
                <c:pt idx="38">
                  <c:v>0.823529411764708</c:v>
                </c:pt>
                <c:pt idx="39">
                  <c:v>0.9</c:v>
                </c:pt>
                <c:pt idx="40">
                  <c:v>0.819148936170215</c:v>
                </c:pt>
                <c:pt idx="41">
                  <c:v>0.750000000000002</c:v>
                </c:pt>
                <c:pt idx="42">
                  <c:v>0.833333333333333</c:v>
                </c:pt>
                <c:pt idx="43">
                  <c:v>0.140350877192982</c:v>
                </c:pt>
                <c:pt idx="44">
                  <c:v>0.125</c:v>
                </c:pt>
                <c:pt idx="45">
                  <c:v>0.163120567375887</c:v>
                </c:pt>
                <c:pt idx="46">
                  <c:v>0.827160493827158</c:v>
                </c:pt>
                <c:pt idx="47">
                  <c:v>0.833333333333333</c:v>
                </c:pt>
                <c:pt idx="48">
                  <c:v>0.761904761904762</c:v>
                </c:pt>
                <c:pt idx="49">
                  <c:v>0.133333333333333</c:v>
                </c:pt>
                <c:pt idx="50">
                  <c:v>0.19327731092437</c:v>
                </c:pt>
                <c:pt idx="51">
                  <c:v>0.162162162162163</c:v>
                </c:pt>
                <c:pt idx="52">
                  <c:v>0.181818181818182</c:v>
                </c:pt>
                <c:pt idx="53">
                  <c:v>0.216494845360826</c:v>
                </c:pt>
                <c:pt idx="54">
                  <c:v>0.129032258064516</c:v>
                </c:pt>
                <c:pt idx="55">
                  <c:v>0.844444444444446</c:v>
                </c:pt>
                <c:pt idx="56">
                  <c:v>0.118279569892473</c:v>
                </c:pt>
                <c:pt idx="57">
                  <c:v>0.24468085106383</c:v>
                </c:pt>
                <c:pt idx="58">
                  <c:v>0.169230769230769</c:v>
                </c:pt>
                <c:pt idx="59">
                  <c:v>0.819148936170215</c:v>
                </c:pt>
                <c:pt idx="60">
                  <c:v>0.734177215189877</c:v>
                </c:pt>
                <c:pt idx="61">
                  <c:v>0.230769230769232</c:v>
                </c:pt>
                <c:pt idx="62">
                  <c:v>0.740000000000002</c:v>
                </c:pt>
                <c:pt idx="63">
                  <c:v>0.769230769230767</c:v>
                </c:pt>
                <c:pt idx="64">
                  <c:v>0.804347826086956</c:v>
                </c:pt>
                <c:pt idx="65">
                  <c:v>0.75609756097561</c:v>
                </c:pt>
                <c:pt idx="66">
                  <c:v>0.750000000000002</c:v>
                </c:pt>
                <c:pt idx="67">
                  <c:v>0.809523809523811</c:v>
                </c:pt>
                <c:pt idx="68">
                  <c:v>0.714285714285716</c:v>
                </c:pt>
                <c:pt idx="69">
                  <c:v>0.790123456790125</c:v>
                </c:pt>
                <c:pt idx="70">
                  <c:v>0.757396449704142</c:v>
                </c:pt>
                <c:pt idx="71">
                  <c:v>0.744186046511628</c:v>
                </c:pt>
                <c:pt idx="72">
                  <c:v>0.149122807017544</c:v>
                </c:pt>
                <c:pt idx="73">
                  <c:v>0.838709677419359</c:v>
                </c:pt>
                <c:pt idx="74">
                  <c:v>0.486486486486487</c:v>
                </c:pt>
                <c:pt idx="75">
                  <c:v>0.742857142857143</c:v>
                </c:pt>
                <c:pt idx="76">
                  <c:v>0.789473684210526</c:v>
                </c:pt>
                <c:pt idx="77">
                  <c:v>0.473684210526316</c:v>
                </c:pt>
                <c:pt idx="78">
                  <c:v>0.444444444444444</c:v>
                </c:pt>
                <c:pt idx="79">
                  <c:v>0.173469387755103</c:v>
                </c:pt>
                <c:pt idx="80">
                  <c:v>0.168421052631579</c:v>
                </c:pt>
                <c:pt idx="81">
                  <c:v>0.186813186813187</c:v>
                </c:pt>
                <c:pt idx="82">
                  <c:v>0.166666666666667</c:v>
                </c:pt>
                <c:pt idx="83">
                  <c:v>0.0714285714285715</c:v>
                </c:pt>
                <c:pt idx="84">
                  <c:v>0.0392156862745098</c:v>
                </c:pt>
                <c:pt idx="85">
                  <c:v>0.198863636363636</c:v>
                </c:pt>
                <c:pt idx="86">
                  <c:v>0.127118644067797</c:v>
                </c:pt>
                <c:pt idx="87">
                  <c:v>0.123636363636364</c:v>
                </c:pt>
                <c:pt idx="88">
                  <c:v>0.129770992366412</c:v>
                </c:pt>
                <c:pt idx="89">
                  <c:v>0.0891089108910895</c:v>
                </c:pt>
                <c:pt idx="90">
                  <c:v>0.171428571428571</c:v>
                </c:pt>
                <c:pt idx="91">
                  <c:v>0.146341463414634</c:v>
                </c:pt>
                <c:pt idx="92">
                  <c:v>0.770833333333335</c:v>
                </c:pt>
                <c:pt idx="93">
                  <c:v>0.849462365591396</c:v>
                </c:pt>
                <c:pt idx="94">
                  <c:v>0.244186046511628</c:v>
                </c:pt>
                <c:pt idx="95">
                  <c:v>0.263157894736842</c:v>
                </c:pt>
                <c:pt idx="96">
                  <c:v>0.815028901734104</c:v>
                </c:pt>
                <c:pt idx="97">
                  <c:v>0.159090909090909</c:v>
                </c:pt>
                <c:pt idx="98">
                  <c:v>0.856000000000002</c:v>
                </c:pt>
                <c:pt idx="99">
                  <c:v>0.2125</c:v>
                </c:pt>
                <c:pt idx="100">
                  <c:v>0.913793103448278</c:v>
                </c:pt>
                <c:pt idx="101">
                  <c:v>0.809523809523811</c:v>
                </c:pt>
                <c:pt idx="102">
                  <c:v>0.776255707762557</c:v>
                </c:pt>
                <c:pt idx="103">
                  <c:v>0.181818181818182</c:v>
                </c:pt>
                <c:pt idx="104">
                  <c:v>0.802702702702701</c:v>
                </c:pt>
                <c:pt idx="105">
                  <c:v>0.815789473684214</c:v>
                </c:pt>
                <c:pt idx="106">
                  <c:v>0.779816513761467</c:v>
                </c:pt>
                <c:pt idx="107">
                  <c:v>0.160714285714286</c:v>
                </c:pt>
                <c:pt idx="108">
                  <c:v>0.774294670846396</c:v>
                </c:pt>
                <c:pt idx="109">
                  <c:v>0.8375</c:v>
                </c:pt>
                <c:pt idx="110">
                  <c:v>0.932432432432432</c:v>
                </c:pt>
                <c:pt idx="111">
                  <c:v>0.123287671232877</c:v>
                </c:pt>
                <c:pt idx="112">
                  <c:v>0.128571428571429</c:v>
                </c:pt>
                <c:pt idx="113">
                  <c:v>0.714285714285716</c:v>
                </c:pt>
                <c:pt idx="114">
                  <c:v>0.18</c:v>
                </c:pt>
                <c:pt idx="115">
                  <c:v>0.730158730158732</c:v>
                </c:pt>
                <c:pt idx="116">
                  <c:v>0.206008583690987</c:v>
                </c:pt>
                <c:pt idx="117">
                  <c:v>0.816216216216216</c:v>
                </c:pt>
                <c:pt idx="118">
                  <c:v>0.782122905027929</c:v>
                </c:pt>
                <c:pt idx="119">
                  <c:v>0.232558139534884</c:v>
                </c:pt>
                <c:pt idx="120">
                  <c:v>0.839506172839506</c:v>
                </c:pt>
                <c:pt idx="121">
                  <c:v>0.785714285714286</c:v>
                </c:pt>
                <c:pt idx="122">
                  <c:v>0.888888888888891</c:v>
                </c:pt>
                <c:pt idx="123">
                  <c:v>0.901960784313723</c:v>
                </c:pt>
                <c:pt idx="124">
                  <c:v>0.764705882352943</c:v>
                </c:pt>
                <c:pt idx="125">
                  <c:v>0.809523809523811</c:v>
                </c:pt>
                <c:pt idx="126">
                  <c:v>0.146341463414634</c:v>
                </c:pt>
                <c:pt idx="127">
                  <c:v>0.128205128205128</c:v>
                </c:pt>
                <c:pt idx="128">
                  <c:v>0.205882352941176</c:v>
                </c:pt>
                <c:pt idx="129">
                  <c:v>0.492957746478873</c:v>
                </c:pt>
                <c:pt idx="130">
                  <c:v>0.586206896551725</c:v>
                </c:pt>
                <c:pt idx="131">
                  <c:v>0.440298507462687</c:v>
                </c:pt>
                <c:pt idx="132">
                  <c:v>0.439655172413793</c:v>
                </c:pt>
                <c:pt idx="133">
                  <c:v>0.458333333333333</c:v>
                </c:pt>
                <c:pt idx="134">
                  <c:v>0.572916666666667</c:v>
                </c:pt>
                <c:pt idx="135">
                  <c:v>0.507042253521129</c:v>
                </c:pt>
                <c:pt idx="136">
                  <c:v>0.489795918367347</c:v>
                </c:pt>
                <c:pt idx="137">
                  <c:v>0.403225806451613</c:v>
                </c:pt>
                <c:pt idx="138">
                  <c:v>0.195205479452055</c:v>
                </c:pt>
                <c:pt idx="139">
                  <c:v>0.169724770642202</c:v>
                </c:pt>
                <c:pt idx="140">
                  <c:v>0.48101265822785</c:v>
                </c:pt>
                <c:pt idx="141">
                  <c:v>0.370370370370372</c:v>
                </c:pt>
                <c:pt idx="142">
                  <c:v>0.44186046511628</c:v>
                </c:pt>
                <c:pt idx="143">
                  <c:v>0.542168674698797</c:v>
                </c:pt>
                <c:pt idx="144">
                  <c:v>0.515151515151515</c:v>
                </c:pt>
                <c:pt idx="145">
                  <c:v>0.547297297297297</c:v>
                </c:pt>
                <c:pt idx="146">
                  <c:v>0.506172839506175</c:v>
                </c:pt>
                <c:pt idx="147">
                  <c:v>0.580645161290324</c:v>
                </c:pt>
                <c:pt idx="148">
                  <c:v>0.351648351648352</c:v>
                </c:pt>
                <c:pt idx="149">
                  <c:v>0.389705882352943</c:v>
                </c:pt>
                <c:pt idx="150">
                  <c:v>0.476340694006309</c:v>
                </c:pt>
                <c:pt idx="151">
                  <c:v>0.360465116279071</c:v>
                </c:pt>
                <c:pt idx="152">
                  <c:v>0.454545454545454</c:v>
                </c:pt>
                <c:pt idx="153">
                  <c:v>0.522222222222222</c:v>
                </c:pt>
                <c:pt idx="154">
                  <c:v>0.421686746987954</c:v>
                </c:pt>
                <c:pt idx="155">
                  <c:v>0.51327433628319</c:v>
                </c:pt>
                <c:pt idx="156">
                  <c:v>0.419753086419753</c:v>
                </c:pt>
                <c:pt idx="157">
                  <c:v>0.485915492957748</c:v>
                </c:pt>
                <c:pt idx="158">
                  <c:v>0.45959595959596</c:v>
                </c:pt>
                <c:pt idx="159">
                  <c:v>0.489208633093525</c:v>
                </c:pt>
                <c:pt idx="160">
                  <c:v>0.407766990291263</c:v>
                </c:pt>
                <c:pt idx="161">
                  <c:v>0.455223880597015</c:v>
                </c:pt>
                <c:pt idx="162">
                  <c:v>0.49438202247191</c:v>
                </c:pt>
                <c:pt idx="163">
                  <c:v>0.483870967741937</c:v>
                </c:pt>
                <c:pt idx="164">
                  <c:v>0.42741935483871</c:v>
                </c:pt>
                <c:pt idx="165">
                  <c:v>0.583333333333333</c:v>
                </c:pt>
                <c:pt idx="166">
                  <c:v>0.492753623188406</c:v>
                </c:pt>
                <c:pt idx="167">
                  <c:v>0.465753424657533</c:v>
                </c:pt>
                <c:pt idx="168">
                  <c:v>0.563106796116505</c:v>
                </c:pt>
                <c:pt idx="169">
                  <c:v>0.455882352941176</c:v>
                </c:pt>
                <c:pt idx="170">
                  <c:v>0.41025641025641</c:v>
                </c:pt>
                <c:pt idx="171">
                  <c:v>0.464788732394367</c:v>
                </c:pt>
                <c:pt idx="172">
                  <c:v>0.460784313725491</c:v>
                </c:pt>
                <c:pt idx="173">
                  <c:v>0.486111111111111</c:v>
                </c:pt>
                <c:pt idx="174">
                  <c:v>0.465753424657533</c:v>
                </c:pt>
                <c:pt idx="175">
                  <c:v>0.464601769911504</c:v>
                </c:pt>
                <c:pt idx="176">
                  <c:v>0.527397260273973</c:v>
                </c:pt>
                <c:pt idx="177">
                  <c:v>0.467889908256883</c:v>
                </c:pt>
                <c:pt idx="178">
                  <c:v>0.434782608695654</c:v>
                </c:pt>
                <c:pt idx="179">
                  <c:v>0.508474576271188</c:v>
                </c:pt>
                <c:pt idx="180">
                  <c:v>0.326086956521739</c:v>
                </c:pt>
                <c:pt idx="181">
                  <c:v>0.46456692913386</c:v>
                </c:pt>
                <c:pt idx="182">
                  <c:v>0.40909090909091</c:v>
                </c:pt>
                <c:pt idx="183">
                  <c:v>0.31521739130435</c:v>
                </c:pt>
                <c:pt idx="184">
                  <c:v>0.416666666666668</c:v>
                </c:pt>
                <c:pt idx="185">
                  <c:v>0.46456692913386</c:v>
                </c:pt>
                <c:pt idx="186">
                  <c:v>0.522613065326631</c:v>
                </c:pt>
                <c:pt idx="187">
                  <c:v>0.447963800904978</c:v>
                </c:pt>
                <c:pt idx="188">
                  <c:v>0.677083333333335</c:v>
                </c:pt>
                <c:pt idx="189">
                  <c:v>0.461538461538463</c:v>
                </c:pt>
                <c:pt idx="190">
                  <c:v>0.533333333333333</c:v>
                </c:pt>
                <c:pt idx="191">
                  <c:v>0.491525423728815</c:v>
                </c:pt>
                <c:pt idx="192">
                  <c:v>0.318181818181819</c:v>
                </c:pt>
                <c:pt idx="193">
                  <c:v>0.526315789473684</c:v>
                </c:pt>
                <c:pt idx="194">
                  <c:v>0.476190476190477</c:v>
                </c:pt>
                <c:pt idx="195">
                  <c:v>0.407407407407407</c:v>
                </c:pt>
                <c:pt idx="196">
                  <c:v>0.509433962264149</c:v>
                </c:pt>
                <c:pt idx="197">
                  <c:v>0.622222222222222</c:v>
                </c:pt>
                <c:pt idx="198">
                  <c:v>0.454128440366972</c:v>
                </c:pt>
                <c:pt idx="199">
                  <c:v>0.431578947368423</c:v>
                </c:pt>
                <c:pt idx="200">
                  <c:v>0.531914893617021</c:v>
                </c:pt>
                <c:pt idx="201">
                  <c:v>0.333333333333333</c:v>
                </c:pt>
                <c:pt idx="202">
                  <c:v>0.467105263157896</c:v>
                </c:pt>
                <c:pt idx="203">
                  <c:v>0.537931034482759</c:v>
                </c:pt>
                <c:pt idx="204">
                  <c:v>0.5</c:v>
                </c:pt>
                <c:pt idx="205">
                  <c:v>0.559471365638767</c:v>
                </c:pt>
                <c:pt idx="206">
                  <c:v>0.466666666666668</c:v>
                </c:pt>
                <c:pt idx="207">
                  <c:v>0.405660377358492</c:v>
                </c:pt>
                <c:pt idx="208">
                  <c:v>0.488095238095238</c:v>
                </c:pt>
                <c:pt idx="209">
                  <c:v>0.431654676258994</c:v>
                </c:pt>
                <c:pt idx="210">
                  <c:v>0.415094339622643</c:v>
                </c:pt>
                <c:pt idx="211">
                  <c:v>0.556962025316456</c:v>
                </c:pt>
                <c:pt idx="212">
                  <c:v>0.521367521367517</c:v>
                </c:pt>
                <c:pt idx="213">
                  <c:v>0.428571428571429</c:v>
                </c:pt>
                <c:pt idx="214">
                  <c:v>0.460526315789476</c:v>
                </c:pt>
                <c:pt idx="215">
                  <c:v>0.778846153846154</c:v>
                </c:pt>
                <c:pt idx="216">
                  <c:v>0.285714285714287</c:v>
                </c:pt>
                <c:pt idx="217">
                  <c:v>0.433333333333333</c:v>
                </c:pt>
                <c:pt idx="218">
                  <c:v>0.539419087136927</c:v>
                </c:pt>
                <c:pt idx="219">
                  <c:v>0.384615384615385</c:v>
                </c:pt>
                <c:pt idx="220">
                  <c:v>0.5</c:v>
                </c:pt>
                <c:pt idx="221">
                  <c:v>0.615384615384617</c:v>
                </c:pt>
                <c:pt idx="222">
                  <c:v>0.491525423728815</c:v>
                </c:pt>
                <c:pt idx="223">
                  <c:v>0.463087248322148</c:v>
                </c:pt>
                <c:pt idx="224">
                  <c:v>0.448275862068965</c:v>
                </c:pt>
                <c:pt idx="225">
                  <c:v>0.375000000000001</c:v>
                </c:pt>
                <c:pt idx="226">
                  <c:v>0.481927710843373</c:v>
                </c:pt>
                <c:pt idx="227">
                  <c:v>0.565789473684214</c:v>
                </c:pt>
                <c:pt idx="228">
                  <c:v>0.545454545454545</c:v>
                </c:pt>
                <c:pt idx="229">
                  <c:v>0.5</c:v>
                </c:pt>
                <c:pt idx="230">
                  <c:v>0.473684210526316</c:v>
                </c:pt>
                <c:pt idx="231">
                  <c:v>0.489361702127662</c:v>
                </c:pt>
                <c:pt idx="232">
                  <c:v>0.474747474747475</c:v>
                </c:pt>
                <c:pt idx="233">
                  <c:v>0.605263157894735</c:v>
                </c:pt>
                <c:pt idx="234">
                  <c:v>0.413223140495868</c:v>
                </c:pt>
                <c:pt idx="235">
                  <c:v>0.485148514851485</c:v>
                </c:pt>
                <c:pt idx="236">
                  <c:v>0.449122807017546</c:v>
                </c:pt>
                <c:pt idx="237">
                  <c:v>0.58536585365854</c:v>
                </c:pt>
                <c:pt idx="238">
                  <c:v>0.307692307692308</c:v>
                </c:pt>
                <c:pt idx="239">
                  <c:v>0.590163934426226</c:v>
                </c:pt>
                <c:pt idx="240">
                  <c:v>0.476190476190477</c:v>
                </c:pt>
                <c:pt idx="241">
                  <c:v>0.503937007874016</c:v>
                </c:pt>
                <c:pt idx="242">
                  <c:v>0.523809523809526</c:v>
                </c:pt>
                <c:pt idx="243">
                  <c:v>0.321100917431193</c:v>
                </c:pt>
                <c:pt idx="244">
                  <c:v>0.348623853211009</c:v>
                </c:pt>
                <c:pt idx="245">
                  <c:v>0.5</c:v>
                </c:pt>
                <c:pt idx="246">
                  <c:v>0.439759036144578</c:v>
                </c:pt>
                <c:pt idx="247">
                  <c:v>0.575000000000002</c:v>
                </c:pt>
                <c:pt idx="248">
                  <c:v>0.436893203883496</c:v>
                </c:pt>
                <c:pt idx="249">
                  <c:v>0.412371134020619</c:v>
                </c:pt>
                <c:pt idx="250">
                  <c:v>0.5</c:v>
                </c:pt>
                <c:pt idx="251">
                  <c:v>0.580645161290324</c:v>
                </c:pt>
                <c:pt idx="252">
                  <c:v>0.440740740740741</c:v>
                </c:pt>
                <c:pt idx="253">
                  <c:v>0.371681415929206</c:v>
                </c:pt>
                <c:pt idx="254">
                  <c:v>0.472222222222222</c:v>
                </c:pt>
                <c:pt idx="255">
                  <c:v>0.424242424242424</c:v>
                </c:pt>
                <c:pt idx="256">
                  <c:v>0.516528925619835</c:v>
                </c:pt>
                <c:pt idx="257">
                  <c:v>0.485714285714288</c:v>
                </c:pt>
                <c:pt idx="258">
                  <c:v>0.433035714285714</c:v>
                </c:pt>
                <c:pt idx="259">
                  <c:v>0.528301886792451</c:v>
                </c:pt>
                <c:pt idx="260">
                  <c:v>0.505494505494505</c:v>
                </c:pt>
                <c:pt idx="261">
                  <c:v>0.493589743589746</c:v>
                </c:pt>
                <c:pt idx="262">
                  <c:v>0.47239263803681</c:v>
                </c:pt>
                <c:pt idx="263">
                  <c:v>0.582524271844657</c:v>
                </c:pt>
                <c:pt idx="264">
                  <c:v>0.420118343195267</c:v>
                </c:pt>
                <c:pt idx="265">
                  <c:v>0.437500000000001</c:v>
                </c:pt>
                <c:pt idx="266">
                  <c:v>0.473684210526316</c:v>
                </c:pt>
                <c:pt idx="267">
                  <c:v>0.467741935483871</c:v>
                </c:pt>
                <c:pt idx="268">
                  <c:v>0.585106382978722</c:v>
                </c:pt>
                <c:pt idx="269">
                  <c:v>0.505617977528092</c:v>
                </c:pt>
                <c:pt idx="270">
                  <c:v>0.504424778761058</c:v>
                </c:pt>
                <c:pt idx="271">
                  <c:v>0.48427672955975</c:v>
                </c:pt>
                <c:pt idx="272">
                  <c:v>0.564705882352943</c:v>
                </c:pt>
                <c:pt idx="273">
                  <c:v>0.5</c:v>
                </c:pt>
                <c:pt idx="274">
                  <c:v>0.425</c:v>
                </c:pt>
                <c:pt idx="275">
                  <c:v>0.48</c:v>
                </c:pt>
                <c:pt idx="276">
                  <c:v>0.492063492063492</c:v>
                </c:pt>
                <c:pt idx="277">
                  <c:v>0.528</c:v>
                </c:pt>
                <c:pt idx="278">
                  <c:v>0.597014925373134</c:v>
                </c:pt>
                <c:pt idx="279">
                  <c:v>0.461038961038962</c:v>
                </c:pt>
                <c:pt idx="280">
                  <c:v>0.457317073170733</c:v>
                </c:pt>
                <c:pt idx="281">
                  <c:v>0.449814126394054</c:v>
                </c:pt>
                <c:pt idx="282">
                  <c:v>0.35483870967742</c:v>
                </c:pt>
                <c:pt idx="283">
                  <c:v>0.527559055118112</c:v>
                </c:pt>
                <c:pt idx="284">
                  <c:v>0.512</c:v>
                </c:pt>
                <c:pt idx="285">
                  <c:v>0.474452554744525</c:v>
                </c:pt>
                <c:pt idx="286">
                  <c:v>0.533333333333333</c:v>
                </c:pt>
                <c:pt idx="287">
                  <c:v>0.487012987012989</c:v>
                </c:pt>
                <c:pt idx="288">
                  <c:v>0.521472392638037</c:v>
                </c:pt>
                <c:pt idx="289">
                  <c:v>0.454545454545454</c:v>
                </c:pt>
                <c:pt idx="290">
                  <c:v>0.433526011560695</c:v>
                </c:pt>
                <c:pt idx="291">
                  <c:v>0.461538461538463</c:v>
                </c:pt>
                <c:pt idx="292">
                  <c:v>0.379310344827587</c:v>
                </c:pt>
                <c:pt idx="293">
                  <c:v>0.46808510638298</c:v>
                </c:pt>
                <c:pt idx="294">
                  <c:v>0.529411764705882</c:v>
                </c:pt>
                <c:pt idx="295">
                  <c:v>0.442857142857143</c:v>
                </c:pt>
                <c:pt idx="296">
                  <c:v>0.447368421052633</c:v>
                </c:pt>
                <c:pt idx="297">
                  <c:v>0.5</c:v>
                </c:pt>
                <c:pt idx="298">
                  <c:v>0.493333333333333</c:v>
                </c:pt>
                <c:pt idx="299">
                  <c:v>0.38839285714286</c:v>
                </c:pt>
                <c:pt idx="300">
                  <c:v>0.429629629629631</c:v>
                </c:pt>
                <c:pt idx="301">
                  <c:v>0.426470588235296</c:v>
                </c:pt>
                <c:pt idx="302">
                  <c:v>0.679245283018873</c:v>
                </c:pt>
                <c:pt idx="303">
                  <c:v>0.416961130742049</c:v>
                </c:pt>
                <c:pt idx="304">
                  <c:v>0.457516339869282</c:v>
                </c:pt>
                <c:pt idx="305">
                  <c:v>0.493670886075951</c:v>
                </c:pt>
                <c:pt idx="306">
                  <c:v>0.5</c:v>
                </c:pt>
                <c:pt idx="307">
                  <c:v>0.425373134328358</c:v>
                </c:pt>
                <c:pt idx="308">
                  <c:v>0.490196078431372</c:v>
                </c:pt>
                <c:pt idx="309">
                  <c:v>0.543859649122807</c:v>
                </c:pt>
                <c:pt idx="310">
                  <c:v>0.583333333333333</c:v>
                </c:pt>
                <c:pt idx="311">
                  <c:v>0.486842105263159</c:v>
                </c:pt>
                <c:pt idx="312">
                  <c:v>0.480769230769231</c:v>
                </c:pt>
                <c:pt idx="313">
                  <c:v>0.36</c:v>
                </c:pt>
                <c:pt idx="314">
                  <c:v>0.463768115942029</c:v>
                </c:pt>
                <c:pt idx="315">
                  <c:v>0.384615384615385</c:v>
                </c:pt>
                <c:pt idx="316">
                  <c:v>0.493333333333333</c:v>
                </c:pt>
                <c:pt idx="317">
                  <c:v>0.475609756097561</c:v>
                </c:pt>
                <c:pt idx="318">
                  <c:v>0.493333333333333</c:v>
                </c:pt>
                <c:pt idx="319">
                  <c:v>0.462686567164181</c:v>
                </c:pt>
                <c:pt idx="320">
                  <c:v>0.318181818181819</c:v>
                </c:pt>
                <c:pt idx="321">
                  <c:v>0.538461538461538</c:v>
                </c:pt>
                <c:pt idx="322">
                  <c:v>0.522058823529414</c:v>
                </c:pt>
                <c:pt idx="323">
                  <c:v>0.479338842975208</c:v>
                </c:pt>
                <c:pt idx="324">
                  <c:v>0.5</c:v>
                </c:pt>
                <c:pt idx="325">
                  <c:v>0.453551912568306</c:v>
                </c:pt>
                <c:pt idx="326">
                  <c:v>0.3943661971831</c:v>
                </c:pt>
                <c:pt idx="327">
                  <c:v>0.413043478260871</c:v>
                </c:pt>
                <c:pt idx="328">
                  <c:v>0.456521739130435</c:v>
                </c:pt>
                <c:pt idx="329">
                  <c:v>0.478260869565218</c:v>
                </c:pt>
                <c:pt idx="330">
                  <c:v>0.475806451612904</c:v>
                </c:pt>
                <c:pt idx="331">
                  <c:v>0.5</c:v>
                </c:pt>
                <c:pt idx="332">
                  <c:v>0.240506329113924</c:v>
                </c:pt>
                <c:pt idx="333">
                  <c:v>0.48</c:v>
                </c:pt>
                <c:pt idx="334">
                  <c:v>0.666666666666669</c:v>
                </c:pt>
                <c:pt idx="335">
                  <c:v>0.518518518518518</c:v>
                </c:pt>
                <c:pt idx="336">
                  <c:v>0.469026548672566</c:v>
                </c:pt>
                <c:pt idx="337">
                  <c:v>0.412903225806453</c:v>
                </c:pt>
                <c:pt idx="338">
                  <c:v>0.514705882352941</c:v>
                </c:pt>
                <c:pt idx="339">
                  <c:v>0.506578947368421</c:v>
                </c:pt>
                <c:pt idx="340">
                  <c:v>0.462962962962965</c:v>
                </c:pt>
                <c:pt idx="341">
                  <c:v>0.468531468531469</c:v>
                </c:pt>
                <c:pt idx="342">
                  <c:v>0.45</c:v>
                </c:pt>
                <c:pt idx="343">
                  <c:v>1.0</c:v>
                </c:pt>
                <c:pt idx="344">
                  <c:v>0.36904761904762</c:v>
                </c:pt>
                <c:pt idx="345">
                  <c:v>0.343558282208589</c:v>
                </c:pt>
                <c:pt idx="346">
                  <c:v>0.478632478632479</c:v>
                </c:pt>
                <c:pt idx="347">
                  <c:v>0.515151515151515</c:v>
                </c:pt>
                <c:pt idx="348">
                  <c:v>0.394736842105263</c:v>
                </c:pt>
                <c:pt idx="349">
                  <c:v>0.416666666666668</c:v>
                </c:pt>
                <c:pt idx="350">
                  <c:v>0.380434782608697</c:v>
                </c:pt>
                <c:pt idx="351">
                  <c:v>0.445312500000001</c:v>
                </c:pt>
                <c:pt idx="352">
                  <c:v>0.47887323943662</c:v>
                </c:pt>
                <c:pt idx="353">
                  <c:v>0.477611940298507</c:v>
                </c:pt>
                <c:pt idx="354">
                  <c:v>0.429577464788732</c:v>
                </c:pt>
                <c:pt idx="355">
                  <c:v>0.447368421052633</c:v>
                </c:pt>
                <c:pt idx="356">
                  <c:v>0.462616822429907</c:v>
                </c:pt>
                <c:pt idx="357">
                  <c:v>0.45</c:v>
                </c:pt>
                <c:pt idx="358">
                  <c:v>0.391891891891894</c:v>
                </c:pt>
                <c:pt idx="359">
                  <c:v>0.402234636871508</c:v>
                </c:pt>
                <c:pt idx="360">
                  <c:v>0.35</c:v>
                </c:pt>
                <c:pt idx="361">
                  <c:v>0.466472303206998</c:v>
                </c:pt>
                <c:pt idx="362">
                  <c:v>0.205128205128205</c:v>
                </c:pt>
                <c:pt idx="363">
                  <c:v>0.275</c:v>
                </c:pt>
                <c:pt idx="364">
                  <c:v>0.473913043478261</c:v>
                </c:pt>
                <c:pt idx="365">
                  <c:v>0.485981308411215</c:v>
                </c:pt>
                <c:pt idx="366">
                  <c:v>0.544444444444446</c:v>
                </c:pt>
                <c:pt idx="367">
                  <c:v>0.5</c:v>
                </c:pt>
                <c:pt idx="368">
                  <c:v>0.484848484848486</c:v>
                </c:pt>
                <c:pt idx="369">
                  <c:v>0.472222222222222</c:v>
                </c:pt>
                <c:pt idx="370">
                  <c:v>0.519230769230765</c:v>
                </c:pt>
                <c:pt idx="371">
                  <c:v>0.656250000000002</c:v>
                </c:pt>
                <c:pt idx="372">
                  <c:v>0.528662420382164</c:v>
                </c:pt>
                <c:pt idx="373">
                  <c:v>0.471153846153846</c:v>
                </c:pt>
                <c:pt idx="374">
                  <c:v>0.420634920634921</c:v>
                </c:pt>
                <c:pt idx="375">
                  <c:v>0.433333333333333</c:v>
                </c:pt>
                <c:pt idx="376">
                  <c:v>0.425149700598802</c:v>
                </c:pt>
                <c:pt idx="377">
                  <c:v>0.441379310344829</c:v>
                </c:pt>
                <c:pt idx="378">
                  <c:v>0.484848484848486</c:v>
                </c:pt>
                <c:pt idx="379">
                  <c:v>0.457943925233646</c:v>
                </c:pt>
                <c:pt idx="380">
                  <c:v>0.428571428571429</c:v>
                </c:pt>
                <c:pt idx="381">
                  <c:v>0.457364341085272</c:v>
                </c:pt>
                <c:pt idx="382">
                  <c:v>0.449275362318842</c:v>
                </c:pt>
                <c:pt idx="383">
                  <c:v>0.68421052631579</c:v>
                </c:pt>
                <c:pt idx="384">
                  <c:v>0.515151515151515</c:v>
                </c:pt>
                <c:pt idx="385">
                  <c:v>0.467336683417086</c:v>
                </c:pt>
                <c:pt idx="386">
                  <c:v>0.421276595744683</c:v>
                </c:pt>
                <c:pt idx="387">
                  <c:v>0.534722222222222</c:v>
                </c:pt>
                <c:pt idx="388">
                  <c:v>0.449477351916376</c:v>
                </c:pt>
                <c:pt idx="389">
                  <c:v>0.467065868263474</c:v>
                </c:pt>
                <c:pt idx="390">
                  <c:v>0.493055555555556</c:v>
                </c:pt>
                <c:pt idx="391">
                  <c:v>0.488372093023258</c:v>
                </c:pt>
                <c:pt idx="392">
                  <c:v>0.378787878787881</c:v>
                </c:pt>
                <c:pt idx="393">
                  <c:v>0.46808510638298</c:v>
                </c:pt>
                <c:pt idx="394">
                  <c:v>0.486842105263159</c:v>
                </c:pt>
                <c:pt idx="395">
                  <c:v>0.471910112359553</c:v>
                </c:pt>
                <c:pt idx="396">
                  <c:v>0.569892473118284</c:v>
                </c:pt>
                <c:pt idx="397">
                  <c:v>0.517543859649125</c:v>
                </c:pt>
                <c:pt idx="398">
                  <c:v>0.576470588235294</c:v>
                </c:pt>
                <c:pt idx="399">
                  <c:v>0.478260869565218</c:v>
                </c:pt>
                <c:pt idx="400">
                  <c:v>0.567901234567903</c:v>
                </c:pt>
                <c:pt idx="401">
                  <c:v>0.426470588235296</c:v>
                </c:pt>
                <c:pt idx="402">
                  <c:v>0.39837398373984</c:v>
                </c:pt>
                <c:pt idx="403">
                  <c:v>0.271186440677966</c:v>
                </c:pt>
                <c:pt idx="404">
                  <c:v>0.27</c:v>
                </c:pt>
                <c:pt idx="405">
                  <c:v>0.203389830508475</c:v>
                </c:pt>
                <c:pt idx="406">
                  <c:v>0.2</c:v>
                </c:pt>
                <c:pt idx="407">
                  <c:v>0.528735632183912</c:v>
                </c:pt>
                <c:pt idx="408">
                  <c:v>0.516129032258068</c:v>
                </c:pt>
                <c:pt idx="409">
                  <c:v>0.186813186813187</c:v>
                </c:pt>
                <c:pt idx="410">
                  <c:v>0.0</c:v>
                </c:pt>
                <c:pt idx="411">
                  <c:v>0.0857142857142857</c:v>
                </c:pt>
                <c:pt idx="412">
                  <c:v>0.493670886075951</c:v>
                </c:pt>
                <c:pt idx="413">
                  <c:v>0.462427745664742</c:v>
                </c:pt>
                <c:pt idx="414">
                  <c:v>0.443243243243243</c:v>
                </c:pt>
                <c:pt idx="415">
                  <c:v>0.5375</c:v>
                </c:pt>
                <c:pt idx="416">
                  <c:v>0.542857142857143</c:v>
                </c:pt>
                <c:pt idx="417">
                  <c:v>0.0149253731343284</c:v>
                </c:pt>
                <c:pt idx="418">
                  <c:v>0.0</c:v>
                </c:pt>
                <c:pt idx="419">
                  <c:v>0.0909090909090912</c:v>
                </c:pt>
                <c:pt idx="420">
                  <c:v>0.482758620689656</c:v>
                </c:pt>
                <c:pt idx="421">
                  <c:v>0.525641025641028</c:v>
                </c:pt>
                <c:pt idx="422">
                  <c:v>0.222222222222222</c:v>
                </c:pt>
                <c:pt idx="423">
                  <c:v>0.46875</c:v>
                </c:pt>
                <c:pt idx="424">
                  <c:v>0.439446366782009</c:v>
                </c:pt>
                <c:pt idx="425">
                  <c:v>0.419753086419753</c:v>
                </c:pt>
                <c:pt idx="426">
                  <c:v>0.519230769230765</c:v>
                </c:pt>
                <c:pt idx="427">
                  <c:v>0.553719008264465</c:v>
                </c:pt>
                <c:pt idx="428">
                  <c:v>0.460992907801418</c:v>
                </c:pt>
                <c:pt idx="429">
                  <c:v>0.466666666666668</c:v>
                </c:pt>
                <c:pt idx="430">
                  <c:v>0.522522522522523</c:v>
                </c:pt>
                <c:pt idx="431">
                  <c:v>0.0750000000000001</c:v>
                </c:pt>
                <c:pt idx="432">
                  <c:v>0.408759124087591</c:v>
                </c:pt>
                <c:pt idx="433">
                  <c:v>0.48062015503876</c:v>
                </c:pt>
                <c:pt idx="434">
                  <c:v>0.440677966101695</c:v>
                </c:pt>
                <c:pt idx="435">
                  <c:v>0.396226415094342</c:v>
                </c:pt>
                <c:pt idx="436">
                  <c:v>0.470588235294119</c:v>
                </c:pt>
                <c:pt idx="437">
                  <c:v>0.461538461538463</c:v>
                </c:pt>
                <c:pt idx="438">
                  <c:v>0.565789473684214</c:v>
                </c:pt>
                <c:pt idx="439">
                  <c:v>0.484848484848486</c:v>
                </c:pt>
                <c:pt idx="440">
                  <c:v>0.5625</c:v>
                </c:pt>
                <c:pt idx="441">
                  <c:v>0.449275362318842</c:v>
                </c:pt>
                <c:pt idx="442">
                  <c:v>0.465517241379311</c:v>
                </c:pt>
                <c:pt idx="443">
                  <c:v>0.446153846153846</c:v>
                </c:pt>
                <c:pt idx="444">
                  <c:v>0.397058823529414</c:v>
                </c:pt>
                <c:pt idx="445">
                  <c:v>0.448275862068965</c:v>
                </c:pt>
                <c:pt idx="446">
                  <c:v>0.532710280373834</c:v>
                </c:pt>
                <c:pt idx="447">
                  <c:v>0.523076923076921</c:v>
                </c:pt>
                <c:pt idx="448">
                  <c:v>0.273504273504275</c:v>
                </c:pt>
                <c:pt idx="449">
                  <c:v>0.237623762376238</c:v>
                </c:pt>
                <c:pt idx="450">
                  <c:v>0.418181818181818</c:v>
                </c:pt>
                <c:pt idx="451">
                  <c:v>0.413461538461537</c:v>
                </c:pt>
                <c:pt idx="452">
                  <c:v>0.660000000000002</c:v>
                </c:pt>
                <c:pt idx="453">
                  <c:v>0.386792452830189</c:v>
                </c:pt>
                <c:pt idx="454">
                  <c:v>0.448979591836735</c:v>
                </c:pt>
                <c:pt idx="455">
                  <c:v>0.372549019607844</c:v>
                </c:pt>
                <c:pt idx="456">
                  <c:v>0.622950819672135</c:v>
                </c:pt>
                <c:pt idx="457">
                  <c:v>0.642857142857143</c:v>
                </c:pt>
                <c:pt idx="458">
                  <c:v>0.722222222222222</c:v>
                </c:pt>
                <c:pt idx="459">
                  <c:v>0.478723404255319</c:v>
                </c:pt>
                <c:pt idx="460">
                  <c:v>0.640000000000002</c:v>
                </c:pt>
                <c:pt idx="461">
                  <c:v>0.492307692307694</c:v>
                </c:pt>
                <c:pt idx="462">
                  <c:v>0.580645161290324</c:v>
                </c:pt>
                <c:pt idx="463">
                  <c:v>0.505952380952377</c:v>
                </c:pt>
                <c:pt idx="464">
                  <c:v>0.490566037735851</c:v>
                </c:pt>
                <c:pt idx="465">
                  <c:v>0.466666666666668</c:v>
                </c:pt>
                <c:pt idx="466">
                  <c:v>0.58536585365854</c:v>
                </c:pt>
                <c:pt idx="467">
                  <c:v>0.479591836734694</c:v>
                </c:pt>
                <c:pt idx="468">
                  <c:v>0.478260869565218</c:v>
                </c:pt>
                <c:pt idx="469">
                  <c:v>0.515625000000002</c:v>
                </c:pt>
                <c:pt idx="470">
                  <c:v>0.396226415094342</c:v>
                </c:pt>
                <c:pt idx="471">
                  <c:v>0.54237288135593</c:v>
                </c:pt>
                <c:pt idx="472">
                  <c:v>0.422535211267607</c:v>
                </c:pt>
                <c:pt idx="473">
                  <c:v>0.519230769230765</c:v>
                </c:pt>
                <c:pt idx="474">
                  <c:v>0.512195121951218</c:v>
                </c:pt>
                <c:pt idx="475">
                  <c:v>0.507772020725389</c:v>
                </c:pt>
                <c:pt idx="476">
                  <c:v>0.424528301886793</c:v>
                </c:pt>
                <c:pt idx="477">
                  <c:v>0.494318181818183</c:v>
                </c:pt>
                <c:pt idx="478">
                  <c:v>0.5546218487395</c:v>
                </c:pt>
                <c:pt idx="479">
                  <c:v>0.473214285714287</c:v>
                </c:pt>
                <c:pt idx="480">
                  <c:v>0.454545454545454</c:v>
                </c:pt>
                <c:pt idx="481">
                  <c:v>0.446428571428572</c:v>
                </c:pt>
                <c:pt idx="482">
                  <c:v>0.578947368421053</c:v>
                </c:pt>
                <c:pt idx="483">
                  <c:v>0.43119266055046</c:v>
                </c:pt>
                <c:pt idx="484">
                  <c:v>0.454545454545454</c:v>
                </c:pt>
                <c:pt idx="485">
                  <c:v>0.47887323943662</c:v>
                </c:pt>
                <c:pt idx="486">
                  <c:v>0.349514563106797</c:v>
                </c:pt>
                <c:pt idx="487">
                  <c:v>0.454545454545454</c:v>
                </c:pt>
                <c:pt idx="488">
                  <c:v>0.444444444444444</c:v>
                </c:pt>
                <c:pt idx="489">
                  <c:v>0.516129032258068</c:v>
                </c:pt>
                <c:pt idx="490">
                  <c:v>0.518292682926829</c:v>
                </c:pt>
                <c:pt idx="491">
                  <c:v>0.459016393442624</c:v>
                </c:pt>
                <c:pt idx="492">
                  <c:v>0.531645569620253</c:v>
                </c:pt>
                <c:pt idx="493">
                  <c:v>0.56</c:v>
                </c:pt>
                <c:pt idx="494">
                  <c:v>0.5</c:v>
                </c:pt>
                <c:pt idx="495">
                  <c:v>0.423728813559323</c:v>
                </c:pt>
                <c:pt idx="496">
                  <c:v>0.37837837837838</c:v>
                </c:pt>
                <c:pt idx="497">
                  <c:v>0.46875</c:v>
                </c:pt>
                <c:pt idx="498">
                  <c:v>0.474137931034483</c:v>
                </c:pt>
                <c:pt idx="499">
                  <c:v>0.516949152542377</c:v>
                </c:pt>
                <c:pt idx="500">
                  <c:v>0.231884057971014</c:v>
                </c:pt>
                <c:pt idx="501">
                  <c:v>0.337662337662338</c:v>
                </c:pt>
                <c:pt idx="502">
                  <c:v>0.350649350649351</c:v>
                </c:pt>
                <c:pt idx="503">
                  <c:v>0.393939393939395</c:v>
                </c:pt>
                <c:pt idx="504">
                  <c:v>0.2</c:v>
                </c:pt>
                <c:pt idx="505">
                  <c:v>0.296875000000001</c:v>
                </c:pt>
                <c:pt idx="506">
                  <c:v>0.381578947368423</c:v>
                </c:pt>
                <c:pt idx="507">
                  <c:v>0.478260869565218</c:v>
                </c:pt>
                <c:pt idx="508">
                  <c:v>0.513888888888891</c:v>
                </c:pt>
                <c:pt idx="509">
                  <c:v>0.447368421052633</c:v>
                </c:pt>
                <c:pt idx="510">
                  <c:v>0.506849315068497</c:v>
                </c:pt>
                <c:pt idx="511">
                  <c:v>0.545454545454545</c:v>
                </c:pt>
                <c:pt idx="512">
                  <c:v>0.600000000000002</c:v>
                </c:pt>
                <c:pt idx="513">
                  <c:v>0.432432432432432</c:v>
                </c:pt>
                <c:pt idx="514">
                  <c:v>0.467532467532468</c:v>
                </c:pt>
                <c:pt idx="515">
                  <c:v>0.5</c:v>
                </c:pt>
                <c:pt idx="516">
                  <c:v>0.438202247191011</c:v>
                </c:pt>
                <c:pt idx="517">
                  <c:v>0.4</c:v>
                </c:pt>
                <c:pt idx="518">
                  <c:v>0.487951807228917</c:v>
                </c:pt>
                <c:pt idx="519">
                  <c:v>0.442622950819673</c:v>
                </c:pt>
                <c:pt idx="520">
                  <c:v>0.177777777777778</c:v>
                </c:pt>
                <c:pt idx="521">
                  <c:v>0.8</c:v>
                </c:pt>
                <c:pt idx="522">
                  <c:v>0.448979591836735</c:v>
                </c:pt>
                <c:pt idx="523">
                  <c:v>0.608040201005027</c:v>
                </c:pt>
                <c:pt idx="524">
                  <c:v>0.454545454545454</c:v>
                </c:pt>
                <c:pt idx="525">
                  <c:v>0.482758620689656</c:v>
                </c:pt>
                <c:pt idx="526">
                  <c:v>0.477876106194692</c:v>
                </c:pt>
                <c:pt idx="527">
                  <c:v>0.47</c:v>
                </c:pt>
                <c:pt idx="528">
                  <c:v>0.571428571428575</c:v>
                </c:pt>
                <c:pt idx="529">
                  <c:v>0.432432432432432</c:v>
                </c:pt>
                <c:pt idx="530">
                  <c:v>0.442622950819673</c:v>
                </c:pt>
                <c:pt idx="531">
                  <c:v>0.600000000000002</c:v>
                </c:pt>
                <c:pt idx="532">
                  <c:v>0.553191489361702</c:v>
                </c:pt>
                <c:pt idx="533">
                  <c:v>0.544554455445545</c:v>
                </c:pt>
                <c:pt idx="534">
                  <c:v>0.428571428571429</c:v>
                </c:pt>
                <c:pt idx="535">
                  <c:v>0.514851485148517</c:v>
                </c:pt>
                <c:pt idx="536">
                  <c:v>0.442307692307693</c:v>
                </c:pt>
                <c:pt idx="537">
                  <c:v>0.510204081632649</c:v>
                </c:pt>
                <c:pt idx="538">
                  <c:v>0.579617834394906</c:v>
                </c:pt>
                <c:pt idx="539">
                  <c:v>0.508250825082508</c:v>
                </c:pt>
                <c:pt idx="540">
                  <c:v>0.431578947368423</c:v>
                </c:pt>
                <c:pt idx="541">
                  <c:v>0.479838709677421</c:v>
                </c:pt>
                <c:pt idx="542">
                  <c:v>0.692307692307694</c:v>
                </c:pt>
                <c:pt idx="543">
                  <c:v>0.421052631578948</c:v>
                </c:pt>
                <c:pt idx="544">
                  <c:v>0.43119266055046</c:v>
                </c:pt>
                <c:pt idx="545">
                  <c:v>0.485507246376812</c:v>
                </c:pt>
                <c:pt idx="546">
                  <c:v>0.483870967741937</c:v>
                </c:pt>
                <c:pt idx="547">
                  <c:v>0.481927710843373</c:v>
                </c:pt>
                <c:pt idx="548">
                  <c:v>0.526315789473684</c:v>
                </c:pt>
                <c:pt idx="549">
                  <c:v>0.4</c:v>
                </c:pt>
                <c:pt idx="550">
                  <c:v>0.478260869565218</c:v>
                </c:pt>
                <c:pt idx="551">
                  <c:v>0.545454545454545</c:v>
                </c:pt>
                <c:pt idx="552">
                  <c:v>0.470873786407768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9200264"/>
        <c:axId val="2099204840"/>
      </c:scatterChart>
      <c:valAx>
        <c:axId val="209920026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txPr>
          <a:bodyPr/>
          <a:lstStyle/>
          <a:p>
            <a:pPr>
              <a:defRPr>
                <a:effectLst/>
              </a:defRPr>
            </a:pPr>
            <a:endParaRPr lang="en-US"/>
          </a:p>
        </c:txPr>
        <c:crossAx val="2099204840"/>
        <c:crosses val="autoZero"/>
        <c:crossBetween val="midCat"/>
        <c:majorUnit val="2.0E7"/>
        <c:minorUnit val="4.0E6"/>
      </c:valAx>
      <c:valAx>
        <c:axId val="2099204840"/>
        <c:scaling>
          <c:orientation val="minMax"/>
          <c:max val="1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effectLst/>
        </c:spPr>
        <c:txPr>
          <a:bodyPr/>
          <a:lstStyle/>
          <a:p>
            <a:pPr>
              <a:defRPr>
                <a:effectLst/>
              </a:defRPr>
            </a:pPr>
            <a:endParaRPr lang="en-US"/>
          </a:p>
        </c:txPr>
        <c:crossAx val="2099200264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>
          <a:effectLst>
            <a:outerShdw blurRad="38100" dist="38100" dir="2700000" algn="tl">
              <a:srgbClr val="000000">
                <a:alpha val="43137"/>
              </a:srgbClr>
            </a:outerShdw>
          </a:effectLst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</a:t>
            </a:r>
            <a:r>
              <a:rPr lang="en-US" b="0" baseline="0" dirty="0" smtClean="0"/>
              <a:t> mapping </a:t>
            </a:r>
            <a:r>
              <a:rPr lang="en-US" b="0" dirty="0" smtClean="0"/>
              <a:t>of</a:t>
            </a:r>
            <a:r>
              <a:rPr lang="en-US" b="0" baseline="0" dirty="0" smtClean="0"/>
              <a:t>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S15</a:t>
            </a:r>
            <a:endParaRPr lang="en-US" b="0" dirty="0"/>
          </a:p>
        </c:rich>
      </c:tx>
      <c:layout>
        <c:manualLayout>
          <c:xMode val="edge"/>
          <c:yMode val="edge"/>
          <c:x val="0.177384858142732"/>
          <c:y val="0.080442321758960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474298914360329"/>
          <c:y val="0.183595974523505"/>
          <c:w val="0.857404699412574"/>
          <c:h val="0.746443011903965"/>
        </c:manualLayout>
      </c:layout>
      <c:scatterChart>
        <c:scatterStyle val="lineMarker"/>
        <c:varyColors val="0"/>
        <c:ser>
          <c:idx val="0"/>
          <c:order val="0"/>
          <c:tx>
            <c:strRef>
              <c:f>EHO7T2!$H$1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ymbol val="dot"/>
            <c:size val="7"/>
          </c:marker>
          <c:xVal>
            <c:numRef>
              <c:f>EHO7T2!$B$2:$B$456</c:f>
              <c:numCache>
                <c:formatCode>_(* #,##0_);_(* \(#,##0\);_(* "-"??_);_(@_)</c:formatCode>
                <c:ptCount val="455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597905.0</c:v>
                </c:pt>
                <c:pt idx="8">
                  <c:v>597918.0</c:v>
                </c:pt>
                <c:pt idx="9">
                  <c:v>601632.0</c:v>
                </c:pt>
                <c:pt idx="10">
                  <c:v>604554.0</c:v>
                </c:pt>
                <c:pt idx="11">
                  <c:v>705919.0</c:v>
                </c:pt>
                <c:pt idx="12">
                  <c:v>774692.0</c:v>
                </c:pt>
                <c:pt idx="13">
                  <c:v>813650.0</c:v>
                </c:pt>
                <c:pt idx="14">
                  <c:v>839184.0</c:v>
                </c:pt>
                <c:pt idx="15">
                  <c:v>840378.0</c:v>
                </c:pt>
                <c:pt idx="16">
                  <c:v>855717.0</c:v>
                </c:pt>
                <c:pt idx="17">
                  <c:v>863422.0</c:v>
                </c:pt>
                <c:pt idx="18">
                  <c:v>961051.0</c:v>
                </c:pt>
                <c:pt idx="19">
                  <c:v>961054.0</c:v>
                </c:pt>
                <c:pt idx="20">
                  <c:v>1.004554E6</c:v>
                </c:pt>
                <c:pt idx="21">
                  <c:v>1.115904E6</c:v>
                </c:pt>
                <c:pt idx="22">
                  <c:v>1.129225E6</c:v>
                </c:pt>
                <c:pt idx="23">
                  <c:v>1.129309E6</c:v>
                </c:pt>
                <c:pt idx="24">
                  <c:v>1.545448E6</c:v>
                </c:pt>
                <c:pt idx="25">
                  <c:v>1.555589E6</c:v>
                </c:pt>
                <c:pt idx="26">
                  <c:v>1.559838E6</c:v>
                </c:pt>
                <c:pt idx="27">
                  <c:v>1.574863E6</c:v>
                </c:pt>
                <c:pt idx="28">
                  <c:v>1.591962E6</c:v>
                </c:pt>
                <c:pt idx="29">
                  <c:v>1.592087E6</c:v>
                </c:pt>
                <c:pt idx="30">
                  <c:v>1.608082E6</c:v>
                </c:pt>
                <c:pt idx="31">
                  <c:v>1.614097E6</c:v>
                </c:pt>
                <c:pt idx="32">
                  <c:v>1.706825E6</c:v>
                </c:pt>
                <c:pt idx="33">
                  <c:v>1.812972E6</c:v>
                </c:pt>
                <c:pt idx="34">
                  <c:v>1.814391E6</c:v>
                </c:pt>
                <c:pt idx="35">
                  <c:v>1.81444E6</c:v>
                </c:pt>
                <c:pt idx="36">
                  <c:v>1.818503E6</c:v>
                </c:pt>
                <c:pt idx="37">
                  <c:v>1.827836E6</c:v>
                </c:pt>
                <c:pt idx="38">
                  <c:v>1.836709E6</c:v>
                </c:pt>
                <c:pt idx="39">
                  <c:v>1.83864E6</c:v>
                </c:pt>
                <c:pt idx="40">
                  <c:v>1.842209E6</c:v>
                </c:pt>
                <c:pt idx="41">
                  <c:v>1.859432E6</c:v>
                </c:pt>
                <c:pt idx="42">
                  <c:v>1.894912E6</c:v>
                </c:pt>
                <c:pt idx="43">
                  <c:v>1.912021E6</c:v>
                </c:pt>
                <c:pt idx="44">
                  <c:v>1.961674E6</c:v>
                </c:pt>
                <c:pt idx="45">
                  <c:v>2.749195E6</c:v>
                </c:pt>
                <c:pt idx="46">
                  <c:v>2.812064E6</c:v>
                </c:pt>
                <c:pt idx="47">
                  <c:v>2.854907E6</c:v>
                </c:pt>
                <c:pt idx="48">
                  <c:v>2.86745E6</c:v>
                </c:pt>
                <c:pt idx="49">
                  <c:v>2.871121E6</c:v>
                </c:pt>
                <c:pt idx="50">
                  <c:v>2.871555E6</c:v>
                </c:pt>
                <c:pt idx="51">
                  <c:v>3.065596E6</c:v>
                </c:pt>
                <c:pt idx="52">
                  <c:v>3.075701E6</c:v>
                </c:pt>
                <c:pt idx="53">
                  <c:v>3.075999E6</c:v>
                </c:pt>
                <c:pt idx="54">
                  <c:v>3.085335E6</c:v>
                </c:pt>
                <c:pt idx="55">
                  <c:v>3.085375E6</c:v>
                </c:pt>
                <c:pt idx="56">
                  <c:v>3.086447E6</c:v>
                </c:pt>
                <c:pt idx="57">
                  <c:v>3.100028E6</c:v>
                </c:pt>
                <c:pt idx="58">
                  <c:v>3.100095E6</c:v>
                </c:pt>
                <c:pt idx="59">
                  <c:v>3.119167E6</c:v>
                </c:pt>
                <c:pt idx="60">
                  <c:v>3.170188E6</c:v>
                </c:pt>
                <c:pt idx="61">
                  <c:v>3.405986E6</c:v>
                </c:pt>
                <c:pt idx="62">
                  <c:v>3.405994E6</c:v>
                </c:pt>
                <c:pt idx="63">
                  <c:v>3.406516E6</c:v>
                </c:pt>
                <c:pt idx="64">
                  <c:v>3.406626E6</c:v>
                </c:pt>
                <c:pt idx="65">
                  <c:v>3.447282E6</c:v>
                </c:pt>
                <c:pt idx="66">
                  <c:v>3.452193E6</c:v>
                </c:pt>
                <c:pt idx="67">
                  <c:v>3.558381E6</c:v>
                </c:pt>
                <c:pt idx="68">
                  <c:v>3.558389E6</c:v>
                </c:pt>
                <c:pt idx="69">
                  <c:v>3.639139E6</c:v>
                </c:pt>
                <c:pt idx="70">
                  <c:v>3.778337E6</c:v>
                </c:pt>
                <c:pt idx="71">
                  <c:v>3.795292E6</c:v>
                </c:pt>
                <c:pt idx="72">
                  <c:v>3.795363E6</c:v>
                </c:pt>
                <c:pt idx="73">
                  <c:v>3.811556E6</c:v>
                </c:pt>
                <c:pt idx="74">
                  <c:v>3.817872E6</c:v>
                </c:pt>
                <c:pt idx="75">
                  <c:v>3.820667E6</c:v>
                </c:pt>
                <c:pt idx="76">
                  <c:v>4.027605E6</c:v>
                </c:pt>
                <c:pt idx="77">
                  <c:v>4.254523E6</c:v>
                </c:pt>
                <c:pt idx="78">
                  <c:v>4.38696E6</c:v>
                </c:pt>
                <c:pt idx="79">
                  <c:v>4.62547E6</c:v>
                </c:pt>
                <c:pt idx="80">
                  <c:v>4.925018E6</c:v>
                </c:pt>
                <c:pt idx="81">
                  <c:v>4.960954E6</c:v>
                </c:pt>
                <c:pt idx="82">
                  <c:v>5.050649E6</c:v>
                </c:pt>
                <c:pt idx="83">
                  <c:v>5.050897E6</c:v>
                </c:pt>
                <c:pt idx="84">
                  <c:v>5.139186E6</c:v>
                </c:pt>
                <c:pt idx="85">
                  <c:v>8.839954E6</c:v>
                </c:pt>
                <c:pt idx="86">
                  <c:v>8.84196E6</c:v>
                </c:pt>
                <c:pt idx="87">
                  <c:v>8.873456E6</c:v>
                </c:pt>
                <c:pt idx="88">
                  <c:v>8.953081E6</c:v>
                </c:pt>
                <c:pt idx="89">
                  <c:v>9.857779E6</c:v>
                </c:pt>
                <c:pt idx="90">
                  <c:v>1.0524957E7</c:v>
                </c:pt>
                <c:pt idx="91">
                  <c:v>1.052523E7</c:v>
                </c:pt>
                <c:pt idx="92">
                  <c:v>1.0574796E7</c:v>
                </c:pt>
                <c:pt idx="93">
                  <c:v>1.0855341E7</c:v>
                </c:pt>
                <c:pt idx="94">
                  <c:v>1.1001421E7</c:v>
                </c:pt>
                <c:pt idx="95">
                  <c:v>1.1016045E7</c:v>
                </c:pt>
                <c:pt idx="96">
                  <c:v>1.1642677E7</c:v>
                </c:pt>
                <c:pt idx="97">
                  <c:v>1.1769963E7</c:v>
                </c:pt>
                <c:pt idx="98">
                  <c:v>1.1773662E7</c:v>
                </c:pt>
                <c:pt idx="99">
                  <c:v>1.1933678E7</c:v>
                </c:pt>
                <c:pt idx="100">
                  <c:v>1.2008883E7</c:v>
                </c:pt>
                <c:pt idx="101">
                  <c:v>1.2009457E7</c:v>
                </c:pt>
                <c:pt idx="102">
                  <c:v>1.2061626E7</c:v>
                </c:pt>
                <c:pt idx="103">
                  <c:v>1.2229416E7</c:v>
                </c:pt>
                <c:pt idx="104">
                  <c:v>1.2621157E7</c:v>
                </c:pt>
                <c:pt idx="105">
                  <c:v>1.2621176E7</c:v>
                </c:pt>
                <c:pt idx="106">
                  <c:v>1.2662386E7</c:v>
                </c:pt>
                <c:pt idx="107">
                  <c:v>1.4304175E7</c:v>
                </c:pt>
                <c:pt idx="108">
                  <c:v>1.4311035E7</c:v>
                </c:pt>
                <c:pt idx="109">
                  <c:v>1.5128416E7</c:v>
                </c:pt>
                <c:pt idx="110">
                  <c:v>1.5781054E7</c:v>
                </c:pt>
                <c:pt idx="111">
                  <c:v>1.5842023E7</c:v>
                </c:pt>
                <c:pt idx="112">
                  <c:v>1.5973654E7</c:v>
                </c:pt>
                <c:pt idx="113">
                  <c:v>1.6138322E7</c:v>
                </c:pt>
                <c:pt idx="114">
                  <c:v>1.6139714E7</c:v>
                </c:pt>
                <c:pt idx="115">
                  <c:v>1.6139878E7</c:v>
                </c:pt>
                <c:pt idx="116">
                  <c:v>1.6162019E7</c:v>
                </c:pt>
                <c:pt idx="117">
                  <c:v>1.6205379E7</c:v>
                </c:pt>
                <c:pt idx="118">
                  <c:v>1.6263663E7</c:v>
                </c:pt>
                <c:pt idx="119">
                  <c:v>1.6291871E7</c:v>
                </c:pt>
                <c:pt idx="120">
                  <c:v>1.7292074E7</c:v>
                </c:pt>
                <c:pt idx="121">
                  <c:v>1.9056769E7</c:v>
                </c:pt>
                <c:pt idx="122">
                  <c:v>1.9067933E7</c:v>
                </c:pt>
                <c:pt idx="123">
                  <c:v>1.9070965E7</c:v>
                </c:pt>
                <c:pt idx="124">
                  <c:v>1.9083312E7</c:v>
                </c:pt>
                <c:pt idx="125">
                  <c:v>1.9310092E7</c:v>
                </c:pt>
                <c:pt idx="126">
                  <c:v>1.9547357E7</c:v>
                </c:pt>
                <c:pt idx="127">
                  <c:v>1.9547503E7</c:v>
                </c:pt>
                <c:pt idx="128">
                  <c:v>1.9547747E7</c:v>
                </c:pt>
                <c:pt idx="129">
                  <c:v>1.9680546E7</c:v>
                </c:pt>
                <c:pt idx="130">
                  <c:v>2.0339131E7</c:v>
                </c:pt>
                <c:pt idx="131">
                  <c:v>2.0552075E7</c:v>
                </c:pt>
                <c:pt idx="132">
                  <c:v>2.0554248E7</c:v>
                </c:pt>
                <c:pt idx="133">
                  <c:v>2.0563528E7</c:v>
                </c:pt>
                <c:pt idx="134">
                  <c:v>2.0638576E7</c:v>
                </c:pt>
                <c:pt idx="135">
                  <c:v>2.0648702E7</c:v>
                </c:pt>
                <c:pt idx="136">
                  <c:v>2.0802172E7</c:v>
                </c:pt>
                <c:pt idx="137">
                  <c:v>2.100869E7</c:v>
                </c:pt>
                <c:pt idx="138">
                  <c:v>2.1051209E7</c:v>
                </c:pt>
                <c:pt idx="139">
                  <c:v>2.1132298E7</c:v>
                </c:pt>
                <c:pt idx="140">
                  <c:v>2.1132338E7</c:v>
                </c:pt>
                <c:pt idx="141">
                  <c:v>2.1145648E7</c:v>
                </c:pt>
                <c:pt idx="142">
                  <c:v>2.1145657E7</c:v>
                </c:pt>
                <c:pt idx="143">
                  <c:v>2.115198E7</c:v>
                </c:pt>
                <c:pt idx="144">
                  <c:v>2.1215672E7</c:v>
                </c:pt>
                <c:pt idx="145">
                  <c:v>2.1272591E7</c:v>
                </c:pt>
                <c:pt idx="146">
                  <c:v>2.1327273E7</c:v>
                </c:pt>
                <c:pt idx="147">
                  <c:v>2.1658389E7</c:v>
                </c:pt>
                <c:pt idx="148">
                  <c:v>2.1689879E7</c:v>
                </c:pt>
                <c:pt idx="149">
                  <c:v>2.1730449E7</c:v>
                </c:pt>
                <c:pt idx="150">
                  <c:v>2.1994411E7</c:v>
                </c:pt>
                <c:pt idx="151">
                  <c:v>2.2237273E7</c:v>
                </c:pt>
                <c:pt idx="152">
                  <c:v>2.2826339E7</c:v>
                </c:pt>
                <c:pt idx="153">
                  <c:v>2.3490353E7</c:v>
                </c:pt>
                <c:pt idx="154">
                  <c:v>2.3521643E7</c:v>
                </c:pt>
                <c:pt idx="155">
                  <c:v>2.3536684E7</c:v>
                </c:pt>
                <c:pt idx="156">
                  <c:v>2.3541223E7</c:v>
                </c:pt>
                <c:pt idx="157">
                  <c:v>2.3546561E7</c:v>
                </c:pt>
                <c:pt idx="158">
                  <c:v>2.3563501E7</c:v>
                </c:pt>
                <c:pt idx="159">
                  <c:v>2.4104188E7</c:v>
                </c:pt>
                <c:pt idx="160">
                  <c:v>2.416613E7</c:v>
                </c:pt>
                <c:pt idx="161">
                  <c:v>2.4834233E7</c:v>
                </c:pt>
                <c:pt idx="162">
                  <c:v>2.5255506E7</c:v>
                </c:pt>
                <c:pt idx="163">
                  <c:v>2.5263278E7</c:v>
                </c:pt>
                <c:pt idx="164">
                  <c:v>2.5268368E7</c:v>
                </c:pt>
                <c:pt idx="165">
                  <c:v>2.7356203E7</c:v>
                </c:pt>
                <c:pt idx="166">
                  <c:v>2.7356224E7</c:v>
                </c:pt>
                <c:pt idx="167">
                  <c:v>2.7499617E7</c:v>
                </c:pt>
                <c:pt idx="168">
                  <c:v>2.8602991E7</c:v>
                </c:pt>
                <c:pt idx="169">
                  <c:v>2.8903656E7</c:v>
                </c:pt>
                <c:pt idx="170">
                  <c:v>2.8909622E7</c:v>
                </c:pt>
                <c:pt idx="171">
                  <c:v>2.8997997E7</c:v>
                </c:pt>
                <c:pt idx="172">
                  <c:v>2.9624931E7</c:v>
                </c:pt>
                <c:pt idx="173">
                  <c:v>2.9675928E7</c:v>
                </c:pt>
                <c:pt idx="174">
                  <c:v>2.9824787E7</c:v>
                </c:pt>
                <c:pt idx="175">
                  <c:v>3.0198151E7</c:v>
                </c:pt>
                <c:pt idx="176">
                  <c:v>3.0376486E7</c:v>
                </c:pt>
                <c:pt idx="177">
                  <c:v>3.039366E7</c:v>
                </c:pt>
                <c:pt idx="178">
                  <c:v>3.0408765E7</c:v>
                </c:pt>
                <c:pt idx="179">
                  <c:v>3.0455945E7</c:v>
                </c:pt>
                <c:pt idx="180">
                  <c:v>3.1088011E7</c:v>
                </c:pt>
                <c:pt idx="181">
                  <c:v>3.1476458E7</c:v>
                </c:pt>
                <c:pt idx="182">
                  <c:v>3.1539934E7</c:v>
                </c:pt>
                <c:pt idx="183">
                  <c:v>3.176522E7</c:v>
                </c:pt>
                <c:pt idx="184">
                  <c:v>4.6642286E7</c:v>
                </c:pt>
                <c:pt idx="185">
                  <c:v>4.6729576E7</c:v>
                </c:pt>
                <c:pt idx="186">
                  <c:v>4.6773999E7</c:v>
                </c:pt>
                <c:pt idx="187">
                  <c:v>4.8258198E7</c:v>
                </c:pt>
                <c:pt idx="188">
                  <c:v>4.9670525E7</c:v>
                </c:pt>
                <c:pt idx="189">
                  <c:v>4.967252E7</c:v>
                </c:pt>
                <c:pt idx="190">
                  <c:v>5.3283966E7</c:v>
                </c:pt>
                <c:pt idx="191">
                  <c:v>5.332686E7</c:v>
                </c:pt>
                <c:pt idx="192">
                  <c:v>5.3358439E7</c:v>
                </c:pt>
                <c:pt idx="193">
                  <c:v>5.3503934E7</c:v>
                </c:pt>
                <c:pt idx="194">
                  <c:v>5.3504721E7</c:v>
                </c:pt>
                <c:pt idx="195">
                  <c:v>5.3513055E7</c:v>
                </c:pt>
                <c:pt idx="196">
                  <c:v>5.3656135E7</c:v>
                </c:pt>
                <c:pt idx="197">
                  <c:v>5.3682949E7</c:v>
                </c:pt>
                <c:pt idx="198">
                  <c:v>5.4967096E7</c:v>
                </c:pt>
                <c:pt idx="199">
                  <c:v>5.5731835E7</c:v>
                </c:pt>
                <c:pt idx="200">
                  <c:v>5.5731946E7</c:v>
                </c:pt>
                <c:pt idx="201">
                  <c:v>5.5844927E7</c:v>
                </c:pt>
                <c:pt idx="202">
                  <c:v>5.5907811E7</c:v>
                </c:pt>
                <c:pt idx="203">
                  <c:v>5.6501806E7</c:v>
                </c:pt>
                <c:pt idx="204">
                  <c:v>5.6545175E7</c:v>
                </c:pt>
                <c:pt idx="205">
                  <c:v>5.6701294E7</c:v>
                </c:pt>
                <c:pt idx="206">
                  <c:v>5.6917953E7</c:v>
                </c:pt>
                <c:pt idx="207">
                  <c:v>5.6933519E7</c:v>
                </c:pt>
                <c:pt idx="208">
                  <c:v>5.6966011E7</c:v>
                </c:pt>
                <c:pt idx="209">
                  <c:v>5.6966071E7</c:v>
                </c:pt>
                <c:pt idx="210">
                  <c:v>5.7016092E7</c:v>
                </c:pt>
                <c:pt idx="211">
                  <c:v>5.7085465E7</c:v>
                </c:pt>
                <c:pt idx="212">
                  <c:v>5.7159248E7</c:v>
                </c:pt>
                <c:pt idx="213">
                  <c:v>5.7499902E7</c:v>
                </c:pt>
                <c:pt idx="214">
                  <c:v>5.7503213E7</c:v>
                </c:pt>
                <c:pt idx="215">
                  <c:v>5.7601792E7</c:v>
                </c:pt>
                <c:pt idx="216">
                  <c:v>5.7609E7</c:v>
                </c:pt>
                <c:pt idx="217">
                  <c:v>5.7624549E7</c:v>
                </c:pt>
                <c:pt idx="218">
                  <c:v>5.7723752E7</c:v>
                </c:pt>
                <c:pt idx="219">
                  <c:v>5.7850192E7</c:v>
                </c:pt>
                <c:pt idx="220">
                  <c:v>5.7850605E7</c:v>
                </c:pt>
                <c:pt idx="221">
                  <c:v>5.7937788E7</c:v>
                </c:pt>
                <c:pt idx="222">
                  <c:v>5.7937895E7</c:v>
                </c:pt>
                <c:pt idx="223">
                  <c:v>5.799696E7</c:v>
                </c:pt>
                <c:pt idx="224">
                  <c:v>5.8030595E7</c:v>
                </c:pt>
                <c:pt idx="225">
                  <c:v>5.8030634E7</c:v>
                </c:pt>
                <c:pt idx="226">
                  <c:v>5.807557E7</c:v>
                </c:pt>
                <c:pt idx="227">
                  <c:v>5.8079165E7</c:v>
                </c:pt>
                <c:pt idx="228">
                  <c:v>5.8327646E7</c:v>
                </c:pt>
                <c:pt idx="229">
                  <c:v>5.8542901E7</c:v>
                </c:pt>
                <c:pt idx="230">
                  <c:v>5.8566304E7</c:v>
                </c:pt>
                <c:pt idx="231">
                  <c:v>5.8575489E7</c:v>
                </c:pt>
                <c:pt idx="232">
                  <c:v>5.8579274E7</c:v>
                </c:pt>
                <c:pt idx="233">
                  <c:v>5.8587737E7</c:v>
                </c:pt>
                <c:pt idx="234">
                  <c:v>5.8701316E7</c:v>
                </c:pt>
                <c:pt idx="235">
                  <c:v>5.8750604E7</c:v>
                </c:pt>
                <c:pt idx="236">
                  <c:v>5.8757668E7</c:v>
                </c:pt>
                <c:pt idx="237">
                  <c:v>5.8757683E7</c:v>
                </c:pt>
                <c:pt idx="238">
                  <c:v>6.5022234E7</c:v>
                </c:pt>
                <c:pt idx="239">
                  <c:v>6.6432424E7</c:v>
                </c:pt>
                <c:pt idx="240">
                  <c:v>6.6527192E7</c:v>
                </c:pt>
                <c:pt idx="241">
                  <c:v>6.6575868E7</c:v>
                </c:pt>
                <c:pt idx="242">
                  <c:v>6.6584002E7</c:v>
                </c:pt>
                <c:pt idx="243">
                  <c:v>6.6600479E7</c:v>
                </c:pt>
                <c:pt idx="244">
                  <c:v>6.6613525E7</c:v>
                </c:pt>
                <c:pt idx="245">
                  <c:v>6.6614008E7</c:v>
                </c:pt>
                <c:pt idx="246">
                  <c:v>6.6656102E7</c:v>
                </c:pt>
                <c:pt idx="247">
                  <c:v>6.6812797E7</c:v>
                </c:pt>
                <c:pt idx="248">
                  <c:v>6.6861966E7</c:v>
                </c:pt>
                <c:pt idx="249">
                  <c:v>6.6946748E7</c:v>
                </c:pt>
                <c:pt idx="250">
                  <c:v>6.6947383E7</c:v>
                </c:pt>
                <c:pt idx="251">
                  <c:v>6.694813E7</c:v>
                </c:pt>
                <c:pt idx="252">
                  <c:v>6.7037054E7</c:v>
                </c:pt>
                <c:pt idx="253">
                  <c:v>6.7233266E7</c:v>
                </c:pt>
                <c:pt idx="254">
                  <c:v>6.7233318E7</c:v>
                </c:pt>
                <c:pt idx="255">
                  <c:v>6.7680146E7</c:v>
                </c:pt>
                <c:pt idx="256">
                  <c:v>6.8009708E7</c:v>
                </c:pt>
                <c:pt idx="257">
                  <c:v>6.8172587E7</c:v>
                </c:pt>
                <c:pt idx="258">
                  <c:v>6.8337959E7</c:v>
                </c:pt>
                <c:pt idx="259">
                  <c:v>6.8381131E7</c:v>
                </c:pt>
                <c:pt idx="260">
                  <c:v>6.9008037E7</c:v>
                </c:pt>
                <c:pt idx="261">
                  <c:v>6.9143577E7</c:v>
                </c:pt>
                <c:pt idx="262">
                  <c:v>6.9354963E7</c:v>
                </c:pt>
                <c:pt idx="263">
                  <c:v>6.9373414E7</c:v>
                </c:pt>
                <c:pt idx="264">
                  <c:v>6.9964022E7</c:v>
                </c:pt>
                <c:pt idx="265">
                  <c:v>7.0710858E7</c:v>
                </c:pt>
                <c:pt idx="266">
                  <c:v>7.0713787E7</c:v>
                </c:pt>
                <c:pt idx="267">
                  <c:v>7.1237702E7</c:v>
                </c:pt>
                <c:pt idx="268">
                  <c:v>7.1264523E7</c:v>
                </c:pt>
                <c:pt idx="269">
                  <c:v>7.1319646E7</c:v>
                </c:pt>
                <c:pt idx="270">
                  <c:v>7.1509685E7</c:v>
                </c:pt>
                <c:pt idx="271">
                  <c:v>7.1509796E7</c:v>
                </c:pt>
                <c:pt idx="272">
                  <c:v>7.1885423E7</c:v>
                </c:pt>
                <c:pt idx="273">
                  <c:v>7.1917058E7</c:v>
                </c:pt>
                <c:pt idx="274">
                  <c:v>7.1958025E7</c:v>
                </c:pt>
                <c:pt idx="275">
                  <c:v>7.1983772E7</c:v>
                </c:pt>
                <c:pt idx="276">
                  <c:v>7.1986946E7</c:v>
                </c:pt>
                <c:pt idx="277">
                  <c:v>7.1988106E7</c:v>
                </c:pt>
                <c:pt idx="278">
                  <c:v>7.2001136E7</c:v>
                </c:pt>
                <c:pt idx="279">
                  <c:v>7.2007232E7</c:v>
                </c:pt>
                <c:pt idx="280">
                  <c:v>7.2007399E7</c:v>
                </c:pt>
                <c:pt idx="281">
                  <c:v>7.2011181E7</c:v>
                </c:pt>
                <c:pt idx="282">
                  <c:v>7.2011193E7</c:v>
                </c:pt>
                <c:pt idx="283">
                  <c:v>7.2011261E7</c:v>
                </c:pt>
                <c:pt idx="284">
                  <c:v>7.2020134E7</c:v>
                </c:pt>
                <c:pt idx="285">
                  <c:v>7.2020294E7</c:v>
                </c:pt>
                <c:pt idx="286">
                  <c:v>7.2020323E7</c:v>
                </c:pt>
                <c:pt idx="287">
                  <c:v>7.2184629E7</c:v>
                </c:pt>
                <c:pt idx="288">
                  <c:v>7.2822296E7</c:v>
                </c:pt>
                <c:pt idx="289">
                  <c:v>7.2828403E7</c:v>
                </c:pt>
                <c:pt idx="290">
                  <c:v>7.282963E7</c:v>
                </c:pt>
                <c:pt idx="291">
                  <c:v>7.2831652E7</c:v>
                </c:pt>
                <c:pt idx="292">
                  <c:v>7.2984669E7</c:v>
                </c:pt>
                <c:pt idx="293">
                  <c:v>7.2992443E7</c:v>
                </c:pt>
                <c:pt idx="294">
                  <c:v>7.2992763E7</c:v>
                </c:pt>
                <c:pt idx="295">
                  <c:v>7.4750405E7</c:v>
                </c:pt>
                <c:pt idx="296">
                  <c:v>7.495185E7</c:v>
                </c:pt>
                <c:pt idx="297">
                  <c:v>7.5203269E7</c:v>
                </c:pt>
                <c:pt idx="298">
                  <c:v>7.5327916E7</c:v>
                </c:pt>
                <c:pt idx="299">
                  <c:v>7.5665405E7</c:v>
                </c:pt>
                <c:pt idx="300">
                  <c:v>7.6587202E7</c:v>
                </c:pt>
                <c:pt idx="301">
                  <c:v>7.6587331E7</c:v>
                </c:pt>
                <c:pt idx="302">
                  <c:v>7.7769834E7</c:v>
                </c:pt>
                <c:pt idx="303">
                  <c:v>7.8063E7</c:v>
                </c:pt>
                <c:pt idx="304">
                  <c:v>7.8064351E7</c:v>
                </c:pt>
                <c:pt idx="305">
                  <c:v>7.8312497E7</c:v>
                </c:pt>
                <c:pt idx="306">
                  <c:v>7.8458915E7</c:v>
                </c:pt>
                <c:pt idx="307">
                  <c:v>7.8466437E7</c:v>
                </c:pt>
                <c:pt idx="308">
                  <c:v>7.924582E7</c:v>
                </c:pt>
                <c:pt idx="309">
                  <c:v>7.9245956E7</c:v>
                </c:pt>
                <c:pt idx="310">
                  <c:v>7.9245961E7</c:v>
                </c:pt>
                <c:pt idx="311">
                  <c:v>8.1010073E7</c:v>
                </c:pt>
                <c:pt idx="312">
                  <c:v>8.1030968E7</c:v>
                </c:pt>
                <c:pt idx="313">
                  <c:v>8.1056441E7</c:v>
                </c:pt>
                <c:pt idx="314">
                  <c:v>8.1061827E7</c:v>
                </c:pt>
                <c:pt idx="315">
                  <c:v>8.1076821E7</c:v>
                </c:pt>
                <c:pt idx="316">
                  <c:v>8.1077915E7</c:v>
                </c:pt>
                <c:pt idx="317">
                  <c:v>8.1094951E7</c:v>
                </c:pt>
                <c:pt idx="318">
                  <c:v>8.1095099E7</c:v>
                </c:pt>
                <c:pt idx="319">
                  <c:v>8.1095363E7</c:v>
                </c:pt>
                <c:pt idx="320">
                  <c:v>8.1115573E7</c:v>
                </c:pt>
                <c:pt idx="321">
                  <c:v>8.1115687E7</c:v>
                </c:pt>
                <c:pt idx="322">
                  <c:v>8.1115833E7</c:v>
                </c:pt>
                <c:pt idx="323">
                  <c:v>8.1115842E7</c:v>
                </c:pt>
                <c:pt idx="324">
                  <c:v>8.1115857E7</c:v>
                </c:pt>
                <c:pt idx="325">
                  <c:v>8.1145807E7</c:v>
                </c:pt>
                <c:pt idx="326">
                  <c:v>8.1157385E7</c:v>
                </c:pt>
                <c:pt idx="327">
                  <c:v>8.1167314E7</c:v>
                </c:pt>
                <c:pt idx="328">
                  <c:v>8.1173193E7</c:v>
                </c:pt>
                <c:pt idx="329">
                  <c:v>8.1180988E7</c:v>
                </c:pt>
                <c:pt idx="330">
                  <c:v>8.1181097E7</c:v>
                </c:pt>
                <c:pt idx="331">
                  <c:v>8.1183325E7</c:v>
                </c:pt>
                <c:pt idx="332">
                  <c:v>8.1208175E7</c:v>
                </c:pt>
                <c:pt idx="333">
                  <c:v>8.1208203E7</c:v>
                </c:pt>
                <c:pt idx="334">
                  <c:v>8.1208515E7</c:v>
                </c:pt>
                <c:pt idx="335">
                  <c:v>8.1209207E7</c:v>
                </c:pt>
                <c:pt idx="336">
                  <c:v>8.1398635E7</c:v>
                </c:pt>
                <c:pt idx="337">
                  <c:v>8.1726863E7</c:v>
                </c:pt>
                <c:pt idx="338">
                  <c:v>8.1816733E7</c:v>
                </c:pt>
                <c:pt idx="339">
                  <c:v>8.1929488E7</c:v>
                </c:pt>
                <c:pt idx="340">
                  <c:v>8.1971403E7</c:v>
                </c:pt>
                <c:pt idx="341">
                  <c:v>8.2182354E7</c:v>
                </c:pt>
                <c:pt idx="342">
                  <c:v>8.2203742E7</c:v>
                </c:pt>
                <c:pt idx="343">
                  <c:v>8.3941726E7</c:v>
                </c:pt>
                <c:pt idx="344">
                  <c:v>8.3941821E7</c:v>
                </c:pt>
                <c:pt idx="345">
                  <c:v>8.3982712E7</c:v>
                </c:pt>
                <c:pt idx="346">
                  <c:v>8.3983071E7</c:v>
                </c:pt>
                <c:pt idx="347">
                  <c:v>8.4050275E7</c:v>
                </c:pt>
                <c:pt idx="348">
                  <c:v>8.4270381E7</c:v>
                </c:pt>
                <c:pt idx="349">
                  <c:v>8.4270743E7</c:v>
                </c:pt>
                <c:pt idx="350">
                  <c:v>8.4402275E7</c:v>
                </c:pt>
                <c:pt idx="351">
                  <c:v>8.4449161E7</c:v>
                </c:pt>
                <c:pt idx="352">
                  <c:v>8.44762E7</c:v>
                </c:pt>
                <c:pt idx="353">
                  <c:v>8.4520292E7</c:v>
                </c:pt>
                <c:pt idx="354">
                  <c:v>8.4531071E7</c:v>
                </c:pt>
                <c:pt idx="355">
                  <c:v>8.4691044E7</c:v>
                </c:pt>
                <c:pt idx="356">
                  <c:v>8.4695361E7</c:v>
                </c:pt>
                <c:pt idx="357">
                  <c:v>8.477869E7</c:v>
                </c:pt>
                <c:pt idx="358">
                  <c:v>8.4778697E7</c:v>
                </c:pt>
                <c:pt idx="359">
                  <c:v>8.4778762E7</c:v>
                </c:pt>
                <c:pt idx="360">
                  <c:v>8.4779248E7</c:v>
                </c:pt>
                <c:pt idx="361">
                  <c:v>8.4796603E7</c:v>
                </c:pt>
                <c:pt idx="362">
                  <c:v>8.4922859E7</c:v>
                </c:pt>
                <c:pt idx="363">
                  <c:v>8.5112068E7</c:v>
                </c:pt>
                <c:pt idx="364">
                  <c:v>8.5689403E7</c:v>
                </c:pt>
                <c:pt idx="365">
                  <c:v>8.5834818E7</c:v>
                </c:pt>
                <c:pt idx="366">
                  <c:v>8.7445839E7</c:v>
                </c:pt>
                <c:pt idx="367">
                  <c:v>8.7446053E7</c:v>
                </c:pt>
                <c:pt idx="368">
                  <c:v>8.7451279E7</c:v>
                </c:pt>
                <c:pt idx="369">
                  <c:v>8.7493737E7</c:v>
                </c:pt>
                <c:pt idx="370">
                  <c:v>8.7678165E7</c:v>
                </c:pt>
                <c:pt idx="371">
                  <c:v>8.7798732E7</c:v>
                </c:pt>
                <c:pt idx="372">
                  <c:v>8.8017809E7</c:v>
                </c:pt>
                <c:pt idx="373">
                  <c:v>8.8105053E7</c:v>
                </c:pt>
                <c:pt idx="374">
                  <c:v>8.8105725E7</c:v>
                </c:pt>
                <c:pt idx="375">
                  <c:v>8.8124525E7</c:v>
                </c:pt>
                <c:pt idx="376">
                  <c:v>8.8500348E7</c:v>
                </c:pt>
                <c:pt idx="377">
                  <c:v>8.8501034E7</c:v>
                </c:pt>
                <c:pt idx="378">
                  <c:v>8.8502224E7</c:v>
                </c:pt>
                <c:pt idx="379">
                  <c:v>8.8505635E7</c:v>
                </c:pt>
                <c:pt idx="380">
                  <c:v>8.8505748E7</c:v>
                </c:pt>
                <c:pt idx="381">
                  <c:v>8.855237E7</c:v>
                </c:pt>
                <c:pt idx="382">
                  <c:v>8.8633052E7</c:v>
                </c:pt>
                <c:pt idx="383">
                  <c:v>8.8713501E7</c:v>
                </c:pt>
                <c:pt idx="384">
                  <c:v>8.8724347E7</c:v>
                </c:pt>
                <c:pt idx="385">
                  <c:v>8.8767769E7</c:v>
                </c:pt>
                <c:pt idx="386">
                  <c:v>8.8778615E7</c:v>
                </c:pt>
                <c:pt idx="387">
                  <c:v>8.8779739E7</c:v>
                </c:pt>
                <c:pt idx="388">
                  <c:v>8.878104E7</c:v>
                </c:pt>
                <c:pt idx="389">
                  <c:v>8.8781614E7</c:v>
                </c:pt>
                <c:pt idx="390">
                  <c:v>8.87831E7</c:v>
                </c:pt>
                <c:pt idx="391">
                  <c:v>8.8783449E7</c:v>
                </c:pt>
                <c:pt idx="392">
                  <c:v>8.8787673E7</c:v>
                </c:pt>
                <c:pt idx="393">
                  <c:v>8.8787727E7</c:v>
                </c:pt>
                <c:pt idx="394">
                  <c:v>8.8787781E7</c:v>
                </c:pt>
                <c:pt idx="395">
                  <c:v>8.8798845E7</c:v>
                </c:pt>
                <c:pt idx="396">
                  <c:v>8.8870967E7</c:v>
                </c:pt>
                <c:pt idx="397">
                  <c:v>8.8872229E7</c:v>
                </c:pt>
                <c:pt idx="398">
                  <c:v>8.8874632E7</c:v>
                </c:pt>
                <c:pt idx="399">
                  <c:v>8.8877929E7</c:v>
                </c:pt>
                <c:pt idx="400">
                  <c:v>8.9167395E7</c:v>
                </c:pt>
                <c:pt idx="401">
                  <c:v>8.9167431E7</c:v>
                </c:pt>
                <c:pt idx="402">
                  <c:v>8.9167443E7</c:v>
                </c:pt>
                <c:pt idx="403">
                  <c:v>8.9167458E7</c:v>
                </c:pt>
                <c:pt idx="404">
                  <c:v>8.9220846E7</c:v>
                </c:pt>
                <c:pt idx="405">
                  <c:v>8.9221054E7</c:v>
                </c:pt>
                <c:pt idx="406">
                  <c:v>8.9221287E7</c:v>
                </c:pt>
                <c:pt idx="407">
                  <c:v>8.9221795E7</c:v>
                </c:pt>
                <c:pt idx="408">
                  <c:v>8.9235184E7</c:v>
                </c:pt>
                <c:pt idx="409">
                  <c:v>8.9235258E7</c:v>
                </c:pt>
                <c:pt idx="410">
                  <c:v>8.924589E7</c:v>
                </c:pt>
                <c:pt idx="411">
                  <c:v>8.9245955E7</c:v>
                </c:pt>
                <c:pt idx="412">
                  <c:v>8.9251798E7</c:v>
                </c:pt>
                <c:pt idx="413">
                  <c:v>8.9251832E7</c:v>
                </c:pt>
                <c:pt idx="414">
                  <c:v>8.9256695E7</c:v>
                </c:pt>
                <c:pt idx="415">
                  <c:v>8.9261482E7</c:v>
                </c:pt>
                <c:pt idx="416">
                  <c:v>8.9265087E7</c:v>
                </c:pt>
                <c:pt idx="417">
                  <c:v>8.9265095E7</c:v>
                </c:pt>
                <c:pt idx="418">
                  <c:v>8.9293254E7</c:v>
                </c:pt>
                <c:pt idx="419">
                  <c:v>8.9293271E7</c:v>
                </c:pt>
                <c:pt idx="420">
                  <c:v>8.9348038E7</c:v>
                </c:pt>
                <c:pt idx="421">
                  <c:v>8.9350178E7</c:v>
                </c:pt>
                <c:pt idx="422">
                  <c:v>8.9590243E7</c:v>
                </c:pt>
                <c:pt idx="423">
                  <c:v>8.9590667E7</c:v>
                </c:pt>
                <c:pt idx="424">
                  <c:v>8.9597221E7</c:v>
                </c:pt>
                <c:pt idx="425">
                  <c:v>8.9655221E7</c:v>
                </c:pt>
                <c:pt idx="426">
                  <c:v>8.9662319E7</c:v>
                </c:pt>
                <c:pt idx="427">
                  <c:v>8.9704365E7</c:v>
                </c:pt>
                <c:pt idx="428">
                  <c:v>8.9724268E7</c:v>
                </c:pt>
                <c:pt idx="429">
                  <c:v>8.9760652E7</c:v>
                </c:pt>
                <c:pt idx="430">
                  <c:v>8.9760712E7</c:v>
                </c:pt>
                <c:pt idx="431">
                  <c:v>8.9764549E7</c:v>
                </c:pt>
                <c:pt idx="432">
                  <c:v>8.9784336E7</c:v>
                </c:pt>
                <c:pt idx="433">
                  <c:v>8.984948E7</c:v>
                </c:pt>
                <c:pt idx="434">
                  <c:v>8.9862367E7</c:v>
                </c:pt>
                <c:pt idx="435">
                  <c:v>8.9874771E7</c:v>
                </c:pt>
                <c:pt idx="436">
                  <c:v>8.9986025E7</c:v>
                </c:pt>
                <c:pt idx="437">
                  <c:v>8.9986154E7</c:v>
                </c:pt>
                <c:pt idx="438">
                  <c:v>9.0023901E7</c:v>
                </c:pt>
                <c:pt idx="439">
                  <c:v>9.0109711E7</c:v>
                </c:pt>
                <c:pt idx="440">
                  <c:v>9.0130136E7</c:v>
                </c:pt>
                <c:pt idx="441">
                  <c:v>9.0141355E7</c:v>
                </c:pt>
              </c:numCache>
            </c:numRef>
          </c:xVal>
          <c:yVal>
            <c:numRef>
              <c:f>EHO7T2!$H$2:$H$456</c:f>
              <c:numCache>
                <c:formatCode>0.00</c:formatCode>
                <c:ptCount val="455"/>
                <c:pt idx="0">
                  <c:v>0.251623376623377</c:v>
                </c:pt>
                <c:pt idx="1">
                  <c:v>0.220994475138122</c:v>
                </c:pt>
                <c:pt idx="2">
                  <c:v>0.256818181818182</c:v>
                </c:pt>
                <c:pt idx="3">
                  <c:v>0.708592777085927</c:v>
                </c:pt>
                <c:pt idx="4">
                  <c:v>0.722007722007722</c:v>
                </c:pt>
                <c:pt idx="5">
                  <c:v>0.695544554455446</c:v>
                </c:pt>
                <c:pt idx="6">
                  <c:v>0.256038647342995</c:v>
                </c:pt>
                <c:pt idx="7">
                  <c:v>0.271676300578035</c:v>
                </c:pt>
                <c:pt idx="8">
                  <c:v>0.279220779220779</c:v>
                </c:pt>
                <c:pt idx="9">
                  <c:v>0.262068965517242</c:v>
                </c:pt>
                <c:pt idx="10">
                  <c:v>0.70446735395189</c:v>
                </c:pt>
                <c:pt idx="11">
                  <c:v>0.748587570621469</c:v>
                </c:pt>
                <c:pt idx="12">
                  <c:v>0.766439909297052</c:v>
                </c:pt>
                <c:pt idx="13">
                  <c:v>0.719696969696971</c:v>
                </c:pt>
                <c:pt idx="14">
                  <c:v>0.74695863746959</c:v>
                </c:pt>
                <c:pt idx="15">
                  <c:v>0.699853587115666</c:v>
                </c:pt>
                <c:pt idx="16">
                  <c:v>0.207149404216315</c:v>
                </c:pt>
                <c:pt idx="17">
                  <c:v>0.733082706766916</c:v>
                </c:pt>
                <c:pt idx="18">
                  <c:v>0.730099502487564</c:v>
                </c:pt>
                <c:pt idx="19">
                  <c:v>0.729927007299272</c:v>
                </c:pt>
                <c:pt idx="20">
                  <c:v>0.236559139784946</c:v>
                </c:pt>
                <c:pt idx="21">
                  <c:v>0.273062730627306</c:v>
                </c:pt>
                <c:pt idx="22">
                  <c:v>0.245865490628445</c:v>
                </c:pt>
                <c:pt idx="23">
                  <c:v>0.786259541984732</c:v>
                </c:pt>
                <c:pt idx="24">
                  <c:v>0.721109399075502</c:v>
                </c:pt>
                <c:pt idx="25">
                  <c:v>0.718475073313785</c:v>
                </c:pt>
                <c:pt idx="26">
                  <c:v>0.749460043196544</c:v>
                </c:pt>
                <c:pt idx="27">
                  <c:v>0.713903743315509</c:v>
                </c:pt>
                <c:pt idx="28">
                  <c:v>0.786666666666666</c:v>
                </c:pt>
                <c:pt idx="29">
                  <c:v>0.764331210191085</c:v>
                </c:pt>
                <c:pt idx="30">
                  <c:v>0.740922473012758</c:v>
                </c:pt>
                <c:pt idx="31">
                  <c:v>0.70063694267516</c:v>
                </c:pt>
                <c:pt idx="32">
                  <c:v>0.231578947368421</c:v>
                </c:pt>
                <c:pt idx="33">
                  <c:v>0.270758122743682</c:v>
                </c:pt>
                <c:pt idx="34">
                  <c:v>0.232945091514143</c:v>
                </c:pt>
                <c:pt idx="35">
                  <c:v>0.776162790697674</c:v>
                </c:pt>
                <c:pt idx="36">
                  <c:v>0.654846335697401</c:v>
                </c:pt>
                <c:pt idx="37">
                  <c:v>0.20859872611465</c:v>
                </c:pt>
                <c:pt idx="38">
                  <c:v>0.228723404255319</c:v>
                </c:pt>
                <c:pt idx="39">
                  <c:v>0.254054054054054</c:v>
                </c:pt>
                <c:pt idx="40">
                  <c:v>0.241019698725377</c:v>
                </c:pt>
                <c:pt idx="41">
                  <c:v>0.73706896551724</c:v>
                </c:pt>
                <c:pt idx="42">
                  <c:v>0.191685912240185</c:v>
                </c:pt>
                <c:pt idx="43">
                  <c:v>0.274703557312253</c:v>
                </c:pt>
                <c:pt idx="44">
                  <c:v>0.217532467532468</c:v>
                </c:pt>
                <c:pt idx="45">
                  <c:v>0.704590818363276</c:v>
                </c:pt>
                <c:pt idx="46">
                  <c:v>0.651629072681707</c:v>
                </c:pt>
                <c:pt idx="47">
                  <c:v>0.247557003257329</c:v>
                </c:pt>
                <c:pt idx="48">
                  <c:v>0.719457013574662</c:v>
                </c:pt>
                <c:pt idx="49">
                  <c:v>0.713114754098361</c:v>
                </c:pt>
                <c:pt idx="50">
                  <c:v>0.729636048526863</c:v>
                </c:pt>
                <c:pt idx="51">
                  <c:v>0.714754098360657</c:v>
                </c:pt>
                <c:pt idx="52">
                  <c:v>0.708092485549134</c:v>
                </c:pt>
                <c:pt idx="53">
                  <c:v>0.768750000000002</c:v>
                </c:pt>
                <c:pt idx="54">
                  <c:v>0.699774266365691</c:v>
                </c:pt>
                <c:pt idx="55">
                  <c:v>0.695501730103807</c:v>
                </c:pt>
                <c:pt idx="56">
                  <c:v>0.747967479674798</c:v>
                </c:pt>
                <c:pt idx="57">
                  <c:v>0.209876543209876</c:v>
                </c:pt>
                <c:pt idx="58">
                  <c:v>0.778054862842894</c:v>
                </c:pt>
                <c:pt idx="59">
                  <c:v>0.451263537906137</c:v>
                </c:pt>
                <c:pt idx="60">
                  <c:v>0.733118971061093</c:v>
                </c:pt>
                <c:pt idx="61">
                  <c:v>0.248888888888889</c:v>
                </c:pt>
                <c:pt idx="62">
                  <c:v>0.263358778625954</c:v>
                </c:pt>
                <c:pt idx="63">
                  <c:v>0.260416666666667</c:v>
                </c:pt>
                <c:pt idx="64">
                  <c:v>0.273159144893112</c:v>
                </c:pt>
                <c:pt idx="65">
                  <c:v>0.245783132530121</c:v>
                </c:pt>
                <c:pt idx="66">
                  <c:v>0.25</c:v>
                </c:pt>
                <c:pt idx="67">
                  <c:v>0.159533073929961</c:v>
                </c:pt>
                <c:pt idx="68">
                  <c:v>0.173387096774194</c:v>
                </c:pt>
                <c:pt idx="69">
                  <c:v>0.219206680584551</c:v>
                </c:pt>
                <c:pt idx="70">
                  <c:v>0.255852842809365</c:v>
                </c:pt>
                <c:pt idx="71">
                  <c:v>0.231651376146789</c:v>
                </c:pt>
                <c:pt idx="72">
                  <c:v>0.23199393479909</c:v>
                </c:pt>
                <c:pt idx="73">
                  <c:v>0.199029126213592</c:v>
                </c:pt>
                <c:pt idx="74">
                  <c:v>0.199579831932773</c:v>
                </c:pt>
                <c:pt idx="75">
                  <c:v>0.254355400696864</c:v>
                </c:pt>
                <c:pt idx="76">
                  <c:v>0.744136460554372</c:v>
                </c:pt>
                <c:pt idx="77">
                  <c:v>0.260579064587973</c:v>
                </c:pt>
                <c:pt idx="78">
                  <c:v>0.765243902439027</c:v>
                </c:pt>
                <c:pt idx="79">
                  <c:v>0.167808219178082</c:v>
                </c:pt>
                <c:pt idx="80">
                  <c:v>0.771103896103899</c:v>
                </c:pt>
                <c:pt idx="81">
                  <c:v>0.291759465478842</c:v>
                </c:pt>
                <c:pt idx="82">
                  <c:v>0.72566371681416</c:v>
                </c:pt>
                <c:pt idx="83">
                  <c:v>0.735714285714286</c:v>
                </c:pt>
                <c:pt idx="84">
                  <c:v>0.711013215859031</c:v>
                </c:pt>
                <c:pt idx="85">
                  <c:v>0.760613207547172</c:v>
                </c:pt>
                <c:pt idx="86">
                  <c:v>0.70273631840796</c:v>
                </c:pt>
                <c:pt idx="87">
                  <c:v>0.727871939736347</c:v>
                </c:pt>
                <c:pt idx="88">
                  <c:v>0.284182305630027</c:v>
                </c:pt>
                <c:pt idx="89">
                  <c:v>0.726086956521739</c:v>
                </c:pt>
                <c:pt idx="90">
                  <c:v>0.736220472440946</c:v>
                </c:pt>
                <c:pt idx="91">
                  <c:v>0.778301886792453</c:v>
                </c:pt>
                <c:pt idx="92">
                  <c:v>0.178947368421053</c:v>
                </c:pt>
                <c:pt idx="93">
                  <c:v>0.289036544850498</c:v>
                </c:pt>
                <c:pt idx="94">
                  <c:v>0.290960451977402</c:v>
                </c:pt>
                <c:pt idx="95">
                  <c:v>0.719115734720416</c:v>
                </c:pt>
                <c:pt idx="96">
                  <c:v>0.712014134275618</c:v>
                </c:pt>
                <c:pt idx="97">
                  <c:v>0.766784452296822</c:v>
                </c:pt>
                <c:pt idx="98">
                  <c:v>0.737609329446064</c:v>
                </c:pt>
                <c:pt idx="99">
                  <c:v>0.234385493619879</c:v>
                </c:pt>
                <c:pt idx="100">
                  <c:v>0.455384615384617</c:v>
                </c:pt>
                <c:pt idx="101">
                  <c:v>0.544186046511627</c:v>
                </c:pt>
                <c:pt idx="102">
                  <c:v>0.473029045643153</c:v>
                </c:pt>
                <c:pt idx="103">
                  <c:v>0.444029850746269</c:v>
                </c:pt>
                <c:pt idx="104">
                  <c:v>0.449367088607595</c:v>
                </c:pt>
                <c:pt idx="105">
                  <c:v>0.544090056285182</c:v>
                </c:pt>
                <c:pt idx="106">
                  <c:v>0.540412044374009</c:v>
                </c:pt>
                <c:pt idx="107">
                  <c:v>0.494758909853251</c:v>
                </c:pt>
                <c:pt idx="108">
                  <c:v>0.433691756272401</c:v>
                </c:pt>
                <c:pt idx="109">
                  <c:v>0.479108635097493</c:v>
                </c:pt>
                <c:pt idx="110">
                  <c:v>0.510344827586207</c:v>
                </c:pt>
                <c:pt idx="111">
                  <c:v>0.4808</c:v>
                </c:pt>
                <c:pt idx="112">
                  <c:v>0.456521739130435</c:v>
                </c:pt>
                <c:pt idx="113">
                  <c:v>0.48125</c:v>
                </c:pt>
                <c:pt idx="114">
                  <c:v>0.504830917874396</c:v>
                </c:pt>
                <c:pt idx="115">
                  <c:v>0.485119047619048</c:v>
                </c:pt>
                <c:pt idx="116">
                  <c:v>0.491525423728814</c:v>
                </c:pt>
                <c:pt idx="117">
                  <c:v>0.45855614973262</c:v>
                </c:pt>
                <c:pt idx="118">
                  <c:v>0.48575712143928</c:v>
                </c:pt>
                <c:pt idx="119">
                  <c:v>0.462304409672832</c:v>
                </c:pt>
                <c:pt idx="120">
                  <c:v>0.509090909090909</c:v>
                </c:pt>
                <c:pt idx="121">
                  <c:v>0.497237569060773</c:v>
                </c:pt>
                <c:pt idx="122">
                  <c:v>0.460850111856823</c:v>
                </c:pt>
                <c:pt idx="123">
                  <c:v>0.480916030534351</c:v>
                </c:pt>
                <c:pt idx="124">
                  <c:v>0.517580872011252</c:v>
                </c:pt>
                <c:pt idx="125">
                  <c:v>0.456553755522828</c:v>
                </c:pt>
                <c:pt idx="126">
                  <c:v>0.475822050290135</c:v>
                </c:pt>
                <c:pt idx="127">
                  <c:v>0.513289036544852</c:v>
                </c:pt>
                <c:pt idx="128">
                  <c:v>0.432624113475177</c:v>
                </c:pt>
                <c:pt idx="129">
                  <c:v>0.462214411247804</c:v>
                </c:pt>
                <c:pt idx="130">
                  <c:v>0.48427672955975</c:v>
                </c:pt>
                <c:pt idx="131">
                  <c:v>0.502471169686985</c:v>
                </c:pt>
                <c:pt idx="132">
                  <c:v>0.417785234899329</c:v>
                </c:pt>
                <c:pt idx="133">
                  <c:v>0.538152610441767</c:v>
                </c:pt>
                <c:pt idx="134">
                  <c:v>0.443661971830986</c:v>
                </c:pt>
                <c:pt idx="135">
                  <c:v>0.463878326996198</c:v>
                </c:pt>
                <c:pt idx="136">
                  <c:v>0.53888888888889</c:v>
                </c:pt>
                <c:pt idx="137">
                  <c:v>0.447521865889214</c:v>
                </c:pt>
                <c:pt idx="138">
                  <c:v>0.469208211143695</c:v>
                </c:pt>
                <c:pt idx="139">
                  <c:v>0.484795829713293</c:v>
                </c:pt>
                <c:pt idx="140">
                  <c:v>0.507462686567163</c:v>
                </c:pt>
                <c:pt idx="141">
                  <c:v>0.438448566610456</c:v>
                </c:pt>
                <c:pt idx="142">
                  <c:v>0.439297124600639</c:v>
                </c:pt>
                <c:pt idx="143">
                  <c:v>0.465156794425087</c:v>
                </c:pt>
                <c:pt idx="144">
                  <c:v>0.477186311787073</c:v>
                </c:pt>
                <c:pt idx="145">
                  <c:v>0.462006079027356</c:v>
                </c:pt>
                <c:pt idx="146">
                  <c:v>0.445859872611465</c:v>
                </c:pt>
                <c:pt idx="147">
                  <c:v>0.499036608863198</c:v>
                </c:pt>
                <c:pt idx="148">
                  <c:v>0.479145473041709</c:v>
                </c:pt>
                <c:pt idx="149">
                  <c:v>0.49468085106383</c:v>
                </c:pt>
                <c:pt idx="150">
                  <c:v>0.5</c:v>
                </c:pt>
                <c:pt idx="151">
                  <c:v>0.460063897763578</c:v>
                </c:pt>
                <c:pt idx="152">
                  <c:v>0.486725663716814</c:v>
                </c:pt>
                <c:pt idx="153">
                  <c:v>0.520325203252033</c:v>
                </c:pt>
                <c:pt idx="154">
                  <c:v>0.547486033519553</c:v>
                </c:pt>
                <c:pt idx="155">
                  <c:v>0.48898678414097</c:v>
                </c:pt>
                <c:pt idx="156">
                  <c:v>0.44488188976378</c:v>
                </c:pt>
                <c:pt idx="157">
                  <c:v>0.483498349834984</c:v>
                </c:pt>
                <c:pt idx="158">
                  <c:v>0.499065420560748</c:v>
                </c:pt>
                <c:pt idx="159">
                  <c:v>0.424886191198787</c:v>
                </c:pt>
                <c:pt idx="160">
                  <c:v>0.480559875583204</c:v>
                </c:pt>
                <c:pt idx="161">
                  <c:v>0.464661654135338</c:v>
                </c:pt>
                <c:pt idx="162">
                  <c:v>0.500509683995921</c:v>
                </c:pt>
                <c:pt idx="163">
                  <c:v>0.447040498442368</c:v>
                </c:pt>
                <c:pt idx="164">
                  <c:v>0.443835616438356</c:v>
                </c:pt>
                <c:pt idx="165">
                  <c:v>0.530555555555556</c:v>
                </c:pt>
                <c:pt idx="166">
                  <c:v>0.482283464566929</c:v>
                </c:pt>
                <c:pt idx="167">
                  <c:v>0.463687150837989</c:v>
                </c:pt>
                <c:pt idx="168">
                  <c:v>0.466666666666667</c:v>
                </c:pt>
                <c:pt idx="169">
                  <c:v>0.439613526570048</c:v>
                </c:pt>
                <c:pt idx="170">
                  <c:v>0.490284005979074</c:v>
                </c:pt>
                <c:pt idx="171">
                  <c:v>0.5</c:v>
                </c:pt>
                <c:pt idx="172">
                  <c:v>0.517587939698493</c:v>
                </c:pt>
                <c:pt idx="173">
                  <c:v>0.584745762711864</c:v>
                </c:pt>
                <c:pt idx="174">
                  <c:v>0.457236842105263</c:v>
                </c:pt>
                <c:pt idx="175">
                  <c:v>0.486352357320099</c:v>
                </c:pt>
                <c:pt idx="176">
                  <c:v>0.411290322580645</c:v>
                </c:pt>
                <c:pt idx="177">
                  <c:v>0.482352941176472</c:v>
                </c:pt>
                <c:pt idx="178">
                  <c:v>0.432</c:v>
                </c:pt>
                <c:pt idx="179">
                  <c:v>0.483490566037736</c:v>
                </c:pt>
                <c:pt idx="180">
                  <c:v>0.491803278688525</c:v>
                </c:pt>
                <c:pt idx="181">
                  <c:v>0.517699115044248</c:v>
                </c:pt>
                <c:pt idx="182">
                  <c:v>0.49910394265233</c:v>
                </c:pt>
                <c:pt idx="183">
                  <c:v>0.493243243243243</c:v>
                </c:pt>
                <c:pt idx="184">
                  <c:v>0.458904109589042</c:v>
                </c:pt>
                <c:pt idx="185">
                  <c:v>0.455034588777863</c:v>
                </c:pt>
                <c:pt idx="186">
                  <c:v>0.479166666666667</c:v>
                </c:pt>
                <c:pt idx="187">
                  <c:v>0.496753246753247</c:v>
                </c:pt>
                <c:pt idx="188">
                  <c:v>0.487544483985766</c:v>
                </c:pt>
                <c:pt idx="189">
                  <c:v>0.475155279503106</c:v>
                </c:pt>
                <c:pt idx="190">
                  <c:v>0.527696793002914</c:v>
                </c:pt>
                <c:pt idx="191">
                  <c:v>0.495535714285714</c:v>
                </c:pt>
                <c:pt idx="192">
                  <c:v>0.478827361563518</c:v>
                </c:pt>
                <c:pt idx="193">
                  <c:v>0.466800804828974</c:v>
                </c:pt>
                <c:pt idx="194">
                  <c:v>0.5</c:v>
                </c:pt>
                <c:pt idx="195">
                  <c:v>0.5</c:v>
                </c:pt>
                <c:pt idx="196">
                  <c:v>0.466257668711656</c:v>
                </c:pt>
                <c:pt idx="197">
                  <c:v>0.444444444444444</c:v>
                </c:pt>
                <c:pt idx="198">
                  <c:v>0.462783171521036</c:v>
                </c:pt>
                <c:pt idx="199">
                  <c:v>0.438159156279962</c:v>
                </c:pt>
                <c:pt idx="200">
                  <c:v>0.433006535947714</c:v>
                </c:pt>
                <c:pt idx="201">
                  <c:v>0.484496124031008</c:v>
                </c:pt>
                <c:pt idx="202">
                  <c:v>0.517073170731707</c:v>
                </c:pt>
                <c:pt idx="203">
                  <c:v>0.442307692307692</c:v>
                </c:pt>
                <c:pt idx="204">
                  <c:v>0.487714072970961</c:v>
                </c:pt>
                <c:pt idx="205">
                  <c:v>0.492378048780488</c:v>
                </c:pt>
                <c:pt idx="206">
                  <c:v>0.498861047835991</c:v>
                </c:pt>
                <c:pt idx="207">
                  <c:v>0.442286947141316</c:v>
                </c:pt>
                <c:pt idx="208">
                  <c:v>0.525345622119818</c:v>
                </c:pt>
                <c:pt idx="209">
                  <c:v>0.464939024390244</c:v>
                </c:pt>
                <c:pt idx="210">
                  <c:v>0.47007874015748</c:v>
                </c:pt>
                <c:pt idx="211">
                  <c:v>0.461711711711712</c:v>
                </c:pt>
                <c:pt idx="212">
                  <c:v>0.448630136986301</c:v>
                </c:pt>
                <c:pt idx="213">
                  <c:v>0.432520325203253</c:v>
                </c:pt>
                <c:pt idx="214">
                  <c:v>0.438231469440832</c:v>
                </c:pt>
                <c:pt idx="215">
                  <c:v>0.511904761904761</c:v>
                </c:pt>
                <c:pt idx="216">
                  <c:v>0.47972972972973</c:v>
                </c:pt>
                <c:pt idx="217">
                  <c:v>0.585470085470086</c:v>
                </c:pt>
                <c:pt idx="218">
                  <c:v>0.461346633416459</c:v>
                </c:pt>
                <c:pt idx="219">
                  <c:v>0.507763975155278</c:v>
                </c:pt>
                <c:pt idx="220">
                  <c:v>0.605633802816901</c:v>
                </c:pt>
                <c:pt idx="221">
                  <c:v>0.45398773006135</c:v>
                </c:pt>
                <c:pt idx="222">
                  <c:v>0.480049875311721</c:v>
                </c:pt>
                <c:pt idx="223">
                  <c:v>0.468085106382979</c:v>
                </c:pt>
                <c:pt idx="224">
                  <c:v>0.483420593368238</c:v>
                </c:pt>
                <c:pt idx="225">
                  <c:v>0.472027972027972</c:v>
                </c:pt>
                <c:pt idx="226">
                  <c:v>0.47746243739566</c:v>
                </c:pt>
                <c:pt idx="227">
                  <c:v>0.518248175182482</c:v>
                </c:pt>
                <c:pt idx="228">
                  <c:v>0.553086419753086</c:v>
                </c:pt>
                <c:pt idx="229">
                  <c:v>0.446453407510431</c:v>
                </c:pt>
                <c:pt idx="230">
                  <c:v>0.515723270440252</c:v>
                </c:pt>
                <c:pt idx="231">
                  <c:v>0.428571428571429</c:v>
                </c:pt>
                <c:pt idx="232">
                  <c:v>0.492462311557789</c:v>
                </c:pt>
                <c:pt idx="233">
                  <c:v>0.447893569844789</c:v>
                </c:pt>
                <c:pt idx="234">
                  <c:v>0.46078431372549</c:v>
                </c:pt>
                <c:pt idx="235">
                  <c:v>0.50219298245614</c:v>
                </c:pt>
                <c:pt idx="236">
                  <c:v>0.498480243161094</c:v>
                </c:pt>
                <c:pt idx="237">
                  <c:v>0.497584541062803</c:v>
                </c:pt>
                <c:pt idx="238">
                  <c:v>0.543973941368079</c:v>
                </c:pt>
                <c:pt idx="239">
                  <c:v>0.420265780730897</c:v>
                </c:pt>
                <c:pt idx="240">
                  <c:v>0.532338308457711</c:v>
                </c:pt>
                <c:pt idx="241">
                  <c:v>0.432510885341075</c:v>
                </c:pt>
                <c:pt idx="242">
                  <c:v>0.477207977207977</c:v>
                </c:pt>
                <c:pt idx="243">
                  <c:v>0.511834319526626</c:v>
                </c:pt>
                <c:pt idx="244">
                  <c:v>0.487113402061856</c:v>
                </c:pt>
                <c:pt idx="245">
                  <c:v>0.470948012232416</c:v>
                </c:pt>
                <c:pt idx="246">
                  <c:v>0.472589792060492</c:v>
                </c:pt>
                <c:pt idx="247">
                  <c:v>0.486206896551724</c:v>
                </c:pt>
                <c:pt idx="248">
                  <c:v>0.510791366906476</c:v>
                </c:pt>
                <c:pt idx="249">
                  <c:v>0.468302658486708</c:v>
                </c:pt>
                <c:pt idx="250">
                  <c:v>0.447058823529412</c:v>
                </c:pt>
                <c:pt idx="251">
                  <c:v>0.484496124031008</c:v>
                </c:pt>
                <c:pt idx="252">
                  <c:v>0.484687083888149</c:v>
                </c:pt>
                <c:pt idx="253">
                  <c:v>0.49346016646849</c:v>
                </c:pt>
                <c:pt idx="254">
                  <c:v>0.479224376731302</c:v>
                </c:pt>
                <c:pt idx="255">
                  <c:v>0.475757575757576</c:v>
                </c:pt>
                <c:pt idx="256">
                  <c:v>0.51310861423221</c:v>
                </c:pt>
                <c:pt idx="257">
                  <c:v>0.434426229508197</c:v>
                </c:pt>
                <c:pt idx="258">
                  <c:v>0.464788732394366</c:v>
                </c:pt>
                <c:pt idx="259">
                  <c:v>0.463541666666667</c:v>
                </c:pt>
                <c:pt idx="260">
                  <c:v>0.464679911699779</c:v>
                </c:pt>
                <c:pt idx="261">
                  <c:v>0.430420711974111</c:v>
                </c:pt>
                <c:pt idx="262">
                  <c:v>0.474806201550388</c:v>
                </c:pt>
                <c:pt idx="263">
                  <c:v>0.474535165723525</c:v>
                </c:pt>
                <c:pt idx="264">
                  <c:v>0.513157894736842</c:v>
                </c:pt>
                <c:pt idx="265">
                  <c:v>0.466666666666667</c:v>
                </c:pt>
                <c:pt idx="266">
                  <c:v>0.498214285714287</c:v>
                </c:pt>
                <c:pt idx="267">
                  <c:v>0.423875432525952</c:v>
                </c:pt>
                <c:pt idx="268">
                  <c:v>0.480544747081712</c:v>
                </c:pt>
                <c:pt idx="269">
                  <c:v>0.50599520383693</c:v>
                </c:pt>
                <c:pt idx="270">
                  <c:v>0.448895027624309</c:v>
                </c:pt>
                <c:pt idx="271">
                  <c:v>0.475149105367793</c:v>
                </c:pt>
                <c:pt idx="272">
                  <c:v>0.449035812672176</c:v>
                </c:pt>
                <c:pt idx="273">
                  <c:v>0.447073474470735</c:v>
                </c:pt>
                <c:pt idx="274">
                  <c:v>0.490774907749079</c:v>
                </c:pt>
                <c:pt idx="275">
                  <c:v>0.458742632612967</c:v>
                </c:pt>
                <c:pt idx="276">
                  <c:v>0.531914893617021</c:v>
                </c:pt>
                <c:pt idx="277">
                  <c:v>0.448351648351648</c:v>
                </c:pt>
                <c:pt idx="278">
                  <c:v>0.420765027322404</c:v>
                </c:pt>
                <c:pt idx="279">
                  <c:v>0.505494505494506</c:v>
                </c:pt>
                <c:pt idx="280">
                  <c:v>0.493638676844784</c:v>
                </c:pt>
                <c:pt idx="281">
                  <c:v>0.46879334257975</c:v>
                </c:pt>
                <c:pt idx="282">
                  <c:v>0.453738910012674</c:v>
                </c:pt>
                <c:pt idx="283">
                  <c:v>0.479515828677841</c:v>
                </c:pt>
                <c:pt idx="284">
                  <c:v>0.484293193717277</c:v>
                </c:pt>
                <c:pt idx="285">
                  <c:v>0.426210153482881</c:v>
                </c:pt>
                <c:pt idx="286">
                  <c:v>0.440494590417311</c:v>
                </c:pt>
                <c:pt idx="287">
                  <c:v>0.476329631794273</c:v>
                </c:pt>
                <c:pt idx="288">
                  <c:v>0.491995731056563</c:v>
                </c:pt>
                <c:pt idx="289">
                  <c:v>0.455102040816326</c:v>
                </c:pt>
                <c:pt idx="290">
                  <c:v>0.468817204301075</c:v>
                </c:pt>
                <c:pt idx="291">
                  <c:v>0.48723404255319</c:v>
                </c:pt>
                <c:pt idx="292">
                  <c:v>0.49785407725322</c:v>
                </c:pt>
                <c:pt idx="293">
                  <c:v>0.467897271268058</c:v>
                </c:pt>
                <c:pt idx="294">
                  <c:v>0.5</c:v>
                </c:pt>
                <c:pt idx="295">
                  <c:v>0.519851116625311</c:v>
                </c:pt>
                <c:pt idx="296">
                  <c:v>0.424063116370809</c:v>
                </c:pt>
                <c:pt idx="297">
                  <c:v>0.433006535947714</c:v>
                </c:pt>
                <c:pt idx="298">
                  <c:v>0.444733420026007</c:v>
                </c:pt>
                <c:pt idx="299">
                  <c:v>0.510132774283718</c:v>
                </c:pt>
                <c:pt idx="300">
                  <c:v>0.439024390243904</c:v>
                </c:pt>
                <c:pt idx="301">
                  <c:v>0.438524590163934</c:v>
                </c:pt>
                <c:pt idx="302">
                  <c:v>0.45985401459854</c:v>
                </c:pt>
                <c:pt idx="303">
                  <c:v>0.426666666666667</c:v>
                </c:pt>
                <c:pt idx="304">
                  <c:v>0.467948717948718</c:v>
                </c:pt>
                <c:pt idx="305">
                  <c:v>0.47945205479452</c:v>
                </c:pt>
                <c:pt idx="306">
                  <c:v>0.473170731707317</c:v>
                </c:pt>
                <c:pt idx="307">
                  <c:v>0.476043276661515</c:v>
                </c:pt>
                <c:pt idx="308">
                  <c:v>0.48015873015873</c:v>
                </c:pt>
                <c:pt idx="309">
                  <c:v>0.487383798140771</c:v>
                </c:pt>
                <c:pt idx="310">
                  <c:v>0.478197674418605</c:v>
                </c:pt>
                <c:pt idx="311">
                  <c:v>0.54950495049505</c:v>
                </c:pt>
                <c:pt idx="312">
                  <c:v>0.413012729844414</c:v>
                </c:pt>
                <c:pt idx="313">
                  <c:v>0.465393794749403</c:v>
                </c:pt>
                <c:pt idx="314">
                  <c:v>0.458154506437768</c:v>
                </c:pt>
                <c:pt idx="315">
                  <c:v>0.543103448275862</c:v>
                </c:pt>
                <c:pt idx="316">
                  <c:v>0.466549295774649</c:v>
                </c:pt>
                <c:pt idx="317">
                  <c:v>0.516431924882627</c:v>
                </c:pt>
                <c:pt idx="318">
                  <c:v>0.5054704595186</c:v>
                </c:pt>
                <c:pt idx="319">
                  <c:v>0.476404494382023</c:v>
                </c:pt>
                <c:pt idx="320">
                  <c:v>0.480099502487562</c:v>
                </c:pt>
                <c:pt idx="321">
                  <c:v>0.457123565158677</c:v>
                </c:pt>
                <c:pt idx="322">
                  <c:v>0.344444444444444</c:v>
                </c:pt>
                <c:pt idx="323">
                  <c:v>0.313769751693002</c:v>
                </c:pt>
                <c:pt idx="324">
                  <c:v>0.248407643312102</c:v>
                </c:pt>
                <c:pt idx="325">
                  <c:v>0.526041666666668</c:v>
                </c:pt>
                <c:pt idx="326">
                  <c:v>0.470284237726098</c:v>
                </c:pt>
                <c:pt idx="327">
                  <c:v>0.458227848101266</c:v>
                </c:pt>
                <c:pt idx="328">
                  <c:v>0.453362255965293</c:v>
                </c:pt>
                <c:pt idx="329">
                  <c:v>0.447069943289225</c:v>
                </c:pt>
                <c:pt idx="330">
                  <c:v>0.558695652173916</c:v>
                </c:pt>
                <c:pt idx="331">
                  <c:v>0.38888888888889</c:v>
                </c:pt>
                <c:pt idx="332">
                  <c:v>0.582278481012657</c:v>
                </c:pt>
                <c:pt idx="333">
                  <c:v>0.55457227138643</c:v>
                </c:pt>
                <c:pt idx="334">
                  <c:v>0.536231884057971</c:v>
                </c:pt>
                <c:pt idx="335">
                  <c:v>0.510638297872339</c:v>
                </c:pt>
                <c:pt idx="336">
                  <c:v>0.444267515923567</c:v>
                </c:pt>
                <c:pt idx="337">
                  <c:v>0.522346368715083</c:v>
                </c:pt>
                <c:pt idx="338">
                  <c:v>0.415959252971137</c:v>
                </c:pt>
                <c:pt idx="339">
                  <c:v>0.439209726443769</c:v>
                </c:pt>
                <c:pt idx="340">
                  <c:v>0.493069306930693</c:v>
                </c:pt>
                <c:pt idx="341">
                  <c:v>0.508120649651972</c:v>
                </c:pt>
                <c:pt idx="342">
                  <c:v>0.0434782608695652</c:v>
                </c:pt>
                <c:pt idx="343">
                  <c:v>0.439749608763693</c:v>
                </c:pt>
                <c:pt idx="344">
                  <c:v>0.48881239242685</c:v>
                </c:pt>
                <c:pt idx="345">
                  <c:v>0.446870451237265</c:v>
                </c:pt>
                <c:pt idx="346">
                  <c:v>0.458483754512635</c:v>
                </c:pt>
                <c:pt idx="347">
                  <c:v>0.49811320754717</c:v>
                </c:pt>
                <c:pt idx="348">
                  <c:v>0.519877675840979</c:v>
                </c:pt>
                <c:pt idx="349">
                  <c:v>0.450271247739602</c:v>
                </c:pt>
                <c:pt idx="350">
                  <c:v>0.481481481481481</c:v>
                </c:pt>
                <c:pt idx="351">
                  <c:v>0.471052631578947</c:v>
                </c:pt>
                <c:pt idx="352">
                  <c:v>0.503852080123265</c:v>
                </c:pt>
                <c:pt idx="353">
                  <c:v>0.532142857142857</c:v>
                </c:pt>
                <c:pt idx="354">
                  <c:v>0.44206008583691</c:v>
                </c:pt>
                <c:pt idx="355">
                  <c:v>0.476653696498054</c:v>
                </c:pt>
                <c:pt idx="356">
                  <c:v>0.496268656716418</c:v>
                </c:pt>
                <c:pt idx="357">
                  <c:v>0.23613595706619</c:v>
                </c:pt>
                <c:pt idx="358">
                  <c:v>0.171189979123173</c:v>
                </c:pt>
                <c:pt idx="359">
                  <c:v>0.486678507992896</c:v>
                </c:pt>
                <c:pt idx="360">
                  <c:v>0.558762886597937</c:v>
                </c:pt>
                <c:pt idx="361">
                  <c:v>0.529220779220779</c:v>
                </c:pt>
                <c:pt idx="362">
                  <c:v>0.454191033138402</c:v>
                </c:pt>
                <c:pt idx="363">
                  <c:v>0.447817836812144</c:v>
                </c:pt>
                <c:pt idx="364">
                  <c:v>0.575070821529746</c:v>
                </c:pt>
                <c:pt idx="365">
                  <c:v>0.503432494279176</c:v>
                </c:pt>
                <c:pt idx="366">
                  <c:v>0.468706536856745</c:v>
                </c:pt>
                <c:pt idx="367">
                  <c:v>0.498910675381265</c:v>
                </c:pt>
                <c:pt idx="368">
                  <c:v>0.455056179775281</c:v>
                </c:pt>
                <c:pt idx="369">
                  <c:v>0.484782608695653</c:v>
                </c:pt>
                <c:pt idx="370">
                  <c:v>0.491106719367589</c:v>
                </c:pt>
                <c:pt idx="371">
                  <c:v>0.451030927835052</c:v>
                </c:pt>
                <c:pt idx="372">
                  <c:v>0.387828162291171</c:v>
                </c:pt>
                <c:pt idx="373">
                  <c:v>0.5</c:v>
                </c:pt>
                <c:pt idx="374">
                  <c:v>0.511415525114155</c:v>
                </c:pt>
                <c:pt idx="375">
                  <c:v>0.493975903614459</c:v>
                </c:pt>
                <c:pt idx="376">
                  <c:v>0.54653937947494</c:v>
                </c:pt>
                <c:pt idx="377">
                  <c:v>0.478534031413613</c:v>
                </c:pt>
                <c:pt idx="378">
                  <c:v>0.492547906316537</c:v>
                </c:pt>
                <c:pt idx="379">
                  <c:v>0.471980074719802</c:v>
                </c:pt>
                <c:pt idx="380">
                  <c:v>0.525037936267072</c:v>
                </c:pt>
                <c:pt idx="381">
                  <c:v>0.440065681444992</c:v>
                </c:pt>
                <c:pt idx="382">
                  <c:v>0.447004608294931</c:v>
                </c:pt>
                <c:pt idx="383">
                  <c:v>0.487912087912089</c:v>
                </c:pt>
                <c:pt idx="384">
                  <c:v>0.391304347826087</c:v>
                </c:pt>
                <c:pt idx="385">
                  <c:v>0.492481203007519</c:v>
                </c:pt>
                <c:pt idx="386">
                  <c:v>0.470588235294118</c:v>
                </c:pt>
                <c:pt idx="387">
                  <c:v>0.427659574468085</c:v>
                </c:pt>
                <c:pt idx="388">
                  <c:v>0.477477477477479</c:v>
                </c:pt>
                <c:pt idx="389">
                  <c:v>0.453074433656958</c:v>
                </c:pt>
                <c:pt idx="390">
                  <c:v>0.492795389048991</c:v>
                </c:pt>
                <c:pt idx="391">
                  <c:v>0.533420707732632</c:v>
                </c:pt>
                <c:pt idx="392">
                  <c:v>0.52434456928839</c:v>
                </c:pt>
                <c:pt idx="393">
                  <c:v>0.572748267898386</c:v>
                </c:pt>
                <c:pt idx="394">
                  <c:v>0.575757575757576</c:v>
                </c:pt>
                <c:pt idx="395">
                  <c:v>0.413010590015129</c:v>
                </c:pt>
                <c:pt idx="396">
                  <c:v>0.511961722488039</c:v>
                </c:pt>
                <c:pt idx="397">
                  <c:v>0.462421711899791</c:v>
                </c:pt>
                <c:pt idx="398">
                  <c:v>0.498412698412698</c:v>
                </c:pt>
                <c:pt idx="399">
                  <c:v>0.508634222919937</c:v>
                </c:pt>
                <c:pt idx="400">
                  <c:v>0.381578947368422</c:v>
                </c:pt>
                <c:pt idx="401">
                  <c:v>0.180769230769231</c:v>
                </c:pt>
                <c:pt idx="402">
                  <c:v>0.266666666666667</c:v>
                </c:pt>
                <c:pt idx="403">
                  <c:v>0.403422982885087</c:v>
                </c:pt>
                <c:pt idx="404">
                  <c:v>0.480599046970728</c:v>
                </c:pt>
                <c:pt idx="405">
                  <c:v>0.540184453227932</c:v>
                </c:pt>
                <c:pt idx="406">
                  <c:v>0.491506228765572</c:v>
                </c:pt>
                <c:pt idx="407">
                  <c:v>0.473846153846154</c:v>
                </c:pt>
                <c:pt idx="408">
                  <c:v>0.473451327433628</c:v>
                </c:pt>
                <c:pt idx="409">
                  <c:v>0.607843137254903</c:v>
                </c:pt>
                <c:pt idx="410">
                  <c:v>0.517094017094018</c:v>
                </c:pt>
                <c:pt idx="411">
                  <c:v>0.535294117647059</c:v>
                </c:pt>
                <c:pt idx="412">
                  <c:v>0.45682451253482</c:v>
                </c:pt>
                <c:pt idx="413">
                  <c:v>0.441860465116279</c:v>
                </c:pt>
                <c:pt idx="414">
                  <c:v>0.508353221957038</c:v>
                </c:pt>
                <c:pt idx="415">
                  <c:v>0.496688741721855</c:v>
                </c:pt>
                <c:pt idx="416">
                  <c:v>0.227272727272727</c:v>
                </c:pt>
                <c:pt idx="417">
                  <c:v>0.722419928825622</c:v>
                </c:pt>
                <c:pt idx="418">
                  <c:v>0.462772050400916</c:v>
                </c:pt>
                <c:pt idx="419">
                  <c:v>0.540625000000001</c:v>
                </c:pt>
                <c:pt idx="420">
                  <c:v>0.479843953185956</c:v>
                </c:pt>
                <c:pt idx="421">
                  <c:v>0.450916230366492</c:v>
                </c:pt>
                <c:pt idx="422">
                  <c:v>0.451361867704281</c:v>
                </c:pt>
                <c:pt idx="423">
                  <c:v>0.537037037037037</c:v>
                </c:pt>
                <c:pt idx="424">
                  <c:v>0.446594982078853</c:v>
                </c:pt>
                <c:pt idx="425">
                  <c:v>0.546762589928055</c:v>
                </c:pt>
                <c:pt idx="426">
                  <c:v>0.524781341107872</c:v>
                </c:pt>
                <c:pt idx="427">
                  <c:v>0.464052287581699</c:v>
                </c:pt>
                <c:pt idx="428">
                  <c:v>0.523636363636364</c:v>
                </c:pt>
                <c:pt idx="429">
                  <c:v>0.483622350674374</c:v>
                </c:pt>
                <c:pt idx="430">
                  <c:v>0.5</c:v>
                </c:pt>
                <c:pt idx="431">
                  <c:v>0.546296296296297</c:v>
                </c:pt>
                <c:pt idx="432">
                  <c:v>0.570876288659795</c:v>
                </c:pt>
                <c:pt idx="433">
                  <c:v>0.469924812030075</c:v>
                </c:pt>
                <c:pt idx="434">
                  <c:v>0.490196078431372</c:v>
                </c:pt>
                <c:pt idx="435">
                  <c:v>0.445331205107742</c:v>
                </c:pt>
                <c:pt idx="436">
                  <c:v>0.396933560477002</c:v>
                </c:pt>
                <c:pt idx="437">
                  <c:v>0.518050541516244</c:v>
                </c:pt>
                <c:pt idx="438">
                  <c:v>0.537634408602152</c:v>
                </c:pt>
                <c:pt idx="439">
                  <c:v>0.510204081632651</c:v>
                </c:pt>
                <c:pt idx="440">
                  <c:v>0.475670307845084</c:v>
                </c:pt>
                <c:pt idx="441">
                  <c:v>0.453695042095416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396840"/>
        <c:axId val="2098385608"/>
      </c:scatterChart>
      <c:valAx>
        <c:axId val="209839684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385608"/>
        <c:crosses val="autoZero"/>
        <c:crossBetween val="midCat"/>
        <c:majorUnit val="2.0E7"/>
        <c:minorUnit val="4.0E6"/>
      </c:valAx>
      <c:valAx>
        <c:axId val="209838560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39684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 LOH </a:t>
            </a:r>
            <a:r>
              <a:rPr lang="en-US" b="0" baseline="0" dirty="0" smtClean="0"/>
              <a:t>of chromosome 16 in S16</a:t>
            </a:r>
            <a:endParaRPr lang="en-US" b="0" dirty="0"/>
          </a:p>
        </c:rich>
      </c:tx>
      <c:layout>
        <c:manualLayout>
          <c:xMode val="edge"/>
          <c:yMode val="edge"/>
          <c:x val="0.252049984136598"/>
          <c:y val="0.048387096774193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50193322608867"/>
          <c:y val="0.125230859868499"/>
          <c:w val="0.789403522140378"/>
          <c:h val="0.800210629970618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rgbClr val="C00000"/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xVal>
            <c:numRef>
              <c:f>'EOH7 '!$CO$5:$CO$475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'!$CS$5:$CS$475</c:f>
              <c:numCache>
                <c:formatCode>0.00</c:formatCode>
                <c:ptCount val="471"/>
                <c:pt idx="0">
                  <c:v>0.488721804511278</c:v>
                </c:pt>
                <c:pt idx="1">
                  <c:v>0.46360153256705</c:v>
                </c:pt>
                <c:pt idx="2">
                  <c:v>0.517647058823531</c:v>
                </c:pt>
                <c:pt idx="3">
                  <c:v>0.466101694915254</c:v>
                </c:pt>
                <c:pt idx="4">
                  <c:v>0.357142857142858</c:v>
                </c:pt>
                <c:pt idx="5">
                  <c:v>0.387755102040816</c:v>
                </c:pt>
                <c:pt idx="6">
                  <c:v>0.436781609195404</c:v>
                </c:pt>
                <c:pt idx="7">
                  <c:v>0.5036496350365</c:v>
                </c:pt>
                <c:pt idx="8">
                  <c:v>0.517110266159696</c:v>
                </c:pt>
                <c:pt idx="9">
                  <c:v>0.481927710843374</c:v>
                </c:pt>
                <c:pt idx="10">
                  <c:v>0.442622950819673</c:v>
                </c:pt>
                <c:pt idx="11">
                  <c:v>0.41304347826087</c:v>
                </c:pt>
                <c:pt idx="12">
                  <c:v>0.462809917355372</c:v>
                </c:pt>
                <c:pt idx="13">
                  <c:v>0.486486486486487</c:v>
                </c:pt>
                <c:pt idx="14">
                  <c:v>0.435672514619885</c:v>
                </c:pt>
                <c:pt idx="15">
                  <c:v>0.43010752688172</c:v>
                </c:pt>
                <c:pt idx="16">
                  <c:v>0.541666666666667</c:v>
                </c:pt>
                <c:pt idx="17">
                  <c:v>0.552941176470593</c:v>
                </c:pt>
                <c:pt idx="18">
                  <c:v>0.464285714285714</c:v>
                </c:pt>
                <c:pt idx="19">
                  <c:v>0.536842105263158</c:v>
                </c:pt>
                <c:pt idx="20">
                  <c:v>0.523131672597866</c:v>
                </c:pt>
                <c:pt idx="21">
                  <c:v>0.435714285714287</c:v>
                </c:pt>
                <c:pt idx="22">
                  <c:v>0.440909090909091</c:v>
                </c:pt>
                <c:pt idx="23">
                  <c:v>0.495726495726496</c:v>
                </c:pt>
                <c:pt idx="24">
                  <c:v>0.470588235294118</c:v>
                </c:pt>
                <c:pt idx="25">
                  <c:v>0.467391304347826</c:v>
                </c:pt>
                <c:pt idx="26">
                  <c:v>0.4375</c:v>
                </c:pt>
                <c:pt idx="27">
                  <c:v>0.446808510638298</c:v>
                </c:pt>
                <c:pt idx="28">
                  <c:v>0.487012987012989</c:v>
                </c:pt>
                <c:pt idx="29">
                  <c:v>0.426829268292685</c:v>
                </c:pt>
                <c:pt idx="30">
                  <c:v>0.447916666666667</c:v>
                </c:pt>
                <c:pt idx="31">
                  <c:v>0.484472049689443</c:v>
                </c:pt>
                <c:pt idx="32">
                  <c:v>0.458333333333333</c:v>
                </c:pt>
                <c:pt idx="33">
                  <c:v>0.563106796116505</c:v>
                </c:pt>
                <c:pt idx="34">
                  <c:v>0.347222222222222</c:v>
                </c:pt>
                <c:pt idx="35">
                  <c:v>0.455089820359282</c:v>
                </c:pt>
                <c:pt idx="36">
                  <c:v>0.412280701754387</c:v>
                </c:pt>
                <c:pt idx="37">
                  <c:v>0.496062992125985</c:v>
                </c:pt>
                <c:pt idx="38">
                  <c:v>0.476190476190477</c:v>
                </c:pt>
                <c:pt idx="39">
                  <c:v>0.460317460317462</c:v>
                </c:pt>
                <c:pt idx="40">
                  <c:v>0.375</c:v>
                </c:pt>
                <c:pt idx="41">
                  <c:v>0.515873015873016</c:v>
                </c:pt>
                <c:pt idx="42">
                  <c:v>0.416666666666667</c:v>
                </c:pt>
                <c:pt idx="43">
                  <c:v>0.488888888888891</c:v>
                </c:pt>
                <c:pt idx="44">
                  <c:v>0.413533834586466</c:v>
                </c:pt>
                <c:pt idx="45">
                  <c:v>0.5</c:v>
                </c:pt>
                <c:pt idx="46">
                  <c:v>0.485294117647059</c:v>
                </c:pt>
                <c:pt idx="47">
                  <c:v>0.529411764705882</c:v>
                </c:pt>
                <c:pt idx="48">
                  <c:v>0.558823529411763</c:v>
                </c:pt>
                <c:pt idx="49">
                  <c:v>0.437262357414449</c:v>
                </c:pt>
                <c:pt idx="50">
                  <c:v>0.565217391304348</c:v>
                </c:pt>
                <c:pt idx="51">
                  <c:v>0.495327102803738</c:v>
                </c:pt>
                <c:pt idx="52">
                  <c:v>0.452107279693487</c:v>
                </c:pt>
                <c:pt idx="53">
                  <c:v>0.394736842105263</c:v>
                </c:pt>
                <c:pt idx="54">
                  <c:v>0.387096774193549</c:v>
                </c:pt>
                <c:pt idx="55">
                  <c:v>0.455497382198953</c:v>
                </c:pt>
                <c:pt idx="56">
                  <c:v>0.513333333333333</c:v>
                </c:pt>
                <c:pt idx="57">
                  <c:v>0.524590163934426</c:v>
                </c:pt>
                <c:pt idx="58">
                  <c:v>0.455445544554455</c:v>
                </c:pt>
                <c:pt idx="59">
                  <c:v>0.387096774193549</c:v>
                </c:pt>
                <c:pt idx="60">
                  <c:v>0.384615384615385</c:v>
                </c:pt>
                <c:pt idx="61">
                  <c:v>0.553956834532376</c:v>
                </c:pt>
                <c:pt idx="62">
                  <c:v>0.583333333333333</c:v>
                </c:pt>
                <c:pt idx="63">
                  <c:v>0.528169014084509</c:v>
                </c:pt>
                <c:pt idx="64">
                  <c:v>0.449612403100775</c:v>
                </c:pt>
                <c:pt idx="65">
                  <c:v>0.347826086956522</c:v>
                </c:pt>
                <c:pt idx="66">
                  <c:v>0.363636363636364</c:v>
                </c:pt>
                <c:pt idx="67">
                  <c:v>0.452380952380954</c:v>
                </c:pt>
                <c:pt idx="68">
                  <c:v>0.446153846153846</c:v>
                </c:pt>
                <c:pt idx="69">
                  <c:v>0.469333333333333</c:v>
                </c:pt>
                <c:pt idx="70">
                  <c:v>0.489361702127661</c:v>
                </c:pt>
                <c:pt idx="71">
                  <c:v>0.391752577319589</c:v>
                </c:pt>
                <c:pt idx="72">
                  <c:v>0.474254742547425</c:v>
                </c:pt>
                <c:pt idx="73">
                  <c:v>0.440217391304348</c:v>
                </c:pt>
                <c:pt idx="74">
                  <c:v>0.5859375</c:v>
                </c:pt>
                <c:pt idx="75">
                  <c:v>0.477272727272728</c:v>
                </c:pt>
                <c:pt idx="76">
                  <c:v>0.536231884057971</c:v>
                </c:pt>
                <c:pt idx="77">
                  <c:v>0.402985074626866</c:v>
                </c:pt>
                <c:pt idx="78">
                  <c:v>0.569148936170215</c:v>
                </c:pt>
                <c:pt idx="79">
                  <c:v>0.514018691588787</c:v>
                </c:pt>
                <c:pt idx="80">
                  <c:v>0.463414634146342</c:v>
                </c:pt>
                <c:pt idx="81">
                  <c:v>0.424657534246575</c:v>
                </c:pt>
                <c:pt idx="82">
                  <c:v>0.445859872611465</c:v>
                </c:pt>
                <c:pt idx="83">
                  <c:v>0.490981963927859</c:v>
                </c:pt>
                <c:pt idx="84">
                  <c:v>0.524324324324324</c:v>
                </c:pt>
                <c:pt idx="85">
                  <c:v>0.480122324159022</c:v>
                </c:pt>
                <c:pt idx="86">
                  <c:v>0.564705882352943</c:v>
                </c:pt>
                <c:pt idx="87">
                  <c:v>0.520987654320988</c:v>
                </c:pt>
                <c:pt idx="88">
                  <c:v>0.51528384279476</c:v>
                </c:pt>
                <c:pt idx="89">
                  <c:v>0.464285714285714</c:v>
                </c:pt>
                <c:pt idx="90">
                  <c:v>0.369942196531792</c:v>
                </c:pt>
                <c:pt idx="91">
                  <c:v>0.41304347826087</c:v>
                </c:pt>
                <c:pt idx="92">
                  <c:v>0.504559270516717</c:v>
                </c:pt>
                <c:pt idx="93">
                  <c:v>0.458677685950414</c:v>
                </c:pt>
                <c:pt idx="94">
                  <c:v>0.384615384615385</c:v>
                </c:pt>
                <c:pt idx="95">
                  <c:v>0.419642857142859</c:v>
                </c:pt>
                <c:pt idx="96">
                  <c:v>0.43150684931507</c:v>
                </c:pt>
                <c:pt idx="97">
                  <c:v>0.478672985781991</c:v>
                </c:pt>
                <c:pt idx="98">
                  <c:v>0.495238095238095</c:v>
                </c:pt>
                <c:pt idx="99">
                  <c:v>0.533333333333333</c:v>
                </c:pt>
                <c:pt idx="100">
                  <c:v>0.544303797468354</c:v>
                </c:pt>
                <c:pt idx="101">
                  <c:v>0.413533834586466</c:v>
                </c:pt>
                <c:pt idx="102">
                  <c:v>0.497175141242938</c:v>
                </c:pt>
                <c:pt idx="103">
                  <c:v>0.492957746478873</c:v>
                </c:pt>
                <c:pt idx="104">
                  <c:v>0.51020408163265</c:v>
                </c:pt>
                <c:pt idx="105">
                  <c:v>0.51388888888889</c:v>
                </c:pt>
                <c:pt idx="106">
                  <c:v>0.396103896103896</c:v>
                </c:pt>
                <c:pt idx="107">
                  <c:v>0.462264150943396</c:v>
                </c:pt>
                <c:pt idx="108">
                  <c:v>0.487804878048781</c:v>
                </c:pt>
                <c:pt idx="109">
                  <c:v>0.487671232876712</c:v>
                </c:pt>
                <c:pt idx="110">
                  <c:v>0.410714285714286</c:v>
                </c:pt>
                <c:pt idx="111">
                  <c:v>0.508021390374332</c:v>
                </c:pt>
                <c:pt idx="112">
                  <c:v>0.488888888888891</c:v>
                </c:pt>
                <c:pt idx="113">
                  <c:v>0.480769230769231</c:v>
                </c:pt>
                <c:pt idx="114">
                  <c:v>0.55045871559633</c:v>
                </c:pt>
                <c:pt idx="115">
                  <c:v>0.472340425531915</c:v>
                </c:pt>
                <c:pt idx="116">
                  <c:v>0.523456790123457</c:v>
                </c:pt>
                <c:pt idx="117">
                  <c:v>0.418103448275862</c:v>
                </c:pt>
                <c:pt idx="118">
                  <c:v>0.446043165467626</c:v>
                </c:pt>
                <c:pt idx="119">
                  <c:v>0.464285714285714</c:v>
                </c:pt>
                <c:pt idx="120">
                  <c:v>0.435483870967744</c:v>
                </c:pt>
                <c:pt idx="121">
                  <c:v>0.532467532467532</c:v>
                </c:pt>
                <c:pt idx="122">
                  <c:v>0.522613065326631</c:v>
                </c:pt>
                <c:pt idx="123">
                  <c:v>0.455026455026455</c:v>
                </c:pt>
                <c:pt idx="124">
                  <c:v>0.454545454545454</c:v>
                </c:pt>
                <c:pt idx="125">
                  <c:v>0.493589743589745</c:v>
                </c:pt>
                <c:pt idx="126">
                  <c:v>0.463414634146342</c:v>
                </c:pt>
                <c:pt idx="127">
                  <c:v>0.371257485029942</c:v>
                </c:pt>
                <c:pt idx="128">
                  <c:v>0.553571428571429</c:v>
                </c:pt>
                <c:pt idx="129">
                  <c:v>0.550724637681163</c:v>
                </c:pt>
                <c:pt idx="130">
                  <c:v>0.461038961038962</c:v>
                </c:pt>
                <c:pt idx="131">
                  <c:v>0.515151515151515</c:v>
                </c:pt>
                <c:pt idx="132">
                  <c:v>0.394495412844037</c:v>
                </c:pt>
                <c:pt idx="133">
                  <c:v>0.485</c:v>
                </c:pt>
                <c:pt idx="134">
                  <c:v>0.401869158878505</c:v>
                </c:pt>
                <c:pt idx="135">
                  <c:v>0.35483870967742</c:v>
                </c:pt>
                <c:pt idx="136">
                  <c:v>0.337078651685394</c:v>
                </c:pt>
                <c:pt idx="137">
                  <c:v>0.495176848874598</c:v>
                </c:pt>
                <c:pt idx="138">
                  <c:v>0.497854077253221</c:v>
                </c:pt>
                <c:pt idx="139">
                  <c:v>0.422077922077922</c:v>
                </c:pt>
                <c:pt idx="140">
                  <c:v>0.428571428571429</c:v>
                </c:pt>
                <c:pt idx="141">
                  <c:v>0.478021978021978</c:v>
                </c:pt>
                <c:pt idx="142">
                  <c:v>0.5</c:v>
                </c:pt>
                <c:pt idx="143">
                  <c:v>0.520512820512819</c:v>
                </c:pt>
                <c:pt idx="144">
                  <c:v>0.558139534883721</c:v>
                </c:pt>
                <c:pt idx="145">
                  <c:v>0.523809523809525</c:v>
                </c:pt>
                <c:pt idx="146">
                  <c:v>0.468992248062015</c:v>
                </c:pt>
                <c:pt idx="147">
                  <c:v>0.456869009584665</c:v>
                </c:pt>
                <c:pt idx="148">
                  <c:v>0.515625000000002</c:v>
                </c:pt>
                <c:pt idx="149">
                  <c:v>0.552941176470593</c:v>
                </c:pt>
                <c:pt idx="150">
                  <c:v>0.485436893203885</c:v>
                </c:pt>
                <c:pt idx="151">
                  <c:v>0.513513513513514</c:v>
                </c:pt>
                <c:pt idx="152">
                  <c:v>0.452830188679246</c:v>
                </c:pt>
                <c:pt idx="153">
                  <c:v>0.5</c:v>
                </c:pt>
                <c:pt idx="154">
                  <c:v>0.55844155844156</c:v>
                </c:pt>
                <c:pt idx="155">
                  <c:v>0.451923076923077</c:v>
                </c:pt>
                <c:pt idx="156">
                  <c:v>0.462809917355372</c:v>
                </c:pt>
                <c:pt idx="157">
                  <c:v>0.404761904761905</c:v>
                </c:pt>
                <c:pt idx="158">
                  <c:v>0.494736842105263</c:v>
                </c:pt>
                <c:pt idx="159">
                  <c:v>0.409638554216867</c:v>
                </c:pt>
                <c:pt idx="160">
                  <c:v>0.484210526315789</c:v>
                </c:pt>
                <c:pt idx="161">
                  <c:v>0.430379746835445</c:v>
                </c:pt>
                <c:pt idx="162">
                  <c:v>0.548672566371682</c:v>
                </c:pt>
                <c:pt idx="163">
                  <c:v>0.602409638554219</c:v>
                </c:pt>
                <c:pt idx="164">
                  <c:v>0.409836065573771</c:v>
                </c:pt>
                <c:pt idx="165">
                  <c:v>0.534246575342466</c:v>
                </c:pt>
                <c:pt idx="166">
                  <c:v>0.561403508771926</c:v>
                </c:pt>
                <c:pt idx="167">
                  <c:v>0.4375</c:v>
                </c:pt>
                <c:pt idx="168">
                  <c:v>0.507537688442208</c:v>
                </c:pt>
                <c:pt idx="169">
                  <c:v>0.506849315068496</c:v>
                </c:pt>
                <c:pt idx="170">
                  <c:v>0.538461538461538</c:v>
                </c:pt>
                <c:pt idx="171">
                  <c:v>0.5</c:v>
                </c:pt>
                <c:pt idx="172">
                  <c:v>0.536363636363637</c:v>
                </c:pt>
                <c:pt idx="173">
                  <c:v>0.471311475409837</c:v>
                </c:pt>
                <c:pt idx="174">
                  <c:v>0.441558441558442</c:v>
                </c:pt>
                <c:pt idx="175">
                  <c:v>0.466666666666667</c:v>
                </c:pt>
                <c:pt idx="176">
                  <c:v>0.485549132947977</c:v>
                </c:pt>
                <c:pt idx="177">
                  <c:v>0.454545454545454</c:v>
                </c:pt>
                <c:pt idx="178">
                  <c:v>0.535353535353536</c:v>
                </c:pt>
                <c:pt idx="179">
                  <c:v>0.540983606557379</c:v>
                </c:pt>
                <c:pt idx="180">
                  <c:v>0.482758620689656</c:v>
                </c:pt>
                <c:pt idx="181">
                  <c:v>0.41044776119403</c:v>
                </c:pt>
                <c:pt idx="182">
                  <c:v>0.35</c:v>
                </c:pt>
                <c:pt idx="183">
                  <c:v>0.473372781065091</c:v>
                </c:pt>
                <c:pt idx="184">
                  <c:v>0.445544554455446</c:v>
                </c:pt>
                <c:pt idx="185">
                  <c:v>0.481481481481482</c:v>
                </c:pt>
                <c:pt idx="186">
                  <c:v>0.528571428571429</c:v>
                </c:pt>
                <c:pt idx="187">
                  <c:v>0.516666666666665</c:v>
                </c:pt>
                <c:pt idx="188">
                  <c:v>0.514851485148517</c:v>
                </c:pt>
                <c:pt idx="189">
                  <c:v>0.48134328358209</c:v>
                </c:pt>
                <c:pt idx="190">
                  <c:v>0.492753623188406</c:v>
                </c:pt>
                <c:pt idx="191">
                  <c:v>0.476821192052981</c:v>
                </c:pt>
                <c:pt idx="192">
                  <c:v>0.456896551724138</c:v>
                </c:pt>
                <c:pt idx="193">
                  <c:v>0.5</c:v>
                </c:pt>
                <c:pt idx="194">
                  <c:v>0.416666666666667</c:v>
                </c:pt>
                <c:pt idx="195">
                  <c:v>0.441640378548896</c:v>
                </c:pt>
                <c:pt idx="196">
                  <c:v>0.48125</c:v>
                </c:pt>
                <c:pt idx="197">
                  <c:v>0.480645161290323</c:v>
                </c:pt>
                <c:pt idx="198">
                  <c:v>0.462765957446808</c:v>
                </c:pt>
                <c:pt idx="199">
                  <c:v>0.429042904290429</c:v>
                </c:pt>
                <c:pt idx="200">
                  <c:v>0.513661202185794</c:v>
                </c:pt>
                <c:pt idx="201">
                  <c:v>0.405172413793103</c:v>
                </c:pt>
                <c:pt idx="202">
                  <c:v>0.437037037037037</c:v>
                </c:pt>
                <c:pt idx="203">
                  <c:v>0.435643564356436</c:v>
                </c:pt>
                <c:pt idx="204">
                  <c:v>0.509554140127387</c:v>
                </c:pt>
                <c:pt idx="205">
                  <c:v>0.498084291187741</c:v>
                </c:pt>
                <c:pt idx="206">
                  <c:v>0.451612903225808</c:v>
                </c:pt>
                <c:pt idx="207">
                  <c:v>0.490384615384619</c:v>
                </c:pt>
                <c:pt idx="208">
                  <c:v>0.457971014492754</c:v>
                </c:pt>
                <c:pt idx="209">
                  <c:v>0.532786885245902</c:v>
                </c:pt>
                <c:pt idx="210">
                  <c:v>0.416149068322981</c:v>
                </c:pt>
                <c:pt idx="211">
                  <c:v>0.432258064516129</c:v>
                </c:pt>
                <c:pt idx="212">
                  <c:v>0.427983539094652</c:v>
                </c:pt>
                <c:pt idx="213">
                  <c:v>0.496551724137931</c:v>
                </c:pt>
                <c:pt idx="214">
                  <c:v>0.4375</c:v>
                </c:pt>
                <c:pt idx="215">
                  <c:v>0.482142857142859</c:v>
                </c:pt>
                <c:pt idx="216">
                  <c:v>0.534482758620688</c:v>
                </c:pt>
                <c:pt idx="217">
                  <c:v>0.485714285714287</c:v>
                </c:pt>
                <c:pt idx="218">
                  <c:v>0.542857142857143</c:v>
                </c:pt>
                <c:pt idx="219">
                  <c:v>0.481798715203426</c:v>
                </c:pt>
                <c:pt idx="220">
                  <c:v>0.481481481481482</c:v>
                </c:pt>
                <c:pt idx="221">
                  <c:v>0.458432304038005</c:v>
                </c:pt>
                <c:pt idx="222">
                  <c:v>0.451612903225808</c:v>
                </c:pt>
                <c:pt idx="223">
                  <c:v>0.372340425531915</c:v>
                </c:pt>
                <c:pt idx="224">
                  <c:v>0.41726618705036</c:v>
                </c:pt>
                <c:pt idx="225">
                  <c:v>0.604651162790699</c:v>
                </c:pt>
                <c:pt idx="226">
                  <c:v>0.492307692307694</c:v>
                </c:pt>
                <c:pt idx="227">
                  <c:v>0.44390243902439</c:v>
                </c:pt>
                <c:pt idx="228">
                  <c:v>0.5625</c:v>
                </c:pt>
                <c:pt idx="229">
                  <c:v>0.494186046511628</c:v>
                </c:pt>
                <c:pt idx="230">
                  <c:v>0.522727272727273</c:v>
                </c:pt>
                <c:pt idx="231">
                  <c:v>0.359649122807017</c:v>
                </c:pt>
                <c:pt idx="232">
                  <c:v>0.457831325301205</c:v>
                </c:pt>
                <c:pt idx="233">
                  <c:v>0.53488372093023</c:v>
                </c:pt>
                <c:pt idx="234">
                  <c:v>0.490566037735851</c:v>
                </c:pt>
                <c:pt idx="235">
                  <c:v>0.51937984496124</c:v>
                </c:pt>
                <c:pt idx="236">
                  <c:v>0.447368421052632</c:v>
                </c:pt>
                <c:pt idx="237">
                  <c:v>0.36969696969697</c:v>
                </c:pt>
                <c:pt idx="238">
                  <c:v>0.45</c:v>
                </c:pt>
                <c:pt idx="239">
                  <c:v>0.439635535307517</c:v>
                </c:pt>
                <c:pt idx="240">
                  <c:v>0.45320197044335</c:v>
                </c:pt>
                <c:pt idx="241">
                  <c:v>0.432692307692308</c:v>
                </c:pt>
                <c:pt idx="242">
                  <c:v>0.546052631578947</c:v>
                </c:pt>
                <c:pt idx="243">
                  <c:v>0.472727272727273</c:v>
                </c:pt>
                <c:pt idx="244">
                  <c:v>0.483660130718954</c:v>
                </c:pt>
                <c:pt idx="245">
                  <c:v>0.464788732394367</c:v>
                </c:pt>
                <c:pt idx="246">
                  <c:v>0.543859649122807</c:v>
                </c:pt>
                <c:pt idx="247">
                  <c:v>0.481481481481482</c:v>
                </c:pt>
                <c:pt idx="248">
                  <c:v>0.542056074766353</c:v>
                </c:pt>
                <c:pt idx="249">
                  <c:v>0.473684210526316</c:v>
                </c:pt>
                <c:pt idx="250">
                  <c:v>0.398148148148148</c:v>
                </c:pt>
                <c:pt idx="251">
                  <c:v>0.536912751677852</c:v>
                </c:pt>
                <c:pt idx="252">
                  <c:v>0.5</c:v>
                </c:pt>
                <c:pt idx="253">
                  <c:v>0.375</c:v>
                </c:pt>
                <c:pt idx="254">
                  <c:v>0.5</c:v>
                </c:pt>
                <c:pt idx="255">
                  <c:v>0.428571428571429</c:v>
                </c:pt>
                <c:pt idx="256">
                  <c:v>0.490909090909091</c:v>
                </c:pt>
                <c:pt idx="257">
                  <c:v>0.528301886792451</c:v>
                </c:pt>
                <c:pt idx="258">
                  <c:v>0.479674796747968</c:v>
                </c:pt>
                <c:pt idx="259">
                  <c:v>0.424528301886793</c:v>
                </c:pt>
                <c:pt idx="260">
                  <c:v>0.461538461538462</c:v>
                </c:pt>
                <c:pt idx="261">
                  <c:v>0.453757225433526</c:v>
                </c:pt>
                <c:pt idx="262">
                  <c:v>0.549019607843139</c:v>
                </c:pt>
                <c:pt idx="263">
                  <c:v>0.460992907801419</c:v>
                </c:pt>
                <c:pt idx="264">
                  <c:v>0.527950310559008</c:v>
                </c:pt>
                <c:pt idx="265">
                  <c:v>0.437086092715232</c:v>
                </c:pt>
                <c:pt idx="266">
                  <c:v>0.554838709677419</c:v>
                </c:pt>
                <c:pt idx="267">
                  <c:v>0.467741935483871</c:v>
                </c:pt>
                <c:pt idx="268">
                  <c:v>0.455399061032866</c:v>
                </c:pt>
                <c:pt idx="269">
                  <c:v>0.430379746835445</c:v>
                </c:pt>
                <c:pt idx="270">
                  <c:v>0.466101694915254</c:v>
                </c:pt>
                <c:pt idx="271">
                  <c:v>0.407725321888412</c:v>
                </c:pt>
                <c:pt idx="272">
                  <c:v>0.562962962962959</c:v>
                </c:pt>
                <c:pt idx="273">
                  <c:v>0.486206896551724</c:v>
                </c:pt>
                <c:pt idx="274">
                  <c:v>0.5</c:v>
                </c:pt>
                <c:pt idx="275">
                  <c:v>0.379310344827587</c:v>
                </c:pt>
                <c:pt idx="276">
                  <c:v>0.464285714285714</c:v>
                </c:pt>
                <c:pt idx="277">
                  <c:v>0.453781512605042</c:v>
                </c:pt>
                <c:pt idx="278">
                  <c:v>0.503875968992245</c:v>
                </c:pt>
                <c:pt idx="279">
                  <c:v>0.46484375</c:v>
                </c:pt>
                <c:pt idx="280">
                  <c:v>0.477272727272728</c:v>
                </c:pt>
                <c:pt idx="281">
                  <c:v>0.512280701754386</c:v>
                </c:pt>
                <c:pt idx="282">
                  <c:v>0.446280991735537</c:v>
                </c:pt>
                <c:pt idx="283">
                  <c:v>0.458167330677291</c:v>
                </c:pt>
                <c:pt idx="284">
                  <c:v>0.459090909090909</c:v>
                </c:pt>
                <c:pt idx="285">
                  <c:v>0.459615384615385</c:v>
                </c:pt>
                <c:pt idx="286">
                  <c:v>0.41795665634675</c:v>
                </c:pt>
                <c:pt idx="287">
                  <c:v>0.456692913385827</c:v>
                </c:pt>
                <c:pt idx="288">
                  <c:v>0.459016393442623</c:v>
                </c:pt>
                <c:pt idx="289">
                  <c:v>0.461038961038962</c:v>
                </c:pt>
                <c:pt idx="290">
                  <c:v>0.510288065843618</c:v>
                </c:pt>
                <c:pt idx="291">
                  <c:v>0.505586592178771</c:v>
                </c:pt>
                <c:pt idx="292">
                  <c:v>0.5125</c:v>
                </c:pt>
                <c:pt idx="293">
                  <c:v>0.506172839506175</c:v>
                </c:pt>
                <c:pt idx="294">
                  <c:v>0.451127819548872</c:v>
                </c:pt>
                <c:pt idx="295">
                  <c:v>0.509433962264149</c:v>
                </c:pt>
                <c:pt idx="296">
                  <c:v>0.406091370558376</c:v>
                </c:pt>
                <c:pt idx="297">
                  <c:v>0.486111111111111</c:v>
                </c:pt>
                <c:pt idx="298">
                  <c:v>0.488372093023258</c:v>
                </c:pt>
                <c:pt idx="299">
                  <c:v>0.448888888888891</c:v>
                </c:pt>
                <c:pt idx="300">
                  <c:v>0.440909090909091</c:v>
                </c:pt>
                <c:pt idx="301">
                  <c:v>0.509090909090909</c:v>
                </c:pt>
                <c:pt idx="302">
                  <c:v>0.482758620689656</c:v>
                </c:pt>
                <c:pt idx="303">
                  <c:v>0.530927835051548</c:v>
                </c:pt>
                <c:pt idx="304">
                  <c:v>0.450331125827815</c:v>
                </c:pt>
                <c:pt idx="305">
                  <c:v>0.506596306068602</c:v>
                </c:pt>
                <c:pt idx="306">
                  <c:v>0.417948717948718</c:v>
                </c:pt>
                <c:pt idx="307">
                  <c:v>0.489082969432316</c:v>
                </c:pt>
                <c:pt idx="308">
                  <c:v>0.470588235294118</c:v>
                </c:pt>
                <c:pt idx="309">
                  <c:v>0.641791044776121</c:v>
                </c:pt>
                <c:pt idx="310">
                  <c:v>0.483333333333333</c:v>
                </c:pt>
                <c:pt idx="311">
                  <c:v>0.473958333333333</c:v>
                </c:pt>
                <c:pt idx="312">
                  <c:v>0.525252525252523</c:v>
                </c:pt>
                <c:pt idx="313">
                  <c:v>0.463414634146342</c:v>
                </c:pt>
                <c:pt idx="314">
                  <c:v>0.455026455026455</c:v>
                </c:pt>
                <c:pt idx="315">
                  <c:v>0.514018691588787</c:v>
                </c:pt>
                <c:pt idx="316">
                  <c:v>0.52</c:v>
                </c:pt>
                <c:pt idx="317">
                  <c:v>0.479338842975207</c:v>
                </c:pt>
                <c:pt idx="318">
                  <c:v>0.454545454545454</c:v>
                </c:pt>
                <c:pt idx="319">
                  <c:v>0.427821522309713</c:v>
                </c:pt>
                <c:pt idx="320">
                  <c:v>0.284848484848485</c:v>
                </c:pt>
                <c:pt idx="321">
                  <c:v>0.25</c:v>
                </c:pt>
                <c:pt idx="322">
                  <c:v>0.184466019417476</c:v>
                </c:pt>
                <c:pt idx="323">
                  <c:v>0.533088235294119</c:v>
                </c:pt>
                <c:pt idx="324">
                  <c:v>0.598214285714284</c:v>
                </c:pt>
                <c:pt idx="325">
                  <c:v>0.476190476190477</c:v>
                </c:pt>
                <c:pt idx="326">
                  <c:v>0.457142857142858</c:v>
                </c:pt>
                <c:pt idx="327">
                  <c:v>0.468992248062015</c:v>
                </c:pt>
                <c:pt idx="328">
                  <c:v>0.628318584070796</c:v>
                </c:pt>
                <c:pt idx="329">
                  <c:v>0.545454545454545</c:v>
                </c:pt>
                <c:pt idx="330">
                  <c:v>0.49397590361446</c:v>
                </c:pt>
                <c:pt idx="331">
                  <c:v>0.5</c:v>
                </c:pt>
                <c:pt idx="332">
                  <c:v>0.568627450980394</c:v>
                </c:pt>
                <c:pt idx="333">
                  <c:v>0.5</c:v>
                </c:pt>
                <c:pt idx="334">
                  <c:v>0.457219251336898</c:v>
                </c:pt>
                <c:pt idx="335">
                  <c:v>0.515384615384615</c:v>
                </c:pt>
                <c:pt idx="336">
                  <c:v>0.46987951807229</c:v>
                </c:pt>
                <c:pt idx="337">
                  <c:v>0.432558139534884</c:v>
                </c:pt>
                <c:pt idx="338">
                  <c:v>0.417808219178083</c:v>
                </c:pt>
                <c:pt idx="339">
                  <c:v>0.496124031007753</c:v>
                </c:pt>
                <c:pt idx="340">
                  <c:v>0.0425531914893617</c:v>
                </c:pt>
                <c:pt idx="341">
                  <c:v>0.395604395604396</c:v>
                </c:pt>
                <c:pt idx="342">
                  <c:v>0.459302325581395</c:v>
                </c:pt>
                <c:pt idx="343">
                  <c:v>0.456989247311828</c:v>
                </c:pt>
                <c:pt idx="344">
                  <c:v>0.405063291139242</c:v>
                </c:pt>
                <c:pt idx="345">
                  <c:v>0.5</c:v>
                </c:pt>
                <c:pt idx="346">
                  <c:v>0.5</c:v>
                </c:pt>
                <c:pt idx="347">
                  <c:v>0.48125</c:v>
                </c:pt>
                <c:pt idx="348">
                  <c:v>0.5</c:v>
                </c:pt>
                <c:pt idx="349">
                  <c:v>0.435643564356436</c:v>
                </c:pt>
                <c:pt idx="350">
                  <c:v>0.513227513227513</c:v>
                </c:pt>
                <c:pt idx="351">
                  <c:v>0.488372093023258</c:v>
                </c:pt>
                <c:pt idx="352">
                  <c:v>0.509433962264149</c:v>
                </c:pt>
                <c:pt idx="353">
                  <c:v>0.467455621301775</c:v>
                </c:pt>
                <c:pt idx="354">
                  <c:v>0.537634408602152</c:v>
                </c:pt>
                <c:pt idx="355">
                  <c:v>0.229166666666667</c:v>
                </c:pt>
                <c:pt idx="356">
                  <c:v>0.170886075949367</c:v>
                </c:pt>
                <c:pt idx="357">
                  <c:v>0.483568075117373</c:v>
                </c:pt>
                <c:pt idx="358">
                  <c:v>0.434426229508197</c:v>
                </c:pt>
                <c:pt idx="359">
                  <c:v>0.442857142857143</c:v>
                </c:pt>
                <c:pt idx="360">
                  <c:v>0.478632478632479</c:v>
                </c:pt>
                <c:pt idx="361">
                  <c:v>0.493589743589745</c:v>
                </c:pt>
                <c:pt idx="362">
                  <c:v>0.565217391304348</c:v>
                </c:pt>
                <c:pt idx="363">
                  <c:v>0.474074074074075</c:v>
                </c:pt>
                <c:pt idx="364">
                  <c:v>0.461187214611872</c:v>
                </c:pt>
                <c:pt idx="365">
                  <c:v>0.45390070921986</c:v>
                </c:pt>
                <c:pt idx="366">
                  <c:v>0.496062992125985</c:v>
                </c:pt>
                <c:pt idx="367">
                  <c:v>0.470967741935484</c:v>
                </c:pt>
                <c:pt idx="368">
                  <c:v>0.462121212121212</c:v>
                </c:pt>
                <c:pt idx="369">
                  <c:v>0.496</c:v>
                </c:pt>
                <c:pt idx="370">
                  <c:v>0.383211678832117</c:v>
                </c:pt>
                <c:pt idx="371">
                  <c:v>0.506493506493508</c:v>
                </c:pt>
                <c:pt idx="372">
                  <c:v>0.508620689655174</c:v>
                </c:pt>
                <c:pt idx="373">
                  <c:v>0.484848484848485</c:v>
                </c:pt>
                <c:pt idx="374">
                  <c:v>0.429530201342282</c:v>
                </c:pt>
                <c:pt idx="375">
                  <c:v>0.470989761092152</c:v>
                </c:pt>
                <c:pt idx="376">
                  <c:v>0.460869565217392</c:v>
                </c:pt>
                <c:pt idx="377">
                  <c:v>0.492125984251969</c:v>
                </c:pt>
                <c:pt idx="378">
                  <c:v>0.495098039215687</c:v>
                </c:pt>
                <c:pt idx="379">
                  <c:v>0.496732026143791</c:v>
                </c:pt>
                <c:pt idx="380">
                  <c:v>0.463768115942029</c:v>
                </c:pt>
                <c:pt idx="381">
                  <c:v>0.45819397993311</c:v>
                </c:pt>
                <c:pt idx="382">
                  <c:v>0.5</c:v>
                </c:pt>
                <c:pt idx="383">
                  <c:v>0.506666666666665</c:v>
                </c:pt>
                <c:pt idx="384">
                  <c:v>0.435540069686412</c:v>
                </c:pt>
                <c:pt idx="385">
                  <c:v>0.327586206896552</c:v>
                </c:pt>
                <c:pt idx="386">
                  <c:v>0.425</c:v>
                </c:pt>
                <c:pt idx="387">
                  <c:v>0.370786516853933</c:v>
                </c:pt>
                <c:pt idx="388">
                  <c:v>0.533333333333333</c:v>
                </c:pt>
                <c:pt idx="389">
                  <c:v>0.496350364963504</c:v>
                </c:pt>
                <c:pt idx="390">
                  <c:v>0.43421052631579</c:v>
                </c:pt>
                <c:pt idx="391">
                  <c:v>0.530973451327434</c:v>
                </c:pt>
                <c:pt idx="392">
                  <c:v>0.678160919540231</c:v>
                </c:pt>
                <c:pt idx="393">
                  <c:v>0.434285714285715</c:v>
                </c:pt>
                <c:pt idx="394">
                  <c:v>0.508771929824561</c:v>
                </c:pt>
                <c:pt idx="395">
                  <c:v>0.48</c:v>
                </c:pt>
                <c:pt idx="396">
                  <c:v>0.542713567839196</c:v>
                </c:pt>
                <c:pt idx="397">
                  <c:v>0.485875706214691</c:v>
                </c:pt>
                <c:pt idx="398">
                  <c:v>0.370689655172414</c:v>
                </c:pt>
                <c:pt idx="399">
                  <c:v>0.232323232323232</c:v>
                </c:pt>
                <c:pt idx="400">
                  <c:v>0.19</c:v>
                </c:pt>
                <c:pt idx="401">
                  <c:v>0.307692307692308</c:v>
                </c:pt>
                <c:pt idx="402">
                  <c:v>0.509090909090909</c:v>
                </c:pt>
                <c:pt idx="403">
                  <c:v>0.542452830188681</c:v>
                </c:pt>
                <c:pt idx="404">
                  <c:v>0.385416666666668</c:v>
                </c:pt>
                <c:pt idx="405">
                  <c:v>0.475247524752475</c:v>
                </c:pt>
                <c:pt idx="406">
                  <c:v>0.547619047619049</c:v>
                </c:pt>
                <c:pt idx="407">
                  <c:v>0.508474576271188</c:v>
                </c:pt>
                <c:pt idx="408">
                  <c:v>0.462121212121212</c:v>
                </c:pt>
                <c:pt idx="409">
                  <c:v>0.617021276595748</c:v>
                </c:pt>
                <c:pt idx="410">
                  <c:v>0.458333333333333</c:v>
                </c:pt>
                <c:pt idx="411">
                  <c:v>0.450704225352113</c:v>
                </c:pt>
                <c:pt idx="412">
                  <c:v>0.523076923076921</c:v>
                </c:pt>
                <c:pt idx="413">
                  <c:v>0.495145631067962</c:v>
                </c:pt>
                <c:pt idx="414">
                  <c:v>0.322033898305085</c:v>
                </c:pt>
                <c:pt idx="415">
                  <c:v>0.676470588235295</c:v>
                </c:pt>
                <c:pt idx="416">
                  <c:v>0.460714285714286</c:v>
                </c:pt>
                <c:pt idx="417">
                  <c:v>0.532203389830507</c:v>
                </c:pt>
                <c:pt idx="418">
                  <c:v>0.447154471544716</c:v>
                </c:pt>
                <c:pt idx="419">
                  <c:v>0.476293103448276</c:v>
                </c:pt>
                <c:pt idx="420">
                  <c:v>0.448071216617211</c:v>
                </c:pt>
                <c:pt idx="421">
                  <c:v>0.446808510638298</c:v>
                </c:pt>
                <c:pt idx="422">
                  <c:v>0.483173076923077</c:v>
                </c:pt>
                <c:pt idx="423">
                  <c:v>0.647058823529415</c:v>
                </c:pt>
                <c:pt idx="424">
                  <c:v>0.4</c:v>
                </c:pt>
                <c:pt idx="425">
                  <c:v>0.470588235294118</c:v>
                </c:pt>
                <c:pt idx="426">
                  <c:v>0.507042253521128</c:v>
                </c:pt>
                <c:pt idx="427">
                  <c:v>0.468208092485549</c:v>
                </c:pt>
                <c:pt idx="428">
                  <c:v>0.514851485148517</c:v>
                </c:pt>
                <c:pt idx="429">
                  <c:v>0.446428571428572</c:v>
                </c:pt>
                <c:pt idx="430">
                  <c:v>0.581896551724138</c:v>
                </c:pt>
                <c:pt idx="431">
                  <c:v>0.43640897755611</c:v>
                </c:pt>
                <c:pt idx="432">
                  <c:v>0.456445993031359</c:v>
                </c:pt>
                <c:pt idx="433">
                  <c:v>0.472826086956522</c:v>
                </c:pt>
                <c:pt idx="434">
                  <c:v>0.468292682926829</c:v>
                </c:pt>
                <c:pt idx="435">
                  <c:v>0.523560209424084</c:v>
                </c:pt>
                <c:pt idx="436">
                  <c:v>0.490909090909091</c:v>
                </c:pt>
                <c:pt idx="437">
                  <c:v>0.524590163934426</c:v>
                </c:pt>
                <c:pt idx="438">
                  <c:v>0.520491803278692</c:v>
                </c:pt>
                <c:pt idx="439">
                  <c:v>0.461773700305811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354680"/>
        <c:axId val="2098342808"/>
      </c:scatterChart>
      <c:valAx>
        <c:axId val="209835468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342808"/>
        <c:crosses val="autoZero"/>
        <c:crossBetween val="midCat"/>
        <c:majorUnit val="2.0E7"/>
        <c:minorUnit val="4.0E6"/>
      </c:valAx>
      <c:valAx>
        <c:axId val="209834280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354680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baseline="0" dirty="0" smtClean="0"/>
              <a:t>LOH mapping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S17</a:t>
            </a:r>
            <a:endParaRPr lang="en-US" b="0" dirty="0"/>
          </a:p>
        </c:rich>
      </c:tx>
      <c:layout>
        <c:manualLayout>
          <c:xMode val="edge"/>
          <c:yMode val="edge"/>
          <c:x val="0.236252786950018"/>
          <c:y val="0.017429125707112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40570520790168"/>
          <c:y val="0.104727726027711"/>
          <c:w val="0.800771515402681"/>
          <c:h val="0.819595720469585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  <a:effectLst/>
          </c:spPr>
          <c:marker>
            <c:spPr>
              <a:solidFill>
                <a:srgbClr val="7030A0"/>
              </a:solidFill>
              <a:ln>
                <a:solidFill>
                  <a:srgbClr val="7030A0"/>
                </a:solidFill>
              </a:ln>
              <a:effectLst/>
            </c:spPr>
          </c:marker>
          <c:xVal>
            <c:numRef>
              <c:f>'EOH7 '!$CY$3:$CY$475</c:f>
              <c:numCache>
                <c:formatCode>_(* #,##0_);_(* \(#,##0\);_(* "-"??_);_(@_)</c:formatCode>
                <c:ptCount val="473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597905.0</c:v>
                </c:pt>
                <c:pt idx="8">
                  <c:v>597918.0</c:v>
                </c:pt>
                <c:pt idx="9">
                  <c:v>601632.0</c:v>
                </c:pt>
                <c:pt idx="10">
                  <c:v>604554.0</c:v>
                </c:pt>
                <c:pt idx="11">
                  <c:v>705919.0</c:v>
                </c:pt>
                <c:pt idx="12">
                  <c:v>774692.0</c:v>
                </c:pt>
                <c:pt idx="13">
                  <c:v>813650.0</c:v>
                </c:pt>
                <c:pt idx="14">
                  <c:v>839184.0</c:v>
                </c:pt>
                <c:pt idx="15">
                  <c:v>840378.0</c:v>
                </c:pt>
                <c:pt idx="16">
                  <c:v>855717.0</c:v>
                </c:pt>
                <c:pt idx="17">
                  <c:v>863422.0</c:v>
                </c:pt>
                <c:pt idx="18">
                  <c:v>961051.0</c:v>
                </c:pt>
                <c:pt idx="19">
                  <c:v>961054.0</c:v>
                </c:pt>
                <c:pt idx="20">
                  <c:v>1.004554E6</c:v>
                </c:pt>
                <c:pt idx="21">
                  <c:v>1.115904E6</c:v>
                </c:pt>
                <c:pt idx="22">
                  <c:v>1.129225E6</c:v>
                </c:pt>
                <c:pt idx="23">
                  <c:v>1.129309E6</c:v>
                </c:pt>
                <c:pt idx="24">
                  <c:v>1.545448E6</c:v>
                </c:pt>
                <c:pt idx="25">
                  <c:v>1.555589E6</c:v>
                </c:pt>
                <c:pt idx="26">
                  <c:v>1.559838E6</c:v>
                </c:pt>
                <c:pt idx="27">
                  <c:v>1.574863E6</c:v>
                </c:pt>
                <c:pt idx="28">
                  <c:v>1.591962E6</c:v>
                </c:pt>
                <c:pt idx="29">
                  <c:v>1.592087E6</c:v>
                </c:pt>
                <c:pt idx="30">
                  <c:v>1.608082E6</c:v>
                </c:pt>
                <c:pt idx="31">
                  <c:v>1.614097E6</c:v>
                </c:pt>
                <c:pt idx="32">
                  <c:v>1.706825E6</c:v>
                </c:pt>
                <c:pt idx="33">
                  <c:v>1.812972E6</c:v>
                </c:pt>
                <c:pt idx="34">
                  <c:v>1.814391E6</c:v>
                </c:pt>
                <c:pt idx="35">
                  <c:v>1.81444E6</c:v>
                </c:pt>
                <c:pt idx="36">
                  <c:v>1.818503E6</c:v>
                </c:pt>
                <c:pt idx="37">
                  <c:v>1.827836E6</c:v>
                </c:pt>
                <c:pt idx="38">
                  <c:v>1.836709E6</c:v>
                </c:pt>
                <c:pt idx="39">
                  <c:v>1.83864E6</c:v>
                </c:pt>
                <c:pt idx="40">
                  <c:v>1.842209E6</c:v>
                </c:pt>
                <c:pt idx="41">
                  <c:v>1.859432E6</c:v>
                </c:pt>
                <c:pt idx="42">
                  <c:v>1.894912E6</c:v>
                </c:pt>
                <c:pt idx="43">
                  <c:v>1.912021E6</c:v>
                </c:pt>
                <c:pt idx="44">
                  <c:v>1.961674E6</c:v>
                </c:pt>
                <c:pt idx="45">
                  <c:v>2.749195E6</c:v>
                </c:pt>
                <c:pt idx="46">
                  <c:v>2.812064E6</c:v>
                </c:pt>
                <c:pt idx="47">
                  <c:v>2.854907E6</c:v>
                </c:pt>
                <c:pt idx="48">
                  <c:v>2.86745E6</c:v>
                </c:pt>
                <c:pt idx="49">
                  <c:v>2.871121E6</c:v>
                </c:pt>
                <c:pt idx="50">
                  <c:v>2.871555E6</c:v>
                </c:pt>
                <c:pt idx="51">
                  <c:v>3.065596E6</c:v>
                </c:pt>
                <c:pt idx="52">
                  <c:v>3.075701E6</c:v>
                </c:pt>
                <c:pt idx="53">
                  <c:v>3.075999E6</c:v>
                </c:pt>
                <c:pt idx="54">
                  <c:v>3.085335E6</c:v>
                </c:pt>
                <c:pt idx="55">
                  <c:v>3.085375E6</c:v>
                </c:pt>
                <c:pt idx="56">
                  <c:v>3.086447E6</c:v>
                </c:pt>
                <c:pt idx="57">
                  <c:v>3.100028E6</c:v>
                </c:pt>
                <c:pt idx="58">
                  <c:v>3.100095E6</c:v>
                </c:pt>
                <c:pt idx="59">
                  <c:v>3.119167E6</c:v>
                </c:pt>
                <c:pt idx="60">
                  <c:v>3.170188E6</c:v>
                </c:pt>
                <c:pt idx="61">
                  <c:v>3.405986E6</c:v>
                </c:pt>
                <c:pt idx="62">
                  <c:v>3.405994E6</c:v>
                </c:pt>
                <c:pt idx="63">
                  <c:v>3.406516E6</c:v>
                </c:pt>
                <c:pt idx="64">
                  <c:v>3.406626E6</c:v>
                </c:pt>
                <c:pt idx="65">
                  <c:v>3.447282E6</c:v>
                </c:pt>
                <c:pt idx="66">
                  <c:v>3.452193E6</c:v>
                </c:pt>
                <c:pt idx="67">
                  <c:v>3.558381E6</c:v>
                </c:pt>
                <c:pt idx="68">
                  <c:v>3.558389E6</c:v>
                </c:pt>
                <c:pt idx="69">
                  <c:v>3.639139E6</c:v>
                </c:pt>
                <c:pt idx="70">
                  <c:v>3.778337E6</c:v>
                </c:pt>
                <c:pt idx="71">
                  <c:v>3.795292E6</c:v>
                </c:pt>
                <c:pt idx="72">
                  <c:v>3.795363E6</c:v>
                </c:pt>
                <c:pt idx="73">
                  <c:v>3.811556E6</c:v>
                </c:pt>
                <c:pt idx="74">
                  <c:v>3.817872E6</c:v>
                </c:pt>
                <c:pt idx="75">
                  <c:v>3.820667E6</c:v>
                </c:pt>
                <c:pt idx="76">
                  <c:v>4.027605E6</c:v>
                </c:pt>
                <c:pt idx="77">
                  <c:v>4.254523E6</c:v>
                </c:pt>
                <c:pt idx="78">
                  <c:v>4.38696E6</c:v>
                </c:pt>
                <c:pt idx="79">
                  <c:v>4.62547E6</c:v>
                </c:pt>
                <c:pt idx="80">
                  <c:v>4.925018E6</c:v>
                </c:pt>
                <c:pt idx="81">
                  <c:v>4.960954E6</c:v>
                </c:pt>
                <c:pt idx="82">
                  <c:v>5.050649E6</c:v>
                </c:pt>
                <c:pt idx="83">
                  <c:v>5.050897E6</c:v>
                </c:pt>
                <c:pt idx="84">
                  <c:v>5.139186E6</c:v>
                </c:pt>
                <c:pt idx="85">
                  <c:v>8.839954E6</c:v>
                </c:pt>
                <c:pt idx="86">
                  <c:v>8.84196E6</c:v>
                </c:pt>
                <c:pt idx="87">
                  <c:v>8.873456E6</c:v>
                </c:pt>
                <c:pt idx="88">
                  <c:v>8.953081E6</c:v>
                </c:pt>
                <c:pt idx="89">
                  <c:v>9.857779E6</c:v>
                </c:pt>
                <c:pt idx="90">
                  <c:v>1.0524957E7</c:v>
                </c:pt>
                <c:pt idx="91">
                  <c:v>1.052523E7</c:v>
                </c:pt>
                <c:pt idx="92">
                  <c:v>1.0574796E7</c:v>
                </c:pt>
                <c:pt idx="93">
                  <c:v>1.0855341E7</c:v>
                </c:pt>
                <c:pt idx="94">
                  <c:v>1.1001421E7</c:v>
                </c:pt>
                <c:pt idx="95">
                  <c:v>1.1016045E7</c:v>
                </c:pt>
                <c:pt idx="96">
                  <c:v>1.1542825E7</c:v>
                </c:pt>
                <c:pt idx="97">
                  <c:v>1.1642677E7</c:v>
                </c:pt>
                <c:pt idx="98">
                  <c:v>1.1769948E7</c:v>
                </c:pt>
                <c:pt idx="99">
                  <c:v>1.1769963E7</c:v>
                </c:pt>
                <c:pt idx="100">
                  <c:v>1.1773662E7</c:v>
                </c:pt>
                <c:pt idx="101">
                  <c:v>1.1933678E7</c:v>
                </c:pt>
                <c:pt idx="102">
                  <c:v>1.2008883E7</c:v>
                </c:pt>
                <c:pt idx="103">
                  <c:v>1.2009457E7</c:v>
                </c:pt>
                <c:pt idx="104">
                  <c:v>1.2061626E7</c:v>
                </c:pt>
                <c:pt idx="105">
                  <c:v>1.2229416E7</c:v>
                </c:pt>
                <c:pt idx="106">
                  <c:v>1.2621157E7</c:v>
                </c:pt>
                <c:pt idx="107">
                  <c:v>1.2621176E7</c:v>
                </c:pt>
                <c:pt idx="108">
                  <c:v>1.2662386E7</c:v>
                </c:pt>
                <c:pt idx="109">
                  <c:v>1.4304175E7</c:v>
                </c:pt>
                <c:pt idx="110">
                  <c:v>1.4311035E7</c:v>
                </c:pt>
                <c:pt idx="111">
                  <c:v>1.5128416E7</c:v>
                </c:pt>
                <c:pt idx="112">
                  <c:v>1.5781054E7</c:v>
                </c:pt>
                <c:pt idx="113">
                  <c:v>1.5842023E7</c:v>
                </c:pt>
                <c:pt idx="114">
                  <c:v>1.5973654E7</c:v>
                </c:pt>
                <c:pt idx="115">
                  <c:v>1.6138322E7</c:v>
                </c:pt>
                <c:pt idx="116">
                  <c:v>1.6139714E7</c:v>
                </c:pt>
                <c:pt idx="117">
                  <c:v>1.6139878E7</c:v>
                </c:pt>
                <c:pt idx="118">
                  <c:v>1.6162019E7</c:v>
                </c:pt>
                <c:pt idx="119">
                  <c:v>1.6205379E7</c:v>
                </c:pt>
                <c:pt idx="120">
                  <c:v>1.6263663E7</c:v>
                </c:pt>
                <c:pt idx="121">
                  <c:v>1.6291871E7</c:v>
                </c:pt>
                <c:pt idx="122">
                  <c:v>1.7292074E7</c:v>
                </c:pt>
                <c:pt idx="123">
                  <c:v>1.9056769E7</c:v>
                </c:pt>
                <c:pt idx="124">
                  <c:v>1.9067933E7</c:v>
                </c:pt>
                <c:pt idx="125">
                  <c:v>1.9070965E7</c:v>
                </c:pt>
                <c:pt idx="126">
                  <c:v>1.9083312E7</c:v>
                </c:pt>
                <c:pt idx="127">
                  <c:v>1.9310092E7</c:v>
                </c:pt>
                <c:pt idx="128">
                  <c:v>1.9547357E7</c:v>
                </c:pt>
                <c:pt idx="129">
                  <c:v>1.9547503E7</c:v>
                </c:pt>
                <c:pt idx="130">
                  <c:v>1.9547747E7</c:v>
                </c:pt>
                <c:pt idx="131">
                  <c:v>1.9680546E7</c:v>
                </c:pt>
                <c:pt idx="132">
                  <c:v>2.0339131E7</c:v>
                </c:pt>
                <c:pt idx="133">
                  <c:v>2.0552075E7</c:v>
                </c:pt>
                <c:pt idx="134">
                  <c:v>2.0554248E7</c:v>
                </c:pt>
                <c:pt idx="135">
                  <c:v>2.0563528E7</c:v>
                </c:pt>
                <c:pt idx="136">
                  <c:v>2.0638576E7</c:v>
                </c:pt>
                <c:pt idx="137">
                  <c:v>2.0648702E7</c:v>
                </c:pt>
                <c:pt idx="138">
                  <c:v>2.0802172E7</c:v>
                </c:pt>
                <c:pt idx="139">
                  <c:v>2.100869E7</c:v>
                </c:pt>
                <c:pt idx="140">
                  <c:v>2.1051209E7</c:v>
                </c:pt>
                <c:pt idx="141">
                  <c:v>2.1132298E7</c:v>
                </c:pt>
                <c:pt idx="142">
                  <c:v>2.1132338E7</c:v>
                </c:pt>
                <c:pt idx="143">
                  <c:v>2.1145648E7</c:v>
                </c:pt>
                <c:pt idx="144">
                  <c:v>2.1145657E7</c:v>
                </c:pt>
                <c:pt idx="145">
                  <c:v>2.115198E7</c:v>
                </c:pt>
                <c:pt idx="146">
                  <c:v>2.1215672E7</c:v>
                </c:pt>
                <c:pt idx="147">
                  <c:v>2.1272591E7</c:v>
                </c:pt>
                <c:pt idx="148">
                  <c:v>2.1327273E7</c:v>
                </c:pt>
                <c:pt idx="149">
                  <c:v>2.1658389E7</c:v>
                </c:pt>
                <c:pt idx="150">
                  <c:v>2.1689879E7</c:v>
                </c:pt>
                <c:pt idx="151">
                  <c:v>2.1730449E7</c:v>
                </c:pt>
                <c:pt idx="152">
                  <c:v>2.1994411E7</c:v>
                </c:pt>
                <c:pt idx="153">
                  <c:v>2.2237273E7</c:v>
                </c:pt>
                <c:pt idx="154">
                  <c:v>2.2826339E7</c:v>
                </c:pt>
                <c:pt idx="155">
                  <c:v>2.3490353E7</c:v>
                </c:pt>
                <c:pt idx="156">
                  <c:v>2.3521643E7</c:v>
                </c:pt>
                <c:pt idx="157">
                  <c:v>2.3536684E7</c:v>
                </c:pt>
                <c:pt idx="158">
                  <c:v>2.3541223E7</c:v>
                </c:pt>
                <c:pt idx="159">
                  <c:v>2.3546561E7</c:v>
                </c:pt>
                <c:pt idx="160">
                  <c:v>2.3563501E7</c:v>
                </c:pt>
                <c:pt idx="161">
                  <c:v>2.4104188E7</c:v>
                </c:pt>
                <c:pt idx="162">
                  <c:v>2.416613E7</c:v>
                </c:pt>
                <c:pt idx="163">
                  <c:v>2.4834233E7</c:v>
                </c:pt>
                <c:pt idx="164">
                  <c:v>2.5255506E7</c:v>
                </c:pt>
                <c:pt idx="165">
                  <c:v>2.5258035E7</c:v>
                </c:pt>
                <c:pt idx="166">
                  <c:v>2.5263278E7</c:v>
                </c:pt>
                <c:pt idx="167">
                  <c:v>2.5268368E7</c:v>
                </c:pt>
                <c:pt idx="168">
                  <c:v>2.7356203E7</c:v>
                </c:pt>
                <c:pt idx="169">
                  <c:v>2.7356224E7</c:v>
                </c:pt>
                <c:pt idx="170">
                  <c:v>2.7499617E7</c:v>
                </c:pt>
                <c:pt idx="171">
                  <c:v>2.8602991E7</c:v>
                </c:pt>
                <c:pt idx="172">
                  <c:v>2.8621311E7</c:v>
                </c:pt>
                <c:pt idx="173">
                  <c:v>2.8903656E7</c:v>
                </c:pt>
                <c:pt idx="174">
                  <c:v>2.8909622E7</c:v>
                </c:pt>
                <c:pt idx="175">
                  <c:v>2.8997997E7</c:v>
                </c:pt>
                <c:pt idx="176">
                  <c:v>2.9624931E7</c:v>
                </c:pt>
                <c:pt idx="177">
                  <c:v>2.9675928E7</c:v>
                </c:pt>
                <c:pt idx="178">
                  <c:v>2.9824787E7</c:v>
                </c:pt>
                <c:pt idx="179">
                  <c:v>3.0198151E7</c:v>
                </c:pt>
                <c:pt idx="180">
                  <c:v>3.0376486E7</c:v>
                </c:pt>
                <c:pt idx="181">
                  <c:v>3.039366E7</c:v>
                </c:pt>
                <c:pt idx="182">
                  <c:v>3.0408765E7</c:v>
                </c:pt>
                <c:pt idx="183">
                  <c:v>3.0455945E7</c:v>
                </c:pt>
                <c:pt idx="184">
                  <c:v>3.1088011E7</c:v>
                </c:pt>
                <c:pt idx="185">
                  <c:v>3.1476458E7</c:v>
                </c:pt>
                <c:pt idx="186">
                  <c:v>3.1539934E7</c:v>
                </c:pt>
                <c:pt idx="187">
                  <c:v>3.176522E7</c:v>
                </c:pt>
                <c:pt idx="188">
                  <c:v>4.6642286E7</c:v>
                </c:pt>
                <c:pt idx="189">
                  <c:v>4.6729576E7</c:v>
                </c:pt>
                <c:pt idx="190">
                  <c:v>4.6773999E7</c:v>
                </c:pt>
                <c:pt idx="191">
                  <c:v>4.8258198E7</c:v>
                </c:pt>
                <c:pt idx="192">
                  <c:v>4.9670525E7</c:v>
                </c:pt>
                <c:pt idx="193">
                  <c:v>4.967252E7</c:v>
                </c:pt>
                <c:pt idx="194">
                  <c:v>5.3283966E7</c:v>
                </c:pt>
                <c:pt idx="195">
                  <c:v>5.332686E7</c:v>
                </c:pt>
                <c:pt idx="196">
                  <c:v>5.3358439E7</c:v>
                </c:pt>
                <c:pt idx="197">
                  <c:v>5.3503934E7</c:v>
                </c:pt>
                <c:pt idx="198">
                  <c:v>5.3504721E7</c:v>
                </c:pt>
                <c:pt idx="199">
                  <c:v>5.3513055E7</c:v>
                </c:pt>
                <c:pt idx="200">
                  <c:v>5.3656135E7</c:v>
                </c:pt>
                <c:pt idx="201">
                  <c:v>5.3682949E7</c:v>
                </c:pt>
                <c:pt idx="202">
                  <c:v>5.4967096E7</c:v>
                </c:pt>
                <c:pt idx="203">
                  <c:v>5.5731835E7</c:v>
                </c:pt>
                <c:pt idx="204">
                  <c:v>5.5731946E7</c:v>
                </c:pt>
                <c:pt idx="205">
                  <c:v>5.5844927E7</c:v>
                </c:pt>
                <c:pt idx="206">
                  <c:v>5.5907811E7</c:v>
                </c:pt>
                <c:pt idx="207">
                  <c:v>5.6501806E7</c:v>
                </c:pt>
                <c:pt idx="208">
                  <c:v>5.6545175E7</c:v>
                </c:pt>
                <c:pt idx="209">
                  <c:v>5.6701294E7</c:v>
                </c:pt>
                <c:pt idx="210">
                  <c:v>5.6917953E7</c:v>
                </c:pt>
                <c:pt idx="211">
                  <c:v>5.6933519E7</c:v>
                </c:pt>
                <c:pt idx="212">
                  <c:v>5.6966011E7</c:v>
                </c:pt>
                <c:pt idx="213">
                  <c:v>5.6966071E7</c:v>
                </c:pt>
                <c:pt idx="214">
                  <c:v>5.7016092E7</c:v>
                </c:pt>
                <c:pt idx="215">
                  <c:v>5.7085465E7</c:v>
                </c:pt>
                <c:pt idx="216">
                  <c:v>5.7159248E7</c:v>
                </c:pt>
                <c:pt idx="217">
                  <c:v>5.7499902E7</c:v>
                </c:pt>
                <c:pt idx="218">
                  <c:v>5.7503213E7</c:v>
                </c:pt>
                <c:pt idx="219">
                  <c:v>5.7601792E7</c:v>
                </c:pt>
                <c:pt idx="220">
                  <c:v>5.7609E7</c:v>
                </c:pt>
                <c:pt idx="221">
                  <c:v>5.7624549E7</c:v>
                </c:pt>
                <c:pt idx="222">
                  <c:v>5.7723752E7</c:v>
                </c:pt>
                <c:pt idx="223">
                  <c:v>5.7736047E7</c:v>
                </c:pt>
                <c:pt idx="224">
                  <c:v>5.7850192E7</c:v>
                </c:pt>
                <c:pt idx="225">
                  <c:v>5.7850605E7</c:v>
                </c:pt>
                <c:pt idx="226">
                  <c:v>5.7937788E7</c:v>
                </c:pt>
                <c:pt idx="227">
                  <c:v>5.7937895E7</c:v>
                </c:pt>
                <c:pt idx="228">
                  <c:v>5.799696E7</c:v>
                </c:pt>
                <c:pt idx="229">
                  <c:v>5.8030595E7</c:v>
                </c:pt>
                <c:pt idx="230">
                  <c:v>5.8030634E7</c:v>
                </c:pt>
                <c:pt idx="231">
                  <c:v>5.807557E7</c:v>
                </c:pt>
                <c:pt idx="232">
                  <c:v>5.8079165E7</c:v>
                </c:pt>
                <c:pt idx="233">
                  <c:v>5.8327646E7</c:v>
                </c:pt>
                <c:pt idx="234">
                  <c:v>5.8542901E7</c:v>
                </c:pt>
                <c:pt idx="235">
                  <c:v>5.8566304E7</c:v>
                </c:pt>
                <c:pt idx="236">
                  <c:v>5.8575489E7</c:v>
                </c:pt>
                <c:pt idx="237">
                  <c:v>5.8579274E7</c:v>
                </c:pt>
                <c:pt idx="238">
                  <c:v>5.8587737E7</c:v>
                </c:pt>
                <c:pt idx="239">
                  <c:v>5.8701316E7</c:v>
                </c:pt>
                <c:pt idx="240">
                  <c:v>5.8750604E7</c:v>
                </c:pt>
                <c:pt idx="241">
                  <c:v>5.8757668E7</c:v>
                </c:pt>
                <c:pt idx="242">
                  <c:v>5.8757683E7</c:v>
                </c:pt>
                <c:pt idx="243">
                  <c:v>6.5022234E7</c:v>
                </c:pt>
                <c:pt idx="244">
                  <c:v>6.6432424E7</c:v>
                </c:pt>
                <c:pt idx="245">
                  <c:v>6.6527192E7</c:v>
                </c:pt>
                <c:pt idx="246">
                  <c:v>6.6575868E7</c:v>
                </c:pt>
                <c:pt idx="247">
                  <c:v>6.6584002E7</c:v>
                </c:pt>
                <c:pt idx="248">
                  <c:v>6.6600479E7</c:v>
                </c:pt>
                <c:pt idx="249">
                  <c:v>6.6613525E7</c:v>
                </c:pt>
                <c:pt idx="250">
                  <c:v>6.6614008E7</c:v>
                </c:pt>
                <c:pt idx="251">
                  <c:v>6.6656102E7</c:v>
                </c:pt>
                <c:pt idx="252">
                  <c:v>6.6812797E7</c:v>
                </c:pt>
                <c:pt idx="253">
                  <c:v>6.6861966E7</c:v>
                </c:pt>
                <c:pt idx="254">
                  <c:v>6.6946748E7</c:v>
                </c:pt>
                <c:pt idx="255">
                  <c:v>6.6947024E7</c:v>
                </c:pt>
                <c:pt idx="256">
                  <c:v>6.6947383E7</c:v>
                </c:pt>
                <c:pt idx="257">
                  <c:v>6.694813E7</c:v>
                </c:pt>
                <c:pt idx="258">
                  <c:v>6.7037054E7</c:v>
                </c:pt>
                <c:pt idx="259">
                  <c:v>6.7233266E7</c:v>
                </c:pt>
                <c:pt idx="260">
                  <c:v>6.7233318E7</c:v>
                </c:pt>
                <c:pt idx="261">
                  <c:v>6.7680146E7</c:v>
                </c:pt>
                <c:pt idx="262">
                  <c:v>6.7865937E7</c:v>
                </c:pt>
                <c:pt idx="263">
                  <c:v>6.8009708E7</c:v>
                </c:pt>
                <c:pt idx="264">
                  <c:v>6.8172587E7</c:v>
                </c:pt>
                <c:pt idx="265">
                  <c:v>6.8337959E7</c:v>
                </c:pt>
                <c:pt idx="266">
                  <c:v>6.8381131E7</c:v>
                </c:pt>
                <c:pt idx="267">
                  <c:v>6.9008037E7</c:v>
                </c:pt>
                <c:pt idx="268">
                  <c:v>6.9143577E7</c:v>
                </c:pt>
                <c:pt idx="269">
                  <c:v>6.9354963E7</c:v>
                </c:pt>
                <c:pt idx="270">
                  <c:v>6.9373414E7</c:v>
                </c:pt>
                <c:pt idx="271">
                  <c:v>6.9964022E7</c:v>
                </c:pt>
                <c:pt idx="272">
                  <c:v>7.0710858E7</c:v>
                </c:pt>
                <c:pt idx="273">
                  <c:v>7.0713787E7</c:v>
                </c:pt>
                <c:pt idx="274">
                  <c:v>7.1237702E7</c:v>
                </c:pt>
                <c:pt idx="275">
                  <c:v>7.1264523E7</c:v>
                </c:pt>
                <c:pt idx="276">
                  <c:v>7.1319646E7</c:v>
                </c:pt>
                <c:pt idx="277">
                  <c:v>7.1509685E7</c:v>
                </c:pt>
                <c:pt idx="278">
                  <c:v>7.1509796E7</c:v>
                </c:pt>
                <c:pt idx="279">
                  <c:v>7.1885423E7</c:v>
                </c:pt>
                <c:pt idx="280">
                  <c:v>7.1917058E7</c:v>
                </c:pt>
                <c:pt idx="281">
                  <c:v>7.1958025E7</c:v>
                </c:pt>
                <c:pt idx="282">
                  <c:v>7.1983772E7</c:v>
                </c:pt>
                <c:pt idx="283">
                  <c:v>7.1986946E7</c:v>
                </c:pt>
                <c:pt idx="284">
                  <c:v>7.1988106E7</c:v>
                </c:pt>
                <c:pt idx="285">
                  <c:v>7.2001136E7</c:v>
                </c:pt>
                <c:pt idx="286">
                  <c:v>7.2007232E7</c:v>
                </c:pt>
                <c:pt idx="287">
                  <c:v>7.2007399E7</c:v>
                </c:pt>
                <c:pt idx="288">
                  <c:v>7.2011181E7</c:v>
                </c:pt>
                <c:pt idx="289">
                  <c:v>7.2011193E7</c:v>
                </c:pt>
                <c:pt idx="290">
                  <c:v>7.2011261E7</c:v>
                </c:pt>
                <c:pt idx="291">
                  <c:v>7.2020134E7</c:v>
                </c:pt>
                <c:pt idx="292">
                  <c:v>7.2020294E7</c:v>
                </c:pt>
                <c:pt idx="293">
                  <c:v>7.2020323E7</c:v>
                </c:pt>
                <c:pt idx="294">
                  <c:v>7.2184629E7</c:v>
                </c:pt>
                <c:pt idx="295">
                  <c:v>7.2822296E7</c:v>
                </c:pt>
                <c:pt idx="296">
                  <c:v>7.2828403E7</c:v>
                </c:pt>
                <c:pt idx="297">
                  <c:v>7.282963E7</c:v>
                </c:pt>
                <c:pt idx="298">
                  <c:v>7.2831652E7</c:v>
                </c:pt>
                <c:pt idx="299">
                  <c:v>7.2984669E7</c:v>
                </c:pt>
                <c:pt idx="300">
                  <c:v>7.2992443E7</c:v>
                </c:pt>
                <c:pt idx="301">
                  <c:v>7.2992763E7</c:v>
                </c:pt>
                <c:pt idx="302">
                  <c:v>7.4750405E7</c:v>
                </c:pt>
                <c:pt idx="303">
                  <c:v>7.495185E7</c:v>
                </c:pt>
                <c:pt idx="304">
                  <c:v>7.5203269E7</c:v>
                </c:pt>
                <c:pt idx="305">
                  <c:v>7.5327916E7</c:v>
                </c:pt>
                <c:pt idx="306">
                  <c:v>7.5665405E7</c:v>
                </c:pt>
                <c:pt idx="307">
                  <c:v>7.6587202E7</c:v>
                </c:pt>
                <c:pt idx="308">
                  <c:v>7.6587331E7</c:v>
                </c:pt>
                <c:pt idx="309">
                  <c:v>7.7769834E7</c:v>
                </c:pt>
                <c:pt idx="310">
                  <c:v>7.8063E7</c:v>
                </c:pt>
                <c:pt idx="311">
                  <c:v>7.8064351E7</c:v>
                </c:pt>
                <c:pt idx="312">
                  <c:v>7.8312497E7</c:v>
                </c:pt>
                <c:pt idx="313">
                  <c:v>7.8458915E7</c:v>
                </c:pt>
                <c:pt idx="314">
                  <c:v>7.8466437E7</c:v>
                </c:pt>
                <c:pt idx="315">
                  <c:v>7.924582E7</c:v>
                </c:pt>
                <c:pt idx="316">
                  <c:v>7.9245956E7</c:v>
                </c:pt>
                <c:pt idx="317">
                  <c:v>7.9245961E7</c:v>
                </c:pt>
                <c:pt idx="318">
                  <c:v>8.1010073E7</c:v>
                </c:pt>
                <c:pt idx="319">
                  <c:v>8.1030968E7</c:v>
                </c:pt>
                <c:pt idx="320">
                  <c:v>8.1056441E7</c:v>
                </c:pt>
                <c:pt idx="321">
                  <c:v>8.1061827E7</c:v>
                </c:pt>
                <c:pt idx="322">
                  <c:v>8.1076821E7</c:v>
                </c:pt>
                <c:pt idx="323">
                  <c:v>8.1077915E7</c:v>
                </c:pt>
                <c:pt idx="324">
                  <c:v>8.1094951E7</c:v>
                </c:pt>
                <c:pt idx="325">
                  <c:v>8.1095099E7</c:v>
                </c:pt>
                <c:pt idx="326">
                  <c:v>8.1095363E7</c:v>
                </c:pt>
                <c:pt idx="327">
                  <c:v>8.1115573E7</c:v>
                </c:pt>
                <c:pt idx="328">
                  <c:v>8.1115687E7</c:v>
                </c:pt>
                <c:pt idx="329">
                  <c:v>8.1115833E7</c:v>
                </c:pt>
                <c:pt idx="330">
                  <c:v>8.1115842E7</c:v>
                </c:pt>
                <c:pt idx="331">
                  <c:v>8.1115857E7</c:v>
                </c:pt>
                <c:pt idx="332">
                  <c:v>8.1145807E7</c:v>
                </c:pt>
                <c:pt idx="333">
                  <c:v>8.1157385E7</c:v>
                </c:pt>
                <c:pt idx="334">
                  <c:v>8.1167314E7</c:v>
                </c:pt>
                <c:pt idx="335">
                  <c:v>8.1173193E7</c:v>
                </c:pt>
                <c:pt idx="336">
                  <c:v>8.1180988E7</c:v>
                </c:pt>
                <c:pt idx="337">
                  <c:v>8.1181097E7</c:v>
                </c:pt>
                <c:pt idx="338">
                  <c:v>8.1183325E7</c:v>
                </c:pt>
                <c:pt idx="339">
                  <c:v>8.1208175E7</c:v>
                </c:pt>
                <c:pt idx="340">
                  <c:v>8.1208203E7</c:v>
                </c:pt>
                <c:pt idx="341">
                  <c:v>8.1208515E7</c:v>
                </c:pt>
                <c:pt idx="342">
                  <c:v>8.1209207E7</c:v>
                </c:pt>
                <c:pt idx="343">
                  <c:v>8.1398635E7</c:v>
                </c:pt>
                <c:pt idx="344">
                  <c:v>8.1726863E7</c:v>
                </c:pt>
                <c:pt idx="345">
                  <c:v>8.1737695E7</c:v>
                </c:pt>
                <c:pt idx="346">
                  <c:v>8.1816733E7</c:v>
                </c:pt>
                <c:pt idx="347">
                  <c:v>8.1929488E7</c:v>
                </c:pt>
                <c:pt idx="348">
                  <c:v>8.1971403E7</c:v>
                </c:pt>
                <c:pt idx="349">
                  <c:v>8.2182354E7</c:v>
                </c:pt>
                <c:pt idx="350">
                  <c:v>8.2203742E7</c:v>
                </c:pt>
                <c:pt idx="351">
                  <c:v>8.3941726E7</c:v>
                </c:pt>
                <c:pt idx="352">
                  <c:v>8.3941821E7</c:v>
                </c:pt>
                <c:pt idx="353">
                  <c:v>8.3982712E7</c:v>
                </c:pt>
                <c:pt idx="354">
                  <c:v>8.3983071E7</c:v>
                </c:pt>
                <c:pt idx="355">
                  <c:v>8.4050275E7</c:v>
                </c:pt>
                <c:pt idx="356">
                  <c:v>8.4270381E7</c:v>
                </c:pt>
                <c:pt idx="357">
                  <c:v>8.4270743E7</c:v>
                </c:pt>
                <c:pt idx="358">
                  <c:v>8.4402275E7</c:v>
                </c:pt>
                <c:pt idx="359">
                  <c:v>8.4449161E7</c:v>
                </c:pt>
                <c:pt idx="360">
                  <c:v>8.44762E7</c:v>
                </c:pt>
                <c:pt idx="361">
                  <c:v>8.4520292E7</c:v>
                </c:pt>
                <c:pt idx="362">
                  <c:v>8.4531071E7</c:v>
                </c:pt>
                <c:pt idx="363">
                  <c:v>8.4691044E7</c:v>
                </c:pt>
                <c:pt idx="364">
                  <c:v>8.4695361E7</c:v>
                </c:pt>
                <c:pt idx="365">
                  <c:v>8.477869E7</c:v>
                </c:pt>
                <c:pt idx="366">
                  <c:v>8.4778697E7</c:v>
                </c:pt>
                <c:pt idx="367">
                  <c:v>8.4778762E7</c:v>
                </c:pt>
                <c:pt idx="368">
                  <c:v>8.4779248E7</c:v>
                </c:pt>
                <c:pt idx="369">
                  <c:v>8.4796603E7</c:v>
                </c:pt>
                <c:pt idx="370">
                  <c:v>8.4922859E7</c:v>
                </c:pt>
                <c:pt idx="371">
                  <c:v>8.5112068E7</c:v>
                </c:pt>
                <c:pt idx="372">
                  <c:v>8.5689403E7</c:v>
                </c:pt>
                <c:pt idx="373">
                  <c:v>8.5834818E7</c:v>
                </c:pt>
                <c:pt idx="374">
                  <c:v>8.6585905E7</c:v>
                </c:pt>
                <c:pt idx="375">
                  <c:v>8.7445839E7</c:v>
                </c:pt>
                <c:pt idx="376">
                  <c:v>8.7446053E7</c:v>
                </c:pt>
                <c:pt idx="377">
                  <c:v>8.7451279E7</c:v>
                </c:pt>
                <c:pt idx="378">
                  <c:v>8.7493737E7</c:v>
                </c:pt>
                <c:pt idx="379">
                  <c:v>8.7678165E7</c:v>
                </c:pt>
                <c:pt idx="380">
                  <c:v>8.7798732E7</c:v>
                </c:pt>
                <c:pt idx="381">
                  <c:v>8.8017809E7</c:v>
                </c:pt>
                <c:pt idx="382">
                  <c:v>8.8105053E7</c:v>
                </c:pt>
                <c:pt idx="383">
                  <c:v>8.8105725E7</c:v>
                </c:pt>
                <c:pt idx="384">
                  <c:v>8.8124525E7</c:v>
                </c:pt>
                <c:pt idx="385">
                  <c:v>8.8500348E7</c:v>
                </c:pt>
                <c:pt idx="386">
                  <c:v>8.8501034E7</c:v>
                </c:pt>
                <c:pt idx="387">
                  <c:v>8.8502224E7</c:v>
                </c:pt>
                <c:pt idx="388">
                  <c:v>8.8505635E7</c:v>
                </c:pt>
                <c:pt idx="389">
                  <c:v>8.8505748E7</c:v>
                </c:pt>
                <c:pt idx="390">
                  <c:v>8.855237E7</c:v>
                </c:pt>
                <c:pt idx="391">
                  <c:v>8.8633052E7</c:v>
                </c:pt>
                <c:pt idx="392">
                  <c:v>8.8713501E7</c:v>
                </c:pt>
                <c:pt idx="393">
                  <c:v>8.8724347E7</c:v>
                </c:pt>
                <c:pt idx="394">
                  <c:v>8.8767769E7</c:v>
                </c:pt>
                <c:pt idx="395">
                  <c:v>8.8778615E7</c:v>
                </c:pt>
                <c:pt idx="396">
                  <c:v>8.8779739E7</c:v>
                </c:pt>
                <c:pt idx="397">
                  <c:v>8.878104E7</c:v>
                </c:pt>
                <c:pt idx="398">
                  <c:v>8.8781614E7</c:v>
                </c:pt>
                <c:pt idx="399">
                  <c:v>8.87831E7</c:v>
                </c:pt>
                <c:pt idx="400">
                  <c:v>8.8783449E7</c:v>
                </c:pt>
                <c:pt idx="401">
                  <c:v>8.8787673E7</c:v>
                </c:pt>
                <c:pt idx="402">
                  <c:v>8.8787727E7</c:v>
                </c:pt>
                <c:pt idx="403">
                  <c:v>8.8787781E7</c:v>
                </c:pt>
                <c:pt idx="404">
                  <c:v>8.8798845E7</c:v>
                </c:pt>
                <c:pt idx="405">
                  <c:v>8.8870967E7</c:v>
                </c:pt>
                <c:pt idx="406">
                  <c:v>8.8872229E7</c:v>
                </c:pt>
                <c:pt idx="407">
                  <c:v>8.8874632E7</c:v>
                </c:pt>
                <c:pt idx="408">
                  <c:v>8.8877929E7</c:v>
                </c:pt>
                <c:pt idx="409">
                  <c:v>8.9167395E7</c:v>
                </c:pt>
                <c:pt idx="410">
                  <c:v>8.9167431E7</c:v>
                </c:pt>
                <c:pt idx="411">
                  <c:v>8.9167443E7</c:v>
                </c:pt>
                <c:pt idx="412">
                  <c:v>8.9167458E7</c:v>
                </c:pt>
                <c:pt idx="413">
                  <c:v>8.9220846E7</c:v>
                </c:pt>
                <c:pt idx="414">
                  <c:v>8.9221054E7</c:v>
                </c:pt>
                <c:pt idx="415">
                  <c:v>8.9221287E7</c:v>
                </c:pt>
                <c:pt idx="416">
                  <c:v>8.9221795E7</c:v>
                </c:pt>
                <c:pt idx="417">
                  <c:v>8.9235184E7</c:v>
                </c:pt>
                <c:pt idx="418">
                  <c:v>8.9235258E7</c:v>
                </c:pt>
                <c:pt idx="419">
                  <c:v>8.924589E7</c:v>
                </c:pt>
                <c:pt idx="420">
                  <c:v>8.9245955E7</c:v>
                </c:pt>
                <c:pt idx="421">
                  <c:v>8.9251798E7</c:v>
                </c:pt>
                <c:pt idx="422">
                  <c:v>8.9251832E7</c:v>
                </c:pt>
                <c:pt idx="423">
                  <c:v>8.9256695E7</c:v>
                </c:pt>
                <c:pt idx="424">
                  <c:v>8.9261482E7</c:v>
                </c:pt>
                <c:pt idx="425">
                  <c:v>8.9265087E7</c:v>
                </c:pt>
                <c:pt idx="426">
                  <c:v>8.9265095E7</c:v>
                </c:pt>
                <c:pt idx="427">
                  <c:v>8.9293254E7</c:v>
                </c:pt>
                <c:pt idx="428">
                  <c:v>8.9293271E7</c:v>
                </c:pt>
                <c:pt idx="429">
                  <c:v>8.9348038E7</c:v>
                </c:pt>
                <c:pt idx="430">
                  <c:v>8.9350178E7</c:v>
                </c:pt>
                <c:pt idx="431">
                  <c:v>8.9590243E7</c:v>
                </c:pt>
                <c:pt idx="432">
                  <c:v>8.9590667E7</c:v>
                </c:pt>
                <c:pt idx="433">
                  <c:v>8.9597221E7</c:v>
                </c:pt>
                <c:pt idx="434">
                  <c:v>8.9655221E7</c:v>
                </c:pt>
                <c:pt idx="435">
                  <c:v>8.9662319E7</c:v>
                </c:pt>
                <c:pt idx="436">
                  <c:v>8.9704365E7</c:v>
                </c:pt>
                <c:pt idx="437">
                  <c:v>8.9724268E7</c:v>
                </c:pt>
                <c:pt idx="438">
                  <c:v>8.9760652E7</c:v>
                </c:pt>
                <c:pt idx="439">
                  <c:v>8.9760712E7</c:v>
                </c:pt>
                <c:pt idx="440">
                  <c:v>8.9764549E7</c:v>
                </c:pt>
                <c:pt idx="441">
                  <c:v>8.9784336E7</c:v>
                </c:pt>
                <c:pt idx="442">
                  <c:v>8.984948E7</c:v>
                </c:pt>
                <c:pt idx="443">
                  <c:v>8.9862367E7</c:v>
                </c:pt>
                <c:pt idx="444">
                  <c:v>8.9874771E7</c:v>
                </c:pt>
                <c:pt idx="445">
                  <c:v>8.9986025E7</c:v>
                </c:pt>
                <c:pt idx="446">
                  <c:v>8.9986154E7</c:v>
                </c:pt>
                <c:pt idx="447">
                  <c:v>9.0023901E7</c:v>
                </c:pt>
                <c:pt idx="448">
                  <c:v>9.0109711E7</c:v>
                </c:pt>
                <c:pt idx="449">
                  <c:v>9.0130136E7</c:v>
                </c:pt>
                <c:pt idx="450">
                  <c:v>9.0141355E7</c:v>
                </c:pt>
              </c:numCache>
            </c:numRef>
          </c:xVal>
          <c:yVal>
            <c:numRef>
              <c:f>'EOH7 '!$DC$3:$DC$475</c:f>
              <c:numCache>
                <c:formatCode>0.00</c:formatCode>
                <c:ptCount val="473"/>
                <c:pt idx="0">
                  <c:v>0.170212765957447</c:v>
                </c:pt>
                <c:pt idx="1">
                  <c:v>0.217391304347826</c:v>
                </c:pt>
                <c:pt idx="2">
                  <c:v>0.147727272727273</c:v>
                </c:pt>
                <c:pt idx="3">
                  <c:v>0.774011299435029</c:v>
                </c:pt>
                <c:pt idx="4">
                  <c:v>0.785714285714286</c:v>
                </c:pt>
                <c:pt idx="5">
                  <c:v>0.784090909090908</c:v>
                </c:pt>
                <c:pt idx="6">
                  <c:v>0.244897959183673</c:v>
                </c:pt>
                <c:pt idx="7">
                  <c:v>0.183098591549296</c:v>
                </c:pt>
                <c:pt idx="8">
                  <c:v>0.164179104477612</c:v>
                </c:pt>
                <c:pt idx="9">
                  <c:v>0.2</c:v>
                </c:pt>
                <c:pt idx="10">
                  <c:v>0.811111111111111</c:v>
                </c:pt>
                <c:pt idx="11">
                  <c:v>0.827160493827159</c:v>
                </c:pt>
                <c:pt idx="12">
                  <c:v>0.879120879120883</c:v>
                </c:pt>
                <c:pt idx="13">
                  <c:v>0.857142857142859</c:v>
                </c:pt>
                <c:pt idx="14">
                  <c:v>0.826666666666667</c:v>
                </c:pt>
                <c:pt idx="15">
                  <c:v>0.75418994413408</c:v>
                </c:pt>
                <c:pt idx="16">
                  <c:v>0.126315789473684</c:v>
                </c:pt>
                <c:pt idx="17">
                  <c:v>0.833333333333334</c:v>
                </c:pt>
                <c:pt idx="18">
                  <c:v>0.828220858895707</c:v>
                </c:pt>
                <c:pt idx="19">
                  <c:v>0.818750000000002</c:v>
                </c:pt>
                <c:pt idx="20">
                  <c:v>0.14795918367347</c:v>
                </c:pt>
                <c:pt idx="21">
                  <c:v>0.211180124223602</c:v>
                </c:pt>
                <c:pt idx="22">
                  <c:v>0.156779661016949</c:v>
                </c:pt>
                <c:pt idx="23">
                  <c:v>0.859649122807019</c:v>
                </c:pt>
                <c:pt idx="24">
                  <c:v>0.814814814814816</c:v>
                </c:pt>
                <c:pt idx="25">
                  <c:v>0.833333333333334</c:v>
                </c:pt>
                <c:pt idx="26">
                  <c:v>0.771739130434787</c:v>
                </c:pt>
                <c:pt idx="27">
                  <c:v>0.829268292682927</c:v>
                </c:pt>
                <c:pt idx="28">
                  <c:v>0.762711864406783</c:v>
                </c:pt>
                <c:pt idx="29">
                  <c:v>0.787234042553195</c:v>
                </c:pt>
                <c:pt idx="30">
                  <c:v>0.807017543859646</c:v>
                </c:pt>
                <c:pt idx="31">
                  <c:v>0.815384615384616</c:v>
                </c:pt>
                <c:pt idx="32">
                  <c:v>0.102941176470588</c:v>
                </c:pt>
                <c:pt idx="33">
                  <c:v>0.248175182481752</c:v>
                </c:pt>
                <c:pt idx="34">
                  <c:v>0.149253731343284</c:v>
                </c:pt>
                <c:pt idx="35">
                  <c:v>0.804878048780489</c:v>
                </c:pt>
                <c:pt idx="36">
                  <c:v>0.711538461538462</c:v>
                </c:pt>
                <c:pt idx="37">
                  <c:v>0.0915492957746481</c:v>
                </c:pt>
                <c:pt idx="38">
                  <c:v>0.157894736842106</c:v>
                </c:pt>
                <c:pt idx="39">
                  <c:v>0.174311926605505</c:v>
                </c:pt>
                <c:pt idx="40">
                  <c:v>0.182648401826484</c:v>
                </c:pt>
                <c:pt idx="41">
                  <c:v>0.868421052631584</c:v>
                </c:pt>
                <c:pt idx="42">
                  <c:v>0.183206106870229</c:v>
                </c:pt>
                <c:pt idx="43">
                  <c:v>0.147540983606557</c:v>
                </c:pt>
                <c:pt idx="44">
                  <c:v>0.186440677966102</c:v>
                </c:pt>
                <c:pt idx="45">
                  <c:v>0.833333333333334</c:v>
                </c:pt>
                <c:pt idx="46">
                  <c:v>0.760869565217391</c:v>
                </c:pt>
                <c:pt idx="47">
                  <c:v>0.152777777777778</c:v>
                </c:pt>
                <c:pt idx="48">
                  <c:v>0.760000000000002</c:v>
                </c:pt>
                <c:pt idx="49">
                  <c:v>0.807692307692308</c:v>
                </c:pt>
                <c:pt idx="50">
                  <c:v>0.835443037974685</c:v>
                </c:pt>
                <c:pt idx="51">
                  <c:v>0.81132075471698</c:v>
                </c:pt>
                <c:pt idx="52">
                  <c:v>0.827160493827159</c:v>
                </c:pt>
                <c:pt idx="53">
                  <c:v>0.813953488372093</c:v>
                </c:pt>
                <c:pt idx="54">
                  <c:v>0.796296296296298</c:v>
                </c:pt>
                <c:pt idx="55">
                  <c:v>0.793969849246229</c:v>
                </c:pt>
                <c:pt idx="56">
                  <c:v>0.81818181818182</c:v>
                </c:pt>
                <c:pt idx="57">
                  <c:v>0.181818181818182</c:v>
                </c:pt>
                <c:pt idx="58">
                  <c:v>0.819148936170215</c:v>
                </c:pt>
                <c:pt idx="59">
                  <c:v>0.451388888888891</c:v>
                </c:pt>
                <c:pt idx="60">
                  <c:v>0.890243902439026</c:v>
                </c:pt>
                <c:pt idx="61">
                  <c:v>0.19672131147541</c:v>
                </c:pt>
                <c:pt idx="62">
                  <c:v>0.229508196721312</c:v>
                </c:pt>
                <c:pt idx="63">
                  <c:v>0.142857142857143</c:v>
                </c:pt>
                <c:pt idx="64">
                  <c:v>0.252252252252252</c:v>
                </c:pt>
                <c:pt idx="65">
                  <c:v>0.171171171171171</c:v>
                </c:pt>
                <c:pt idx="66">
                  <c:v>0.15929203539823</c:v>
                </c:pt>
                <c:pt idx="67">
                  <c:v>0.0425531914893617</c:v>
                </c:pt>
                <c:pt idx="68">
                  <c:v>0.0625</c:v>
                </c:pt>
                <c:pt idx="69">
                  <c:v>0.165354330708661</c:v>
                </c:pt>
                <c:pt idx="70">
                  <c:v>0.166666666666667</c:v>
                </c:pt>
                <c:pt idx="71">
                  <c:v>0.165016501650165</c:v>
                </c:pt>
                <c:pt idx="72">
                  <c:v>0.155844155844156</c:v>
                </c:pt>
                <c:pt idx="73">
                  <c:v>0.0614035087719298</c:v>
                </c:pt>
                <c:pt idx="74">
                  <c:v>0.158031088082902</c:v>
                </c:pt>
                <c:pt idx="75">
                  <c:v>0.169230769230769</c:v>
                </c:pt>
                <c:pt idx="76">
                  <c:v>0.868852459016395</c:v>
                </c:pt>
                <c:pt idx="77">
                  <c:v>0.179245283018868</c:v>
                </c:pt>
                <c:pt idx="78">
                  <c:v>0.824902723735408</c:v>
                </c:pt>
                <c:pt idx="79">
                  <c:v>0.0714285714285714</c:v>
                </c:pt>
                <c:pt idx="80">
                  <c:v>0.87857142857143</c:v>
                </c:pt>
                <c:pt idx="81">
                  <c:v>0.193877551020408</c:v>
                </c:pt>
                <c:pt idx="82">
                  <c:v>0.878787878787881</c:v>
                </c:pt>
                <c:pt idx="83">
                  <c:v>0.785185185185185</c:v>
                </c:pt>
                <c:pt idx="84">
                  <c:v>0.820224719101124</c:v>
                </c:pt>
                <c:pt idx="85">
                  <c:v>0.801526717557252</c:v>
                </c:pt>
                <c:pt idx="86">
                  <c:v>0.782608695652177</c:v>
                </c:pt>
                <c:pt idx="87">
                  <c:v>0.8014440433213</c:v>
                </c:pt>
                <c:pt idx="88">
                  <c:v>0.111111111111111</c:v>
                </c:pt>
                <c:pt idx="89">
                  <c:v>0.773413897280967</c:v>
                </c:pt>
                <c:pt idx="90">
                  <c:v>0.84848484848485</c:v>
                </c:pt>
                <c:pt idx="91">
                  <c:v>0.838709677419358</c:v>
                </c:pt>
                <c:pt idx="92">
                  <c:v>0.15</c:v>
                </c:pt>
                <c:pt idx="93">
                  <c:v>0.211267605633803</c:v>
                </c:pt>
                <c:pt idx="94">
                  <c:v>0.160714285714286</c:v>
                </c:pt>
                <c:pt idx="95">
                  <c:v>0.826589595375722</c:v>
                </c:pt>
                <c:pt idx="96">
                  <c:v>0.887755102040818</c:v>
                </c:pt>
                <c:pt idx="97">
                  <c:v>0.754838709677421</c:v>
                </c:pt>
                <c:pt idx="98">
                  <c:v>0.907407407407407</c:v>
                </c:pt>
                <c:pt idx="99">
                  <c:v>0.909090909090908</c:v>
                </c:pt>
                <c:pt idx="100">
                  <c:v>0.892473118279571</c:v>
                </c:pt>
                <c:pt idx="101">
                  <c:v>0.136363636363636</c:v>
                </c:pt>
                <c:pt idx="102">
                  <c:v>0.476190476190477</c:v>
                </c:pt>
                <c:pt idx="103">
                  <c:v>0.593220338983051</c:v>
                </c:pt>
                <c:pt idx="104">
                  <c:v>0.51256281407035</c:v>
                </c:pt>
                <c:pt idx="105">
                  <c:v>0.418032786885246</c:v>
                </c:pt>
                <c:pt idx="106">
                  <c:v>0.482517482517483</c:v>
                </c:pt>
                <c:pt idx="107">
                  <c:v>0.533333333333333</c:v>
                </c:pt>
                <c:pt idx="108">
                  <c:v>0.552941176470593</c:v>
                </c:pt>
                <c:pt idx="109">
                  <c:v>0.438775510204082</c:v>
                </c:pt>
                <c:pt idx="110">
                  <c:v>0.393700787401575</c:v>
                </c:pt>
                <c:pt idx="111">
                  <c:v>0.547619047619049</c:v>
                </c:pt>
                <c:pt idx="112">
                  <c:v>0.52</c:v>
                </c:pt>
                <c:pt idx="113">
                  <c:v>0.403076923076923</c:v>
                </c:pt>
                <c:pt idx="114">
                  <c:v>0.394736842105263</c:v>
                </c:pt>
                <c:pt idx="115">
                  <c:v>0.447513812154696</c:v>
                </c:pt>
                <c:pt idx="116">
                  <c:v>0.455445544554455</c:v>
                </c:pt>
                <c:pt idx="117">
                  <c:v>0.55128205128205</c:v>
                </c:pt>
                <c:pt idx="118">
                  <c:v>0.5</c:v>
                </c:pt>
                <c:pt idx="119">
                  <c:v>0.482233502538071</c:v>
                </c:pt>
                <c:pt idx="120">
                  <c:v>0.55874673629243</c:v>
                </c:pt>
                <c:pt idx="121">
                  <c:v>0.455621301775148</c:v>
                </c:pt>
                <c:pt idx="122">
                  <c:v>0.482758620689656</c:v>
                </c:pt>
                <c:pt idx="123">
                  <c:v>0.563218390804598</c:v>
                </c:pt>
                <c:pt idx="124">
                  <c:v>0.509615384615385</c:v>
                </c:pt>
                <c:pt idx="125">
                  <c:v>0.461538461538462</c:v>
                </c:pt>
                <c:pt idx="126">
                  <c:v>0.460526315789475</c:v>
                </c:pt>
                <c:pt idx="127">
                  <c:v>0.43421052631579</c:v>
                </c:pt>
                <c:pt idx="128">
                  <c:v>0.471153846153846</c:v>
                </c:pt>
                <c:pt idx="129">
                  <c:v>0.527777777777778</c:v>
                </c:pt>
                <c:pt idx="130">
                  <c:v>0.508196721311475</c:v>
                </c:pt>
                <c:pt idx="131">
                  <c:v>0.507352941176471</c:v>
                </c:pt>
                <c:pt idx="132">
                  <c:v>0.52</c:v>
                </c:pt>
                <c:pt idx="133">
                  <c:v>0.468965517241379</c:v>
                </c:pt>
                <c:pt idx="134">
                  <c:v>0.493055555555556</c:v>
                </c:pt>
                <c:pt idx="135">
                  <c:v>0.491379310344829</c:v>
                </c:pt>
                <c:pt idx="136">
                  <c:v>0.438202247191011</c:v>
                </c:pt>
                <c:pt idx="137">
                  <c:v>0.5</c:v>
                </c:pt>
                <c:pt idx="138">
                  <c:v>0.466666666666667</c:v>
                </c:pt>
                <c:pt idx="139">
                  <c:v>0.449704142011834</c:v>
                </c:pt>
                <c:pt idx="140">
                  <c:v>0.527027027027027</c:v>
                </c:pt>
                <c:pt idx="141">
                  <c:v>0.479166666666667</c:v>
                </c:pt>
                <c:pt idx="142">
                  <c:v>0.497560975609758</c:v>
                </c:pt>
                <c:pt idx="143">
                  <c:v>0.443661971830986</c:v>
                </c:pt>
                <c:pt idx="144">
                  <c:v>0.469387755102043</c:v>
                </c:pt>
                <c:pt idx="145">
                  <c:v>0.496598639455782</c:v>
                </c:pt>
                <c:pt idx="146">
                  <c:v>0.511627906976744</c:v>
                </c:pt>
                <c:pt idx="147">
                  <c:v>0.465034965034967</c:v>
                </c:pt>
                <c:pt idx="148">
                  <c:v>0.414634146341463</c:v>
                </c:pt>
                <c:pt idx="149">
                  <c:v>0.472</c:v>
                </c:pt>
                <c:pt idx="150">
                  <c:v>0.483870967741937</c:v>
                </c:pt>
                <c:pt idx="151">
                  <c:v>0.441947565543071</c:v>
                </c:pt>
                <c:pt idx="152">
                  <c:v>0.455555555555556</c:v>
                </c:pt>
                <c:pt idx="153">
                  <c:v>0.454545454545454</c:v>
                </c:pt>
                <c:pt idx="154">
                  <c:v>0.513157894736842</c:v>
                </c:pt>
                <c:pt idx="155">
                  <c:v>0.5</c:v>
                </c:pt>
                <c:pt idx="156">
                  <c:v>0.536585365853655</c:v>
                </c:pt>
                <c:pt idx="157">
                  <c:v>0.531914893617022</c:v>
                </c:pt>
                <c:pt idx="158">
                  <c:v>0.459459459459459</c:v>
                </c:pt>
                <c:pt idx="159">
                  <c:v>0.453125</c:v>
                </c:pt>
                <c:pt idx="160">
                  <c:v>0.473214285714286</c:v>
                </c:pt>
                <c:pt idx="161">
                  <c:v>0.387096774193549</c:v>
                </c:pt>
                <c:pt idx="162">
                  <c:v>0.496732026143791</c:v>
                </c:pt>
                <c:pt idx="163">
                  <c:v>0.442748091603053</c:v>
                </c:pt>
                <c:pt idx="164">
                  <c:v>0.503676470588237</c:v>
                </c:pt>
                <c:pt idx="165">
                  <c:v>0.589473684210526</c:v>
                </c:pt>
                <c:pt idx="166">
                  <c:v>0.421052631578948</c:v>
                </c:pt>
                <c:pt idx="167">
                  <c:v>0.563829787234044</c:v>
                </c:pt>
                <c:pt idx="168">
                  <c:v>0.45</c:v>
                </c:pt>
                <c:pt idx="169">
                  <c:v>0.470085470085471</c:v>
                </c:pt>
                <c:pt idx="170">
                  <c:v>0.488</c:v>
                </c:pt>
                <c:pt idx="171">
                  <c:v>0.473118279569894</c:v>
                </c:pt>
                <c:pt idx="172">
                  <c:v>0.790909090909093</c:v>
                </c:pt>
                <c:pt idx="173">
                  <c:v>0.457627118644068</c:v>
                </c:pt>
                <c:pt idx="174">
                  <c:v>0.476489028213166</c:v>
                </c:pt>
                <c:pt idx="175">
                  <c:v>0.507246376811594</c:v>
                </c:pt>
                <c:pt idx="176">
                  <c:v>0.434782608695654</c:v>
                </c:pt>
                <c:pt idx="177">
                  <c:v>0.674418604651164</c:v>
                </c:pt>
                <c:pt idx="178">
                  <c:v>0.367647058823529</c:v>
                </c:pt>
                <c:pt idx="179">
                  <c:v>0.5</c:v>
                </c:pt>
                <c:pt idx="180">
                  <c:v>0.513043478260872</c:v>
                </c:pt>
                <c:pt idx="181">
                  <c:v>0.454545454545454</c:v>
                </c:pt>
                <c:pt idx="182">
                  <c:v>0.365671641791045</c:v>
                </c:pt>
                <c:pt idx="183">
                  <c:v>0.477064220183486</c:v>
                </c:pt>
                <c:pt idx="184">
                  <c:v>0.617647058823533</c:v>
                </c:pt>
                <c:pt idx="185">
                  <c:v>0.482758620689656</c:v>
                </c:pt>
                <c:pt idx="186">
                  <c:v>0.544169611307421</c:v>
                </c:pt>
                <c:pt idx="187">
                  <c:v>0.388489208633094</c:v>
                </c:pt>
                <c:pt idx="188">
                  <c:v>0.404255319148936</c:v>
                </c:pt>
                <c:pt idx="189">
                  <c:v>0.482352941176472</c:v>
                </c:pt>
                <c:pt idx="190">
                  <c:v>0.494736842105263</c:v>
                </c:pt>
                <c:pt idx="191">
                  <c:v>0.530303030303031</c:v>
                </c:pt>
                <c:pt idx="192">
                  <c:v>0.452054794520548</c:v>
                </c:pt>
                <c:pt idx="193">
                  <c:v>0.512658227848103</c:v>
                </c:pt>
                <c:pt idx="194">
                  <c:v>0.433734939759036</c:v>
                </c:pt>
                <c:pt idx="195">
                  <c:v>0.472826086956522</c:v>
                </c:pt>
                <c:pt idx="196">
                  <c:v>0.53757225433526</c:v>
                </c:pt>
                <c:pt idx="197">
                  <c:v>0.443478260869567</c:v>
                </c:pt>
                <c:pt idx="198">
                  <c:v>0.462264150943396</c:v>
                </c:pt>
                <c:pt idx="199">
                  <c:v>0.540540540540541</c:v>
                </c:pt>
                <c:pt idx="200">
                  <c:v>0.35483870967742</c:v>
                </c:pt>
                <c:pt idx="201">
                  <c:v>0.430508474576272</c:v>
                </c:pt>
                <c:pt idx="202">
                  <c:v>0.452702702702703</c:v>
                </c:pt>
                <c:pt idx="203">
                  <c:v>0.523605150214596</c:v>
                </c:pt>
                <c:pt idx="204">
                  <c:v>0.507462686567162</c:v>
                </c:pt>
                <c:pt idx="205">
                  <c:v>0.498039215686274</c:v>
                </c:pt>
                <c:pt idx="206">
                  <c:v>0.5125</c:v>
                </c:pt>
                <c:pt idx="207">
                  <c:v>0.458715596330275</c:v>
                </c:pt>
                <c:pt idx="208">
                  <c:v>0.464071856287425</c:v>
                </c:pt>
                <c:pt idx="209">
                  <c:v>0.406976744186047</c:v>
                </c:pt>
                <c:pt idx="210">
                  <c:v>0.518867924528302</c:v>
                </c:pt>
                <c:pt idx="211">
                  <c:v>0.508695652173917</c:v>
                </c:pt>
                <c:pt idx="212">
                  <c:v>0.422535211267606</c:v>
                </c:pt>
                <c:pt idx="213">
                  <c:v>0.479768786127168</c:v>
                </c:pt>
                <c:pt idx="214">
                  <c:v>0.461254612546125</c:v>
                </c:pt>
                <c:pt idx="215">
                  <c:v>0.482142857142859</c:v>
                </c:pt>
                <c:pt idx="216">
                  <c:v>0.409448818897638</c:v>
                </c:pt>
                <c:pt idx="217">
                  <c:v>0.41044776119403</c:v>
                </c:pt>
                <c:pt idx="218">
                  <c:v>0.446153846153846</c:v>
                </c:pt>
                <c:pt idx="219">
                  <c:v>0.446808510638298</c:v>
                </c:pt>
                <c:pt idx="220">
                  <c:v>0.545454545454545</c:v>
                </c:pt>
                <c:pt idx="221">
                  <c:v>0.347826086956522</c:v>
                </c:pt>
                <c:pt idx="222">
                  <c:v>0.535714285714286</c:v>
                </c:pt>
                <c:pt idx="223">
                  <c:v>0.475</c:v>
                </c:pt>
                <c:pt idx="224">
                  <c:v>0.562043795620438</c:v>
                </c:pt>
                <c:pt idx="225">
                  <c:v>0.642857142857143</c:v>
                </c:pt>
                <c:pt idx="226">
                  <c:v>0.458563535911602</c:v>
                </c:pt>
                <c:pt idx="227">
                  <c:v>0.510526315789472</c:v>
                </c:pt>
                <c:pt idx="228">
                  <c:v>0.514705882352941</c:v>
                </c:pt>
                <c:pt idx="229">
                  <c:v>0.44</c:v>
                </c:pt>
                <c:pt idx="230">
                  <c:v>0.543046357615896</c:v>
                </c:pt>
                <c:pt idx="231">
                  <c:v>0.487603305785124</c:v>
                </c:pt>
                <c:pt idx="232">
                  <c:v>0.53125</c:v>
                </c:pt>
                <c:pt idx="233">
                  <c:v>0.427083333333333</c:v>
                </c:pt>
                <c:pt idx="234">
                  <c:v>0.406060606060606</c:v>
                </c:pt>
                <c:pt idx="235">
                  <c:v>0.433333333333333</c:v>
                </c:pt>
                <c:pt idx="236">
                  <c:v>0.420731707317073</c:v>
                </c:pt>
                <c:pt idx="237">
                  <c:v>0.490909090909091</c:v>
                </c:pt>
                <c:pt idx="238">
                  <c:v>0.458333333333333</c:v>
                </c:pt>
                <c:pt idx="239">
                  <c:v>0.45679012345679</c:v>
                </c:pt>
                <c:pt idx="240">
                  <c:v>0.466019417475728</c:v>
                </c:pt>
                <c:pt idx="241">
                  <c:v>0.477272727272728</c:v>
                </c:pt>
                <c:pt idx="242">
                  <c:v>0.468468468468469</c:v>
                </c:pt>
                <c:pt idx="243">
                  <c:v>0.474576271186443</c:v>
                </c:pt>
                <c:pt idx="244">
                  <c:v>0.338983050847459</c:v>
                </c:pt>
                <c:pt idx="245">
                  <c:v>0.524590163934426</c:v>
                </c:pt>
                <c:pt idx="246">
                  <c:v>0.425824175824178</c:v>
                </c:pt>
                <c:pt idx="247">
                  <c:v>0.509554140127387</c:v>
                </c:pt>
                <c:pt idx="248">
                  <c:v>0.540540540540541</c:v>
                </c:pt>
                <c:pt idx="249">
                  <c:v>0.52212389380531</c:v>
                </c:pt>
                <c:pt idx="250">
                  <c:v>0.384615384615385</c:v>
                </c:pt>
                <c:pt idx="251">
                  <c:v>0.473684210526316</c:v>
                </c:pt>
                <c:pt idx="252">
                  <c:v>0.528301886792451</c:v>
                </c:pt>
                <c:pt idx="253">
                  <c:v>0.397849462365592</c:v>
                </c:pt>
                <c:pt idx="254">
                  <c:v>0.462809917355372</c:v>
                </c:pt>
                <c:pt idx="255">
                  <c:v>0.28</c:v>
                </c:pt>
                <c:pt idx="256">
                  <c:v>0.531645569620253</c:v>
                </c:pt>
                <c:pt idx="257">
                  <c:v>0.516666666666665</c:v>
                </c:pt>
                <c:pt idx="258">
                  <c:v>0.428571428571429</c:v>
                </c:pt>
                <c:pt idx="259">
                  <c:v>0.528384279475983</c:v>
                </c:pt>
                <c:pt idx="260">
                  <c:v>0.565217391304348</c:v>
                </c:pt>
                <c:pt idx="261">
                  <c:v>0.506329113924051</c:v>
                </c:pt>
                <c:pt idx="262">
                  <c:v>0.625000000000002</c:v>
                </c:pt>
                <c:pt idx="263">
                  <c:v>0.404411764705883</c:v>
                </c:pt>
                <c:pt idx="264">
                  <c:v>0.437086092715232</c:v>
                </c:pt>
                <c:pt idx="265">
                  <c:v>0.454545454545454</c:v>
                </c:pt>
                <c:pt idx="266">
                  <c:v>0.489361702127661</c:v>
                </c:pt>
                <c:pt idx="267">
                  <c:v>0.493827160493828</c:v>
                </c:pt>
                <c:pt idx="268">
                  <c:v>0.408602150537634</c:v>
                </c:pt>
                <c:pt idx="269">
                  <c:v>0.472868217054265</c:v>
                </c:pt>
                <c:pt idx="270">
                  <c:v>0.413919413919416</c:v>
                </c:pt>
                <c:pt idx="271">
                  <c:v>0.479166666666667</c:v>
                </c:pt>
                <c:pt idx="272">
                  <c:v>0.475247524752475</c:v>
                </c:pt>
                <c:pt idx="273">
                  <c:v>0.462686567164181</c:v>
                </c:pt>
                <c:pt idx="274">
                  <c:v>0.452173913043478</c:v>
                </c:pt>
                <c:pt idx="275">
                  <c:v>0.526717557251907</c:v>
                </c:pt>
                <c:pt idx="276">
                  <c:v>0.511111111111111</c:v>
                </c:pt>
                <c:pt idx="277">
                  <c:v>0.418079096045198</c:v>
                </c:pt>
                <c:pt idx="278">
                  <c:v>0.43089430894309</c:v>
                </c:pt>
                <c:pt idx="279">
                  <c:v>0.493150684931507</c:v>
                </c:pt>
                <c:pt idx="280">
                  <c:v>0.425531914893617</c:v>
                </c:pt>
                <c:pt idx="281">
                  <c:v>0.414285714285714</c:v>
                </c:pt>
                <c:pt idx="282">
                  <c:v>0.486238532110092</c:v>
                </c:pt>
                <c:pt idx="283">
                  <c:v>0.510638297872339</c:v>
                </c:pt>
                <c:pt idx="284">
                  <c:v>0.384615384615385</c:v>
                </c:pt>
                <c:pt idx="285">
                  <c:v>0.45</c:v>
                </c:pt>
                <c:pt idx="286">
                  <c:v>0.462365591397852</c:v>
                </c:pt>
                <c:pt idx="287">
                  <c:v>0.486486486486487</c:v>
                </c:pt>
                <c:pt idx="288">
                  <c:v>0.484304932735426</c:v>
                </c:pt>
                <c:pt idx="289">
                  <c:v>0.455696202531646</c:v>
                </c:pt>
                <c:pt idx="290">
                  <c:v>0.449640287769784</c:v>
                </c:pt>
                <c:pt idx="291">
                  <c:v>0.51</c:v>
                </c:pt>
                <c:pt idx="292">
                  <c:v>0.453658536585366</c:v>
                </c:pt>
                <c:pt idx="293">
                  <c:v>0.544827586206898</c:v>
                </c:pt>
                <c:pt idx="294">
                  <c:v>0.450226244343891</c:v>
                </c:pt>
                <c:pt idx="295">
                  <c:v>0.443037974683544</c:v>
                </c:pt>
                <c:pt idx="296">
                  <c:v>0.415384615384618</c:v>
                </c:pt>
                <c:pt idx="297">
                  <c:v>0.459016393442623</c:v>
                </c:pt>
                <c:pt idx="298">
                  <c:v>0.459677419354839</c:v>
                </c:pt>
                <c:pt idx="299">
                  <c:v>0.457894736842105</c:v>
                </c:pt>
                <c:pt idx="300">
                  <c:v>0.440789473684211</c:v>
                </c:pt>
                <c:pt idx="301">
                  <c:v>0.489795918367347</c:v>
                </c:pt>
                <c:pt idx="302">
                  <c:v>0.509803921568627</c:v>
                </c:pt>
                <c:pt idx="303">
                  <c:v>0.395348837209304</c:v>
                </c:pt>
                <c:pt idx="304">
                  <c:v>0.512987012987013</c:v>
                </c:pt>
                <c:pt idx="305">
                  <c:v>0.458333333333333</c:v>
                </c:pt>
                <c:pt idx="306">
                  <c:v>0.517676767676768</c:v>
                </c:pt>
                <c:pt idx="307">
                  <c:v>0.480392156862745</c:v>
                </c:pt>
                <c:pt idx="308">
                  <c:v>0.410596026490066</c:v>
                </c:pt>
                <c:pt idx="309">
                  <c:v>0.482517482517483</c:v>
                </c:pt>
                <c:pt idx="310">
                  <c:v>0.5</c:v>
                </c:pt>
                <c:pt idx="311">
                  <c:v>0.488372093023258</c:v>
                </c:pt>
                <c:pt idx="312">
                  <c:v>0.544444444444446</c:v>
                </c:pt>
                <c:pt idx="313">
                  <c:v>0.52029520295203</c:v>
                </c:pt>
                <c:pt idx="314">
                  <c:v>0.508241758241758</c:v>
                </c:pt>
                <c:pt idx="315">
                  <c:v>0.438953488372094</c:v>
                </c:pt>
                <c:pt idx="316">
                  <c:v>0.492307692307694</c:v>
                </c:pt>
                <c:pt idx="317">
                  <c:v>0.497326203208558</c:v>
                </c:pt>
                <c:pt idx="318">
                  <c:v>0.515151515151515</c:v>
                </c:pt>
                <c:pt idx="319">
                  <c:v>0.352601156069364</c:v>
                </c:pt>
                <c:pt idx="320">
                  <c:v>0.541871921182266</c:v>
                </c:pt>
                <c:pt idx="321">
                  <c:v>0.50952380952381</c:v>
                </c:pt>
                <c:pt idx="322">
                  <c:v>0.539823008849558</c:v>
                </c:pt>
                <c:pt idx="323">
                  <c:v>0.47239263803681</c:v>
                </c:pt>
                <c:pt idx="324">
                  <c:v>0.485714285714287</c:v>
                </c:pt>
                <c:pt idx="325">
                  <c:v>0.512605042016808</c:v>
                </c:pt>
                <c:pt idx="326">
                  <c:v>0.436781609195404</c:v>
                </c:pt>
                <c:pt idx="327">
                  <c:v>0.452991452991453</c:v>
                </c:pt>
                <c:pt idx="328">
                  <c:v>0.435261707988981</c:v>
                </c:pt>
                <c:pt idx="329">
                  <c:v>0.359477124183007</c:v>
                </c:pt>
                <c:pt idx="330">
                  <c:v>0.330645161290323</c:v>
                </c:pt>
                <c:pt idx="331">
                  <c:v>0.184782608695652</c:v>
                </c:pt>
                <c:pt idx="332">
                  <c:v>0.542857142857143</c:v>
                </c:pt>
                <c:pt idx="333">
                  <c:v>0.571428571428575</c:v>
                </c:pt>
                <c:pt idx="334">
                  <c:v>0.510638297872339</c:v>
                </c:pt>
                <c:pt idx="335">
                  <c:v>0.453703703703704</c:v>
                </c:pt>
                <c:pt idx="336">
                  <c:v>0.441964285714287</c:v>
                </c:pt>
                <c:pt idx="337">
                  <c:v>0.548076923076923</c:v>
                </c:pt>
                <c:pt idx="338">
                  <c:v>0.458333333333333</c:v>
                </c:pt>
                <c:pt idx="339">
                  <c:v>0.449275362318841</c:v>
                </c:pt>
                <c:pt idx="340">
                  <c:v>0.54878048780488</c:v>
                </c:pt>
                <c:pt idx="341">
                  <c:v>0.463414634146342</c:v>
                </c:pt>
                <c:pt idx="342">
                  <c:v>0.443037974683544</c:v>
                </c:pt>
                <c:pt idx="343">
                  <c:v>0.450746268656716</c:v>
                </c:pt>
                <c:pt idx="344">
                  <c:v>0.5</c:v>
                </c:pt>
                <c:pt idx="345">
                  <c:v>0.584905660377359</c:v>
                </c:pt>
                <c:pt idx="346">
                  <c:v>0.402985074626866</c:v>
                </c:pt>
                <c:pt idx="347">
                  <c:v>0.461538461538462</c:v>
                </c:pt>
                <c:pt idx="348">
                  <c:v>0.476190476190477</c:v>
                </c:pt>
                <c:pt idx="349">
                  <c:v>0.466666666666667</c:v>
                </c:pt>
                <c:pt idx="350">
                  <c:v>0.0476190476190476</c:v>
                </c:pt>
                <c:pt idx="351">
                  <c:v>0.368055555555556</c:v>
                </c:pt>
                <c:pt idx="352">
                  <c:v>0.493055555555556</c:v>
                </c:pt>
                <c:pt idx="353">
                  <c:v>0.507042253521128</c:v>
                </c:pt>
                <c:pt idx="354">
                  <c:v>0.462686567164181</c:v>
                </c:pt>
                <c:pt idx="355">
                  <c:v>0.528925619834713</c:v>
                </c:pt>
                <c:pt idx="356">
                  <c:v>0.605263157894735</c:v>
                </c:pt>
                <c:pt idx="357">
                  <c:v>0.461538461538462</c:v>
                </c:pt>
                <c:pt idx="358">
                  <c:v>0.490196078431372</c:v>
                </c:pt>
                <c:pt idx="359">
                  <c:v>0.483870967741937</c:v>
                </c:pt>
                <c:pt idx="360">
                  <c:v>0.487654320987656</c:v>
                </c:pt>
                <c:pt idx="361">
                  <c:v>0.548387096774195</c:v>
                </c:pt>
                <c:pt idx="362">
                  <c:v>0.451612903225808</c:v>
                </c:pt>
                <c:pt idx="363">
                  <c:v>0.595238095238095</c:v>
                </c:pt>
                <c:pt idx="364">
                  <c:v>0.549295774647889</c:v>
                </c:pt>
                <c:pt idx="365">
                  <c:v>0.276729559748428</c:v>
                </c:pt>
                <c:pt idx="366">
                  <c:v>0.20863309352518</c:v>
                </c:pt>
                <c:pt idx="367">
                  <c:v>0.44</c:v>
                </c:pt>
                <c:pt idx="368">
                  <c:v>0.446428571428572</c:v>
                </c:pt>
                <c:pt idx="369">
                  <c:v>0.422535211267606</c:v>
                </c:pt>
                <c:pt idx="370">
                  <c:v>0.466666666666667</c:v>
                </c:pt>
                <c:pt idx="371">
                  <c:v>0.422764227642277</c:v>
                </c:pt>
                <c:pt idx="372">
                  <c:v>0.455696202531646</c:v>
                </c:pt>
                <c:pt idx="373">
                  <c:v>0.491525423728814</c:v>
                </c:pt>
                <c:pt idx="374">
                  <c:v>0.411764705882353</c:v>
                </c:pt>
                <c:pt idx="375">
                  <c:v>0.445652173913044</c:v>
                </c:pt>
                <c:pt idx="376">
                  <c:v>0.508333333333333</c:v>
                </c:pt>
                <c:pt idx="377">
                  <c:v>0.589473684210526</c:v>
                </c:pt>
                <c:pt idx="378">
                  <c:v>0.477876106194692</c:v>
                </c:pt>
                <c:pt idx="379">
                  <c:v>0.519650655021834</c:v>
                </c:pt>
                <c:pt idx="380">
                  <c:v>0.479591836734694</c:v>
                </c:pt>
                <c:pt idx="381">
                  <c:v>0.314285714285715</c:v>
                </c:pt>
                <c:pt idx="382">
                  <c:v>0.432835820895522</c:v>
                </c:pt>
                <c:pt idx="383">
                  <c:v>0.579545454545457</c:v>
                </c:pt>
                <c:pt idx="384">
                  <c:v>0.530303030303031</c:v>
                </c:pt>
                <c:pt idx="385">
                  <c:v>0.455357142857143</c:v>
                </c:pt>
                <c:pt idx="386">
                  <c:v>0.518348623853211</c:v>
                </c:pt>
                <c:pt idx="387">
                  <c:v>0.484330484330485</c:v>
                </c:pt>
                <c:pt idx="388">
                  <c:v>0.45360824742268</c:v>
                </c:pt>
                <c:pt idx="389">
                  <c:v>0.456953642384106</c:v>
                </c:pt>
                <c:pt idx="390">
                  <c:v>0.473214285714286</c:v>
                </c:pt>
                <c:pt idx="391">
                  <c:v>0.42</c:v>
                </c:pt>
                <c:pt idx="392">
                  <c:v>0.443478260869567</c:v>
                </c:pt>
                <c:pt idx="393">
                  <c:v>0.467391304347826</c:v>
                </c:pt>
                <c:pt idx="394">
                  <c:v>0.418181818181818</c:v>
                </c:pt>
                <c:pt idx="395">
                  <c:v>0.451754385964913</c:v>
                </c:pt>
                <c:pt idx="396">
                  <c:v>0.417582417582419</c:v>
                </c:pt>
                <c:pt idx="397">
                  <c:v>0.431654676258993</c:v>
                </c:pt>
                <c:pt idx="398">
                  <c:v>0.420289855072464</c:v>
                </c:pt>
                <c:pt idx="399">
                  <c:v>0.569620253164561</c:v>
                </c:pt>
                <c:pt idx="400">
                  <c:v>0.455</c:v>
                </c:pt>
                <c:pt idx="401">
                  <c:v>0.5</c:v>
                </c:pt>
                <c:pt idx="402">
                  <c:v>0.554455445544556</c:v>
                </c:pt>
                <c:pt idx="403">
                  <c:v>0.494736842105263</c:v>
                </c:pt>
                <c:pt idx="404">
                  <c:v>0.367647058823529</c:v>
                </c:pt>
                <c:pt idx="405">
                  <c:v>0.482142857142859</c:v>
                </c:pt>
                <c:pt idx="406">
                  <c:v>0.446564885496183</c:v>
                </c:pt>
                <c:pt idx="407">
                  <c:v>0.536585365853655</c:v>
                </c:pt>
                <c:pt idx="408">
                  <c:v>0.425531914893617</c:v>
                </c:pt>
                <c:pt idx="409">
                  <c:v>0.394736842105263</c:v>
                </c:pt>
                <c:pt idx="410">
                  <c:v>0.182926829268293</c:v>
                </c:pt>
                <c:pt idx="411">
                  <c:v>0.202247191011236</c:v>
                </c:pt>
                <c:pt idx="412">
                  <c:v>0.333333333333333</c:v>
                </c:pt>
                <c:pt idx="413">
                  <c:v>0.448571428571428</c:v>
                </c:pt>
                <c:pt idx="414">
                  <c:v>0.53551912568306</c:v>
                </c:pt>
                <c:pt idx="415">
                  <c:v>0.506550218340611</c:v>
                </c:pt>
                <c:pt idx="416">
                  <c:v>0.641791044776121</c:v>
                </c:pt>
                <c:pt idx="417">
                  <c:v>0.522388059701491</c:v>
                </c:pt>
                <c:pt idx="418">
                  <c:v>0.642857142857143</c:v>
                </c:pt>
                <c:pt idx="419">
                  <c:v>0.459183673469388</c:v>
                </c:pt>
                <c:pt idx="420">
                  <c:v>0.44186046511628</c:v>
                </c:pt>
                <c:pt idx="421">
                  <c:v>0.414893617021277</c:v>
                </c:pt>
                <c:pt idx="422">
                  <c:v>0.418918918918919</c:v>
                </c:pt>
                <c:pt idx="423">
                  <c:v>0.429245283018868</c:v>
                </c:pt>
                <c:pt idx="424">
                  <c:v>0.512195121951218</c:v>
                </c:pt>
                <c:pt idx="425">
                  <c:v>0.254901960784314</c:v>
                </c:pt>
                <c:pt idx="426">
                  <c:v>0.693548387096774</c:v>
                </c:pt>
                <c:pt idx="427">
                  <c:v>0.463320463320465</c:v>
                </c:pt>
                <c:pt idx="428">
                  <c:v>0.509090909090909</c:v>
                </c:pt>
                <c:pt idx="429">
                  <c:v>0.51020408163265</c:v>
                </c:pt>
                <c:pt idx="430">
                  <c:v>0.455497382198953</c:v>
                </c:pt>
                <c:pt idx="431">
                  <c:v>0.434262948207171</c:v>
                </c:pt>
                <c:pt idx="432">
                  <c:v>0.5</c:v>
                </c:pt>
                <c:pt idx="433">
                  <c:v>0.476744186046512</c:v>
                </c:pt>
                <c:pt idx="434">
                  <c:v>0.518987341772148</c:v>
                </c:pt>
                <c:pt idx="435">
                  <c:v>0.439024390243904</c:v>
                </c:pt>
                <c:pt idx="436">
                  <c:v>0.544554455445545</c:v>
                </c:pt>
                <c:pt idx="437">
                  <c:v>0.507246376811594</c:v>
                </c:pt>
                <c:pt idx="438">
                  <c:v>0.4921875</c:v>
                </c:pt>
                <c:pt idx="439">
                  <c:v>0.557142857142858</c:v>
                </c:pt>
                <c:pt idx="440">
                  <c:v>0.481481481481482</c:v>
                </c:pt>
                <c:pt idx="441">
                  <c:v>0.536585365853655</c:v>
                </c:pt>
                <c:pt idx="442">
                  <c:v>0.467213114754098</c:v>
                </c:pt>
                <c:pt idx="443">
                  <c:v>0.511013215859031</c:v>
                </c:pt>
                <c:pt idx="444">
                  <c:v>0.464944649446494</c:v>
                </c:pt>
                <c:pt idx="445">
                  <c:v>0.398601398601399</c:v>
                </c:pt>
                <c:pt idx="446">
                  <c:v>0.507575757575758</c:v>
                </c:pt>
                <c:pt idx="447">
                  <c:v>0.488888888888891</c:v>
                </c:pt>
                <c:pt idx="448">
                  <c:v>0.424528301886793</c:v>
                </c:pt>
                <c:pt idx="449">
                  <c:v>0.522167487684729</c:v>
                </c:pt>
                <c:pt idx="450">
                  <c:v>0.441666666666667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311576"/>
        <c:axId val="2098299496"/>
      </c:scatterChart>
      <c:valAx>
        <c:axId val="2098311576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299496"/>
        <c:crosses val="autoZero"/>
        <c:crossBetween val="midCat"/>
        <c:majorUnit val="2.0E7"/>
        <c:minorUnit val="4.0E6"/>
      </c:valAx>
      <c:valAx>
        <c:axId val="2098299496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311576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chromosome 16 in S18</a:t>
            </a:r>
            <a:endParaRPr lang="en-US" b="0" dirty="0"/>
          </a:p>
        </c:rich>
      </c:tx>
      <c:layout>
        <c:manualLayout>
          <c:xMode val="edge"/>
          <c:yMode val="edge"/>
          <c:x val="0.217332337768124"/>
          <c:y val="0.030682203031072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44842670528255"/>
          <c:y val="0.120912526020454"/>
          <c:w val="0.818940929797567"/>
          <c:h val="0.807099963797627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F79646">
                  <a:lumMod val="75000"/>
                </a:srgbClr>
              </a:solidFill>
              <a:ln>
                <a:solidFill>
                  <a:srgbClr val="CA5552"/>
                </a:solidFill>
              </a:ln>
            </c:spPr>
          </c:marker>
          <c:xVal>
            <c:numRef>
              <c:f>'EOH7 '!$DI$3:$DI$475</c:f>
              <c:numCache>
                <c:formatCode>_(* #,##0_);_(* \(#,##0\);_(* "-"??_);_(@_)</c:formatCode>
                <c:ptCount val="473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597918.0</c:v>
                </c:pt>
                <c:pt idx="8">
                  <c:v>601632.0</c:v>
                </c:pt>
                <c:pt idx="9">
                  <c:v>604554.0</c:v>
                </c:pt>
                <c:pt idx="10">
                  <c:v>705919.0</c:v>
                </c:pt>
                <c:pt idx="11">
                  <c:v>774692.0</c:v>
                </c:pt>
                <c:pt idx="12">
                  <c:v>813650.0</c:v>
                </c:pt>
                <c:pt idx="13">
                  <c:v>839184.0</c:v>
                </c:pt>
                <c:pt idx="14">
                  <c:v>840378.0</c:v>
                </c:pt>
                <c:pt idx="15">
                  <c:v>855717.0</c:v>
                </c:pt>
                <c:pt idx="16">
                  <c:v>863422.0</c:v>
                </c:pt>
                <c:pt idx="17">
                  <c:v>961051.0</c:v>
                </c:pt>
                <c:pt idx="18">
                  <c:v>961054.0</c:v>
                </c:pt>
                <c:pt idx="19">
                  <c:v>1.004554E6</c:v>
                </c:pt>
                <c:pt idx="20">
                  <c:v>1.115904E6</c:v>
                </c:pt>
                <c:pt idx="21">
                  <c:v>1.129225E6</c:v>
                </c:pt>
                <c:pt idx="22">
                  <c:v>1.129309E6</c:v>
                </c:pt>
                <c:pt idx="23">
                  <c:v>1.279584E6</c:v>
                </c:pt>
                <c:pt idx="24">
                  <c:v>1.545448E6</c:v>
                </c:pt>
                <c:pt idx="25">
                  <c:v>1.555589E6</c:v>
                </c:pt>
                <c:pt idx="26">
                  <c:v>1.559838E6</c:v>
                </c:pt>
                <c:pt idx="27">
                  <c:v>1.574863E6</c:v>
                </c:pt>
                <c:pt idx="28">
                  <c:v>1.591962E6</c:v>
                </c:pt>
                <c:pt idx="29">
                  <c:v>1.592087E6</c:v>
                </c:pt>
                <c:pt idx="30">
                  <c:v>1.608082E6</c:v>
                </c:pt>
                <c:pt idx="31">
                  <c:v>1.614097E6</c:v>
                </c:pt>
                <c:pt idx="32">
                  <c:v>1.706825E6</c:v>
                </c:pt>
                <c:pt idx="33">
                  <c:v>1.812972E6</c:v>
                </c:pt>
                <c:pt idx="34">
                  <c:v>1.814391E6</c:v>
                </c:pt>
                <c:pt idx="35">
                  <c:v>1.81444E6</c:v>
                </c:pt>
                <c:pt idx="36">
                  <c:v>1.818503E6</c:v>
                </c:pt>
                <c:pt idx="37">
                  <c:v>1.827836E6</c:v>
                </c:pt>
                <c:pt idx="38">
                  <c:v>1.836709E6</c:v>
                </c:pt>
                <c:pt idx="39">
                  <c:v>1.83864E6</c:v>
                </c:pt>
                <c:pt idx="40">
                  <c:v>1.842209E6</c:v>
                </c:pt>
                <c:pt idx="41">
                  <c:v>1.859432E6</c:v>
                </c:pt>
                <c:pt idx="42">
                  <c:v>1.894912E6</c:v>
                </c:pt>
                <c:pt idx="43">
                  <c:v>1.912021E6</c:v>
                </c:pt>
                <c:pt idx="44">
                  <c:v>1.961674E6</c:v>
                </c:pt>
                <c:pt idx="45">
                  <c:v>2.749195E6</c:v>
                </c:pt>
                <c:pt idx="46">
                  <c:v>2.812064E6</c:v>
                </c:pt>
                <c:pt idx="47">
                  <c:v>2.854907E6</c:v>
                </c:pt>
                <c:pt idx="48">
                  <c:v>2.871121E6</c:v>
                </c:pt>
                <c:pt idx="49">
                  <c:v>2.871555E6</c:v>
                </c:pt>
                <c:pt idx="50">
                  <c:v>3.065596E6</c:v>
                </c:pt>
                <c:pt idx="51">
                  <c:v>3.075701E6</c:v>
                </c:pt>
                <c:pt idx="52">
                  <c:v>3.075999E6</c:v>
                </c:pt>
                <c:pt idx="53">
                  <c:v>3.085335E6</c:v>
                </c:pt>
                <c:pt idx="54">
                  <c:v>3.085375E6</c:v>
                </c:pt>
                <c:pt idx="55">
                  <c:v>3.086447E6</c:v>
                </c:pt>
                <c:pt idx="56">
                  <c:v>3.100028E6</c:v>
                </c:pt>
                <c:pt idx="57">
                  <c:v>3.100095E6</c:v>
                </c:pt>
                <c:pt idx="58">
                  <c:v>3.119167E6</c:v>
                </c:pt>
                <c:pt idx="59">
                  <c:v>3.170188E6</c:v>
                </c:pt>
                <c:pt idx="60">
                  <c:v>3.405986E6</c:v>
                </c:pt>
                <c:pt idx="61">
                  <c:v>3.405994E6</c:v>
                </c:pt>
                <c:pt idx="62">
                  <c:v>3.406516E6</c:v>
                </c:pt>
                <c:pt idx="63">
                  <c:v>3.406626E6</c:v>
                </c:pt>
                <c:pt idx="64">
                  <c:v>3.447282E6</c:v>
                </c:pt>
                <c:pt idx="65">
                  <c:v>3.452193E6</c:v>
                </c:pt>
                <c:pt idx="66">
                  <c:v>3.558381E6</c:v>
                </c:pt>
                <c:pt idx="67">
                  <c:v>3.558389E6</c:v>
                </c:pt>
                <c:pt idx="68">
                  <c:v>3.639139E6</c:v>
                </c:pt>
                <c:pt idx="69">
                  <c:v>3.778337E6</c:v>
                </c:pt>
                <c:pt idx="70">
                  <c:v>3.795292E6</c:v>
                </c:pt>
                <c:pt idx="71">
                  <c:v>3.795363E6</c:v>
                </c:pt>
                <c:pt idx="72">
                  <c:v>3.811556E6</c:v>
                </c:pt>
                <c:pt idx="73">
                  <c:v>3.817872E6</c:v>
                </c:pt>
                <c:pt idx="74">
                  <c:v>3.820667E6</c:v>
                </c:pt>
                <c:pt idx="75">
                  <c:v>4.027605E6</c:v>
                </c:pt>
                <c:pt idx="76">
                  <c:v>4.254523E6</c:v>
                </c:pt>
                <c:pt idx="77">
                  <c:v>4.38696E6</c:v>
                </c:pt>
                <c:pt idx="78">
                  <c:v>4.62547E6</c:v>
                </c:pt>
                <c:pt idx="79">
                  <c:v>4.925018E6</c:v>
                </c:pt>
                <c:pt idx="80">
                  <c:v>4.960954E6</c:v>
                </c:pt>
                <c:pt idx="81">
                  <c:v>5.050649E6</c:v>
                </c:pt>
                <c:pt idx="82">
                  <c:v>5.050897E6</c:v>
                </c:pt>
                <c:pt idx="83">
                  <c:v>5.139186E6</c:v>
                </c:pt>
                <c:pt idx="84">
                  <c:v>8.839954E6</c:v>
                </c:pt>
                <c:pt idx="85">
                  <c:v>8.84196E6</c:v>
                </c:pt>
                <c:pt idx="86">
                  <c:v>8.873456E6</c:v>
                </c:pt>
                <c:pt idx="87">
                  <c:v>8.953081E6</c:v>
                </c:pt>
                <c:pt idx="88">
                  <c:v>9.857779E6</c:v>
                </c:pt>
                <c:pt idx="89">
                  <c:v>1.0524957E7</c:v>
                </c:pt>
                <c:pt idx="90">
                  <c:v>1.052523E7</c:v>
                </c:pt>
                <c:pt idx="91">
                  <c:v>1.0574796E7</c:v>
                </c:pt>
                <c:pt idx="92">
                  <c:v>1.0855341E7</c:v>
                </c:pt>
                <c:pt idx="93">
                  <c:v>1.1001421E7</c:v>
                </c:pt>
                <c:pt idx="94">
                  <c:v>1.1016045E7</c:v>
                </c:pt>
                <c:pt idx="95">
                  <c:v>1.1542825E7</c:v>
                </c:pt>
                <c:pt idx="96">
                  <c:v>1.1642677E7</c:v>
                </c:pt>
                <c:pt idx="97">
                  <c:v>1.1769948E7</c:v>
                </c:pt>
                <c:pt idx="98">
                  <c:v>1.1769963E7</c:v>
                </c:pt>
                <c:pt idx="99">
                  <c:v>1.1773662E7</c:v>
                </c:pt>
                <c:pt idx="100">
                  <c:v>1.1933678E7</c:v>
                </c:pt>
                <c:pt idx="101">
                  <c:v>1.2008883E7</c:v>
                </c:pt>
                <c:pt idx="102">
                  <c:v>1.2009457E7</c:v>
                </c:pt>
                <c:pt idx="103">
                  <c:v>1.2061626E7</c:v>
                </c:pt>
                <c:pt idx="104">
                  <c:v>1.2229416E7</c:v>
                </c:pt>
                <c:pt idx="105">
                  <c:v>1.2621157E7</c:v>
                </c:pt>
                <c:pt idx="106">
                  <c:v>1.2621176E7</c:v>
                </c:pt>
                <c:pt idx="107">
                  <c:v>1.2662386E7</c:v>
                </c:pt>
                <c:pt idx="108">
                  <c:v>1.4304175E7</c:v>
                </c:pt>
                <c:pt idx="109">
                  <c:v>1.4311035E7</c:v>
                </c:pt>
                <c:pt idx="110">
                  <c:v>1.5128416E7</c:v>
                </c:pt>
                <c:pt idx="111">
                  <c:v>1.5781054E7</c:v>
                </c:pt>
                <c:pt idx="112">
                  <c:v>1.5842023E7</c:v>
                </c:pt>
                <c:pt idx="113">
                  <c:v>1.5973654E7</c:v>
                </c:pt>
                <c:pt idx="114">
                  <c:v>1.6138322E7</c:v>
                </c:pt>
                <c:pt idx="115">
                  <c:v>1.6139714E7</c:v>
                </c:pt>
                <c:pt idx="116">
                  <c:v>1.6139878E7</c:v>
                </c:pt>
                <c:pt idx="117">
                  <c:v>1.6162019E7</c:v>
                </c:pt>
                <c:pt idx="118">
                  <c:v>1.6205379E7</c:v>
                </c:pt>
                <c:pt idx="119">
                  <c:v>1.6263663E7</c:v>
                </c:pt>
                <c:pt idx="120">
                  <c:v>1.6291871E7</c:v>
                </c:pt>
                <c:pt idx="121">
                  <c:v>1.7292074E7</c:v>
                </c:pt>
                <c:pt idx="122">
                  <c:v>1.9056769E7</c:v>
                </c:pt>
                <c:pt idx="123">
                  <c:v>1.9067933E7</c:v>
                </c:pt>
                <c:pt idx="124">
                  <c:v>1.9070965E7</c:v>
                </c:pt>
                <c:pt idx="125">
                  <c:v>1.9083312E7</c:v>
                </c:pt>
                <c:pt idx="126">
                  <c:v>1.9310092E7</c:v>
                </c:pt>
                <c:pt idx="127">
                  <c:v>1.9547357E7</c:v>
                </c:pt>
                <c:pt idx="128">
                  <c:v>1.9547503E7</c:v>
                </c:pt>
                <c:pt idx="129">
                  <c:v>1.9547747E7</c:v>
                </c:pt>
                <c:pt idx="130">
                  <c:v>1.9680546E7</c:v>
                </c:pt>
                <c:pt idx="131">
                  <c:v>2.0339131E7</c:v>
                </c:pt>
                <c:pt idx="132">
                  <c:v>2.0552075E7</c:v>
                </c:pt>
                <c:pt idx="133">
                  <c:v>2.0554248E7</c:v>
                </c:pt>
                <c:pt idx="134">
                  <c:v>2.0563528E7</c:v>
                </c:pt>
                <c:pt idx="135">
                  <c:v>2.0638576E7</c:v>
                </c:pt>
                <c:pt idx="136">
                  <c:v>2.0648702E7</c:v>
                </c:pt>
                <c:pt idx="137">
                  <c:v>2.0802172E7</c:v>
                </c:pt>
                <c:pt idx="138">
                  <c:v>2.100869E7</c:v>
                </c:pt>
                <c:pt idx="139">
                  <c:v>2.1051209E7</c:v>
                </c:pt>
                <c:pt idx="140">
                  <c:v>2.1132298E7</c:v>
                </c:pt>
                <c:pt idx="141">
                  <c:v>2.1132338E7</c:v>
                </c:pt>
                <c:pt idx="142">
                  <c:v>2.1145648E7</c:v>
                </c:pt>
                <c:pt idx="143">
                  <c:v>2.1145657E7</c:v>
                </c:pt>
                <c:pt idx="144">
                  <c:v>2.115198E7</c:v>
                </c:pt>
                <c:pt idx="145">
                  <c:v>2.1215672E7</c:v>
                </c:pt>
                <c:pt idx="146">
                  <c:v>2.1272591E7</c:v>
                </c:pt>
                <c:pt idx="147">
                  <c:v>2.1327273E7</c:v>
                </c:pt>
                <c:pt idx="148">
                  <c:v>2.1658389E7</c:v>
                </c:pt>
                <c:pt idx="149">
                  <c:v>2.1689879E7</c:v>
                </c:pt>
                <c:pt idx="150">
                  <c:v>2.1730449E7</c:v>
                </c:pt>
                <c:pt idx="151">
                  <c:v>2.1994411E7</c:v>
                </c:pt>
                <c:pt idx="152">
                  <c:v>2.2237273E7</c:v>
                </c:pt>
                <c:pt idx="153">
                  <c:v>2.2826339E7</c:v>
                </c:pt>
                <c:pt idx="154">
                  <c:v>2.3490353E7</c:v>
                </c:pt>
                <c:pt idx="155">
                  <c:v>2.3521643E7</c:v>
                </c:pt>
                <c:pt idx="156">
                  <c:v>2.3536684E7</c:v>
                </c:pt>
                <c:pt idx="157">
                  <c:v>2.3541223E7</c:v>
                </c:pt>
                <c:pt idx="158">
                  <c:v>2.3546561E7</c:v>
                </c:pt>
                <c:pt idx="159">
                  <c:v>2.3563501E7</c:v>
                </c:pt>
                <c:pt idx="160">
                  <c:v>2.4104188E7</c:v>
                </c:pt>
                <c:pt idx="161">
                  <c:v>2.416613E7</c:v>
                </c:pt>
                <c:pt idx="162">
                  <c:v>2.4834233E7</c:v>
                </c:pt>
                <c:pt idx="163">
                  <c:v>2.5255506E7</c:v>
                </c:pt>
                <c:pt idx="164">
                  <c:v>2.5258035E7</c:v>
                </c:pt>
                <c:pt idx="165">
                  <c:v>2.5263278E7</c:v>
                </c:pt>
                <c:pt idx="166">
                  <c:v>2.5268368E7</c:v>
                </c:pt>
                <c:pt idx="167">
                  <c:v>2.7356203E7</c:v>
                </c:pt>
                <c:pt idx="168">
                  <c:v>2.7356224E7</c:v>
                </c:pt>
                <c:pt idx="169">
                  <c:v>2.7499617E7</c:v>
                </c:pt>
                <c:pt idx="170">
                  <c:v>2.8602991E7</c:v>
                </c:pt>
                <c:pt idx="171">
                  <c:v>2.8621311E7</c:v>
                </c:pt>
                <c:pt idx="172">
                  <c:v>2.8903656E7</c:v>
                </c:pt>
                <c:pt idx="173">
                  <c:v>2.8909622E7</c:v>
                </c:pt>
                <c:pt idx="174">
                  <c:v>2.8997997E7</c:v>
                </c:pt>
                <c:pt idx="175">
                  <c:v>2.9624931E7</c:v>
                </c:pt>
                <c:pt idx="176">
                  <c:v>2.9675928E7</c:v>
                </c:pt>
                <c:pt idx="177">
                  <c:v>2.9824787E7</c:v>
                </c:pt>
                <c:pt idx="178">
                  <c:v>3.0198151E7</c:v>
                </c:pt>
                <c:pt idx="179">
                  <c:v>3.0376486E7</c:v>
                </c:pt>
                <c:pt idx="180">
                  <c:v>3.039366E7</c:v>
                </c:pt>
                <c:pt idx="181">
                  <c:v>3.0408765E7</c:v>
                </c:pt>
                <c:pt idx="182">
                  <c:v>3.0455945E7</c:v>
                </c:pt>
                <c:pt idx="183">
                  <c:v>3.1088011E7</c:v>
                </c:pt>
                <c:pt idx="184">
                  <c:v>3.1476458E7</c:v>
                </c:pt>
                <c:pt idx="185">
                  <c:v>3.1539934E7</c:v>
                </c:pt>
                <c:pt idx="186">
                  <c:v>3.176522E7</c:v>
                </c:pt>
                <c:pt idx="187">
                  <c:v>4.6642286E7</c:v>
                </c:pt>
                <c:pt idx="188">
                  <c:v>4.6729576E7</c:v>
                </c:pt>
                <c:pt idx="189">
                  <c:v>4.6773999E7</c:v>
                </c:pt>
                <c:pt idx="190">
                  <c:v>4.8258198E7</c:v>
                </c:pt>
                <c:pt idx="191">
                  <c:v>4.9670525E7</c:v>
                </c:pt>
                <c:pt idx="192">
                  <c:v>4.967252E7</c:v>
                </c:pt>
                <c:pt idx="193">
                  <c:v>5.3283966E7</c:v>
                </c:pt>
                <c:pt idx="194">
                  <c:v>5.332686E7</c:v>
                </c:pt>
                <c:pt idx="195">
                  <c:v>5.3358439E7</c:v>
                </c:pt>
                <c:pt idx="196">
                  <c:v>5.3503934E7</c:v>
                </c:pt>
                <c:pt idx="197">
                  <c:v>5.3504721E7</c:v>
                </c:pt>
                <c:pt idx="198">
                  <c:v>5.3513055E7</c:v>
                </c:pt>
                <c:pt idx="199">
                  <c:v>5.3656135E7</c:v>
                </c:pt>
                <c:pt idx="200">
                  <c:v>5.3682949E7</c:v>
                </c:pt>
                <c:pt idx="201">
                  <c:v>5.4967096E7</c:v>
                </c:pt>
                <c:pt idx="202">
                  <c:v>5.5731835E7</c:v>
                </c:pt>
                <c:pt idx="203">
                  <c:v>5.5731946E7</c:v>
                </c:pt>
                <c:pt idx="204">
                  <c:v>5.5844927E7</c:v>
                </c:pt>
                <c:pt idx="205">
                  <c:v>5.5907811E7</c:v>
                </c:pt>
                <c:pt idx="206">
                  <c:v>5.6501806E7</c:v>
                </c:pt>
                <c:pt idx="207">
                  <c:v>5.6545175E7</c:v>
                </c:pt>
                <c:pt idx="208">
                  <c:v>5.6701294E7</c:v>
                </c:pt>
                <c:pt idx="209">
                  <c:v>5.6917953E7</c:v>
                </c:pt>
                <c:pt idx="210">
                  <c:v>5.6933519E7</c:v>
                </c:pt>
                <c:pt idx="211">
                  <c:v>5.6966011E7</c:v>
                </c:pt>
                <c:pt idx="212">
                  <c:v>5.6966071E7</c:v>
                </c:pt>
                <c:pt idx="213">
                  <c:v>5.7016092E7</c:v>
                </c:pt>
                <c:pt idx="214">
                  <c:v>5.7085465E7</c:v>
                </c:pt>
                <c:pt idx="215">
                  <c:v>5.7159248E7</c:v>
                </c:pt>
                <c:pt idx="216">
                  <c:v>5.7499902E7</c:v>
                </c:pt>
                <c:pt idx="217">
                  <c:v>5.7503213E7</c:v>
                </c:pt>
                <c:pt idx="218">
                  <c:v>5.7601792E7</c:v>
                </c:pt>
                <c:pt idx="219">
                  <c:v>5.7609E7</c:v>
                </c:pt>
                <c:pt idx="220">
                  <c:v>5.7624549E7</c:v>
                </c:pt>
                <c:pt idx="221">
                  <c:v>5.7723752E7</c:v>
                </c:pt>
                <c:pt idx="222">
                  <c:v>5.7736047E7</c:v>
                </c:pt>
                <c:pt idx="223">
                  <c:v>5.7850192E7</c:v>
                </c:pt>
                <c:pt idx="224">
                  <c:v>5.7850605E7</c:v>
                </c:pt>
                <c:pt idx="225">
                  <c:v>5.7937788E7</c:v>
                </c:pt>
                <c:pt idx="226">
                  <c:v>5.7937895E7</c:v>
                </c:pt>
                <c:pt idx="227">
                  <c:v>5.799696E7</c:v>
                </c:pt>
                <c:pt idx="228">
                  <c:v>5.8030595E7</c:v>
                </c:pt>
                <c:pt idx="229">
                  <c:v>5.8030634E7</c:v>
                </c:pt>
                <c:pt idx="230">
                  <c:v>5.807557E7</c:v>
                </c:pt>
                <c:pt idx="231">
                  <c:v>5.8079165E7</c:v>
                </c:pt>
                <c:pt idx="232">
                  <c:v>5.8327646E7</c:v>
                </c:pt>
                <c:pt idx="233">
                  <c:v>5.8542901E7</c:v>
                </c:pt>
                <c:pt idx="234">
                  <c:v>5.8566304E7</c:v>
                </c:pt>
                <c:pt idx="235">
                  <c:v>5.8575489E7</c:v>
                </c:pt>
                <c:pt idx="236">
                  <c:v>5.8579274E7</c:v>
                </c:pt>
                <c:pt idx="237">
                  <c:v>5.8587737E7</c:v>
                </c:pt>
                <c:pt idx="238">
                  <c:v>5.8701316E7</c:v>
                </c:pt>
                <c:pt idx="239">
                  <c:v>5.8750604E7</c:v>
                </c:pt>
                <c:pt idx="240">
                  <c:v>5.8757668E7</c:v>
                </c:pt>
                <c:pt idx="241">
                  <c:v>5.8757683E7</c:v>
                </c:pt>
                <c:pt idx="242">
                  <c:v>6.5022234E7</c:v>
                </c:pt>
                <c:pt idx="243">
                  <c:v>6.6432424E7</c:v>
                </c:pt>
                <c:pt idx="244">
                  <c:v>6.6527192E7</c:v>
                </c:pt>
                <c:pt idx="245">
                  <c:v>6.6575868E7</c:v>
                </c:pt>
                <c:pt idx="246">
                  <c:v>6.6584002E7</c:v>
                </c:pt>
                <c:pt idx="247">
                  <c:v>6.6600479E7</c:v>
                </c:pt>
                <c:pt idx="248">
                  <c:v>6.6613525E7</c:v>
                </c:pt>
                <c:pt idx="249">
                  <c:v>6.6614008E7</c:v>
                </c:pt>
                <c:pt idx="250">
                  <c:v>6.6656102E7</c:v>
                </c:pt>
                <c:pt idx="251">
                  <c:v>6.6812797E7</c:v>
                </c:pt>
                <c:pt idx="252">
                  <c:v>6.6861966E7</c:v>
                </c:pt>
                <c:pt idx="253">
                  <c:v>6.6946748E7</c:v>
                </c:pt>
                <c:pt idx="254">
                  <c:v>6.6947024E7</c:v>
                </c:pt>
                <c:pt idx="255">
                  <c:v>6.6947383E7</c:v>
                </c:pt>
                <c:pt idx="256">
                  <c:v>6.694813E7</c:v>
                </c:pt>
                <c:pt idx="257">
                  <c:v>6.7037054E7</c:v>
                </c:pt>
                <c:pt idx="258">
                  <c:v>6.7233266E7</c:v>
                </c:pt>
                <c:pt idx="259">
                  <c:v>6.7233318E7</c:v>
                </c:pt>
                <c:pt idx="260">
                  <c:v>6.7680146E7</c:v>
                </c:pt>
                <c:pt idx="261">
                  <c:v>6.7865937E7</c:v>
                </c:pt>
                <c:pt idx="262">
                  <c:v>6.8009708E7</c:v>
                </c:pt>
                <c:pt idx="263">
                  <c:v>6.8172587E7</c:v>
                </c:pt>
                <c:pt idx="264">
                  <c:v>6.8337959E7</c:v>
                </c:pt>
                <c:pt idx="265">
                  <c:v>6.8381131E7</c:v>
                </c:pt>
                <c:pt idx="266">
                  <c:v>6.9008037E7</c:v>
                </c:pt>
                <c:pt idx="267">
                  <c:v>6.9143577E7</c:v>
                </c:pt>
                <c:pt idx="268">
                  <c:v>6.9354963E7</c:v>
                </c:pt>
                <c:pt idx="269">
                  <c:v>6.9373414E7</c:v>
                </c:pt>
                <c:pt idx="270">
                  <c:v>6.9964022E7</c:v>
                </c:pt>
                <c:pt idx="271">
                  <c:v>7.0710858E7</c:v>
                </c:pt>
                <c:pt idx="272">
                  <c:v>7.0713787E7</c:v>
                </c:pt>
                <c:pt idx="273">
                  <c:v>7.1237702E7</c:v>
                </c:pt>
                <c:pt idx="274">
                  <c:v>7.1264523E7</c:v>
                </c:pt>
                <c:pt idx="275">
                  <c:v>7.1319646E7</c:v>
                </c:pt>
                <c:pt idx="276">
                  <c:v>7.1509685E7</c:v>
                </c:pt>
                <c:pt idx="277">
                  <c:v>7.1509796E7</c:v>
                </c:pt>
                <c:pt idx="278">
                  <c:v>7.1885423E7</c:v>
                </c:pt>
                <c:pt idx="279">
                  <c:v>7.1917058E7</c:v>
                </c:pt>
                <c:pt idx="280">
                  <c:v>7.1958025E7</c:v>
                </c:pt>
                <c:pt idx="281">
                  <c:v>7.1983772E7</c:v>
                </c:pt>
                <c:pt idx="282">
                  <c:v>7.1986946E7</c:v>
                </c:pt>
                <c:pt idx="283">
                  <c:v>7.1988106E7</c:v>
                </c:pt>
                <c:pt idx="284">
                  <c:v>7.2001136E7</c:v>
                </c:pt>
                <c:pt idx="285">
                  <c:v>7.2007232E7</c:v>
                </c:pt>
                <c:pt idx="286">
                  <c:v>7.2007399E7</c:v>
                </c:pt>
                <c:pt idx="287">
                  <c:v>7.2011181E7</c:v>
                </c:pt>
                <c:pt idx="288">
                  <c:v>7.2011193E7</c:v>
                </c:pt>
                <c:pt idx="289">
                  <c:v>7.2011261E7</c:v>
                </c:pt>
                <c:pt idx="290">
                  <c:v>7.2020134E7</c:v>
                </c:pt>
                <c:pt idx="291">
                  <c:v>7.2020294E7</c:v>
                </c:pt>
                <c:pt idx="292">
                  <c:v>7.2020323E7</c:v>
                </c:pt>
                <c:pt idx="293">
                  <c:v>7.2184629E7</c:v>
                </c:pt>
                <c:pt idx="294">
                  <c:v>7.2822296E7</c:v>
                </c:pt>
                <c:pt idx="295">
                  <c:v>7.2828403E7</c:v>
                </c:pt>
                <c:pt idx="296">
                  <c:v>7.282963E7</c:v>
                </c:pt>
                <c:pt idx="297">
                  <c:v>7.2831652E7</c:v>
                </c:pt>
                <c:pt idx="298">
                  <c:v>7.2984669E7</c:v>
                </c:pt>
                <c:pt idx="299">
                  <c:v>7.2992443E7</c:v>
                </c:pt>
                <c:pt idx="300">
                  <c:v>7.2992763E7</c:v>
                </c:pt>
                <c:pt idx="301">
                  <c:v>7.4750405E7</c:v>
                </c:pt>
                <c:pt idx="302">
                  <c:v>7.495185E7</c:v>
                </c:pt>
                <c:pt idx="303">
                  <c:v>7.5203269E7</c:v>
                </c:pt>
                <c:pt idx="304">
                  <c:v>7.5327916E7</c:v>
                </c:pt>
                <c:pt idx="305">
                  <c:v>7.5665405E7</c:v>
                </c:pt>
                <c:pt idx="306">
                  <c:v>7.6587202E7</c:v>
                </c:pt>
                <c:pt idx="307">
                  <c:v>7.6587331E7</c:v>
                </c:pt>
                <c:pt idx="308">
                  <c:v>7.7769834E7</c:v>
                </c:pt>
                <c:pt idx="309">
                  <c:v>7.8063E7</c:v>
                </c:pt>
                <c:pt idx="310">
                  <c:v>7.8064351E7</c:v>
                </c:pt>
                <c:pt idx="311">
                  <c:v>7.8312497E7</c:v>
                </c:pt>
                <c:pt idx="312">
                  <c:v>7.8458915E7</c:v>
                </c:pt>
                <c:pt idx="313">
                  <c:v>7.8466437E7</c:v>
                </c:pt>
                <c:pt idx="314">
                  <c:v>7.924582E7</c:v>
                </c:pt>
                <c:pt idx="315">
                  <c:v>7.9245956E7</c:v>
                </c:pt>
                <c:pt idx="316">
                  <c:v>7.9245961E7</c:v>
                </c:pt>
                <c:pt idx="317">
                  <c:v>8.1010073E7</c:v>
                </c:pt>
                <c:pt idx="318">
                  <c:v>8.1030968E7</c:v>
                </c:pt>
                <c:pt idx="319">
                  <c:v>8.1056441E7</c:v>
                </c:pt>
                <c:pt idx="320">
                  <c:v>8.1061827E7</c:v>
                </c:pt>
                <c:pt idx="321">
                  <c:v>8.1076821E7</c:v>
                </c:pt>
                <c:pt idx="322">
                  <c:v>8.1077915E7</c:v>
                </c:pt>
                <c:pt idx="323">
                  <c:v>8.1094951E7</c:v>
                </c:pt>
                <c:pt idx="324">
                  <c:v>8.1095099E7</c:v>
                </c:pt>
                <c:pt idx="325">
                  <c:v>8.1095363E7</c:v>
                </c:pt>
                <c:pt idx="326">
                  <c:v>8.1115573E7</c:v>
                </c:pt>
                <c:pt idx="327">
                  <c:v>8.1115687E7</c:v>
                </c:pt>
                <c:pt idx="328">
                  <c:v>8.1115833E7</c:v>
                </c:pt>
                <c:pt idx="329">
                  <c:v>8.1115842E7</c:v>
                </c:pt>
                <c:pt idx="330">
                  <c:v>8.1115857E7</c:v>
                </c:pt>
                <c:pt idx="331">
                  <c:v>8.1145807E7</c:v>
                </c:pt>
                <c:pt idx="332">
                  <c:v>8.1157385E7</c:v>
                </c:pt>
                <c:pt idx="333">
                  <c:v>8.1167314E7</c:v>
                </c:pt>
                <c:pt idx="334">
                  <c:v>8.1173193E7</c:v>
                </c:pt>
                <c:pt idx="335">
                  <c:v>8.1180988E7</c:v>
                </c:pt>
                <c:pt idx="336">
                  <c:v>8.1181097E7</c:v>
                </c:pt>
                <c:pt idx="337">
                  <c:v>8.1183325E7</c:v>
                </c:pt>
                <c:pt idx="338">
                  <c:v>8.1208175E7</c:v>
                </c:pt>
                <c:pt idx="339">
                  <c:v>8.1208203E7</c:v>
                </c:pt>
                <c:pt idx="340">
                  <c:v>8.1208515E7</c:v>
                </c:pt>
                <c:pt idx="341">
                  <c:v>8.1209207E7</c:v>
                </c:pt>
                <c:pt idx="342">
                  <c:v>8.1398635E7</c:v>
                </c:pt>
                <c:pt idx="343">
                  <c:v>8.1726863E7</c:v>
                </c:pt>
                <c:pt idx="344">
                  <c:v>8.1737695E7</c:v>
                </c:pt>
                <c:pt idx="345">
                  <c:v>8.1816733E7</c:v>
                </c:pt>
                <c:pt idx="346">
                  <c:v>8.1929488E7</c:v>
                </c:pt>
                <c:pt idx="347">
                  <c:v>8.1971403E7</c:v>
                </c:pt>
                <c:pt idx="348">
                  <c:v>8.2182354E7</c:v>
                </c:pt>
                <c:pt idx="349">
                  <c:v>8.2203742E7</c:v>
                </c:pt>
                <c:pt idx="350">
                  <c:v>8.3941726E7</c:v>
                </c:pt>
                <c:pt idx="351">
                  <c:v>8.3941821E7</c:v>
                </c:pt>
                <c:pt idx="352">
                  <c:v>8.3982712E7</c:v>
                </c:pt>
                <c:pt idx="353">
                  <c:v>8.3983071E7</c:v>
                </c:pt>
                <c:pt idx="354">
                  <c:v>8.4050275E7</c:v>
                </c:pt>
                <c:pt idx="355">
                  <c:v>8.4270381E7</c:v>
                </c:pt>
                <c:pt idx="356">
                  <c:v>8.4270743E7</c:v>
                </c:pt>
                <c:pt idx="357">
                  <c:v>8.4402275E7</c:v>
                </c:pt>
                <c:pt idx="358">
                  <c:v>8.4449161E7</c:v>
                </c:pt>
                <c:pt idx="359">
                  <c:v>8.44762E7</c:v>
                </c:pt>
                <c:pt idx="360">
                  <c:v>8.4520292E7</c:v>
                </c:pt>
                <c:pt idx="361">
                  <c:v>8.4531071E7</c:v>
                </c:pt>
                <c:pt idx="362">
                  <c:v>8.4691044E7</c:v>
                </c:pt>
                <c:pt idx="363">
                  <c:v>8.4695361E7</c:v>
                </c:pt>
                <c:pt idx="364">
                  <c:v>8.477869E7</c:v>
                </c:pt>
                <c:pt idx="365">
                  <c:v>8.4778697E7</c:v>
                </c:pt>
                <c:pt idx="366">
                  <c:v>8.4778762E7</c:v>
                </c:pt>
                <c:pt idx="367">
                  <c:v>8.4779248E7</c:v>
                </c:pt>
                <c:pt idx="368">
                  <c:v>8.4796603E7</c:v>
                </c:pt>
                <c:pt idx="369">
                  <c:v>8.4922859E7</c:v>
                </c:pt>
                <c:pt idx="370">
                  <c:v>8.5112068E7</c:v>
                </c:pt>
                <c:pt idx="371">
                  <c:v>8.5689403E7</c:v>
                </c:pt>
                <c:pt idx="372">
                  <c:v>8.5834818E7</c:v>
                </c:pt>
                <c:pt idx="373">
                  <c:v>8.6585905E7</c:v>
                </c:pt>
                <c:pt idx="374">
                  <c:v>8.7445839E7</c:v>
                </c:pt>
                <c:pt idx="375">
                  <c:v>8.7446053E7</c:v>
                </c:pt>
                <c:pt idx="376">
                  <c:v>8.7451279E7</c:v>
                </c:pt>
                <c:pt idx="377">
                  <c:v>8.7493737E7</c:v>
                </c:pt>
                <c:pt idx="378">
                  <c:v>8.7678165E7</c:v>
                </c:pt>
                <c:pt idx="379">
                  <c:v>8.7798732E7</c:v>
                </c:pt>
                <c:pt idx="380">
                  <c:v>8.8017809E7</c:v>
                </c:pt>
                <c:pt idx="381">
                  <c:v>8.8105053E7</c:v>
                </c:pt>
                <c:pt idx="382">
                  <c:v>8.8105725E7</c:v>
                </c:pt>
                <c:pt idx="383">
                  <c:v>8.8124525E7</c:v>
                </c:pt>
                <c:pt idx="384">
                  <c:v>8.8500348E7</c:v>
                </c:pt>
                <c:pt idx="385">
                  <c:v>8.8501034E7</c:v>
                </c:pt>
                <c:pt idx="386">
                  <c:v>8.8502224E7</c:v>
                </c:pt>
                <c:pt idx="387">
                  <c:v>8.8505635E7</c:v>
                </c:pt>
                <c:pt idx="388">
                  <c:v>8.8505748E7</c:v>
                </c:pt>
                <c:pt idx="389">
                  <c:v>8.855237E7</c:v>
                </c:pt>
                <c:pt idx="390">
                  <c:v>8.8633052E7</c:v>
                </c:pt>
                <c:pt idx="391">
                  <c:v>8.8713501E7</c:v>
                </c:pt>
                <c:pt idx="392">
                  <c:v>8.8724347E7</c:v>
                </c:pt>
                <c:pt idx="393">
                  <c:v>8.8767769E7</c:v>
                </c:pt>
                <c:pt idx="394">
                  <c:v>8.8778615E7</c:v>
                </c:pt>
                <c:pt idx="395">
                  <c:v>8.8779739E7</c:v>
                </c:pt>
                <c:pt idx="396">
                  <c:v>8.878104E7</c:v>
                </c:pt>
                <c:pt idx="397">
                  <c:v>8.8781614E7</c:v>
                </c:pt>
                <c:pt idx="398">
                  <c:v>8.87831E7</c:v>
                </c:pt>
                <c:pt idx="399">
                  <c:v>8.8783449E7</c:v>
                </c:pt>
                <c:pt idx="400">
                  <c:v>8.8787673E7</c:v>
                </c:pt>
                <c:pt idx="401">
                  <c:v>8.8787727E7</c:v>
                </c:pt>
                <c:pt idx="402">
                  <c:v>8.8787781E7</c:v>
                </c:pt>
                <c:pt idx="403">
                  <c:v>8.8798845E7</c:v>
                </c:pt>
                <c:pt idx="404">
                  <c:v>8.8870967E7</c:v>
                </c:pt>
                <c:pt idx="405">
                  <c:v>8.8872229E7</c:v>
                </c:pt>
                <c:pt idx="406">
                  <c:v>8.8874632E7</c:v>
                </c:pt>
                <c:pt idx="407">
                  <c:v>8.8877929E7</c:v>
                </c:pt>
                <c:pt idx="408">
                  <c:v>8.9167395E7</c:v>
                </c:pt>
                <c:pt idx="409">
                  <c:v>8.9167431E7</c:v>
                </c:pt>
                <c:pt idx="410">
                  <c:v>8.9167443E7</c:v>
                </c:pt>
                <c:pt idx="411">
                  <c:v>8.9167458E7</c:v>
                </c:pt>
                <c:pt idx="412">
                  <c:v>8.9220846E7</c:v>
                </c:pt>
                <c:pt idx="413">
                  <c:v>8.9221054E7</c:v>
                </c:pt>
                <c:pt idx="414">
                  <c:v>8.9221287E7</c:v>
                </c:pt>
                <c:pt idx="415">
                  <c:v>8.9221795E7</c:v>
                </c:pt>
                <c:pt idx="416">
                  <c:v>8.9235184E7</c:v>
                </c:pt>
                <c:pt idx="417">
                  <c:v>8.9235258E7</c:v>
                </c:pt>
                <c:pt idx="418">
                  <c:v>8.924589E7</c:v>
                </c:pt>
                <c:pt idx="419">
                  <c:v>8.9245955E7</c:v>
                </c:pt>
                <c:pt idx="420">
                  <c:v>8.9251798E7</c:v>
                </c:pt>
                <c:pt idx="421">
                  <c:v>8.9251832E7</c:v>
                </c:pt>
                <c:pt idx="422">
                  <c:v>8.9256695E7</c:v>
                </c:pt>
                <c:pt idx="423">
                  <c:v>8.9261482E7</c:v>
                </c:pt>
                <c:pt idx="424">
                  <c:v>8.9265087E7</c:v>
                </c:pt>
                <c:pt idx="425">
                  <c:v>8.9265095E7</c:v>
                </c:pt>
                <c:pt idx="426">
                  <c:v>8.9293254E7</c:v>
                </c:pt>
                <c:pt idx="427">
                  <c:v>8.9293271E7</c:v>
                </c:pt>
                <c:pt idx="428">
                  <c:v>8.9348038E7</c:v>
                </c:pt>
                <c:pt idx="429">
                  <c:v>8.9350178E7</c:v>
                </c:pt>
                <c:pt idx="430">
                  <c:v>8.9590243E7</c:v>
                </c:pt>
                <c:pt idx="431">
                  <c:v>8.9590667E7</c:v>
                </c:pt>
                <c:pt idx="432">
                  <c:v>8.9597221E7</c:v>
                </c:pt>
                <c:pt idx="433">
                  <c:v>8.9655221E7</c:v>
                </c:pt>
                <c:pt idx="434">
                  <c:v>8.9662319E7</c:v>
                </c:pt>
                <c:pt idx="435">
                  <c:v>8.9704365E7</c:v>
                </c:pt>
                <c:pt idx="436">
                  <c:v>8.9724268E7</c:v>
                </c:pt>
                <c:pt idx="437">
                  <c:v>8.9760652E7</c:v>
                </c:pt>
                <c:pt idx="438">
                  <c:v>8.9760712E7</c:v>
                </c:pt>
                <c:pt idx="439">
                  <c:v>8.9764549E7</c:v>
                </c:pt>
                <c:pt idx="440">
                  <c:v>8.9784336E7</c:v>
                </c:pt>
                <c:pt idx="441">
                  <c:v>8.984948E7</c:v>
                </c:pt>
                <c:pt idx="442">
                  <c:v>8.9862367E7</c:v>
                </c:pt>
                <c:pt idx="443">
                  <c:v>8.9874771E7</c:v>
                </c:pt>
                <c:pt idx="444">
                  <c:v>8.9986025E7</c:v>
                </c:pt>
                <c:pt idx="445">
                  <c:v>8.9986154E7</c:v>
                </c:pt>
                <c:pt idx="446">
                  <c:v>9.0023901E7</c:v>
                </c:pt>
                <c:pt idx="447">
                  <c:v>9.0109711E7</c:v>
                </c:pt>
                <c:pt idx="448">
                  <c:v>9.0130136E7</c:v>
                </c:pt>
                <c:pt idx="449">
                  <c:v>9.0141355E7</c:v>
                </c:pt>
              </c:numCache>
            </c:numRef>
          </c:xVal>
          <c:yVal>
            <c:numRef>
              <c:f>'EOH7 '!$DM$3:$DM$475</c:f>
              <c:numCache>
                <c:formatCode>0.00</c:formatCode>
                <c:ptCount val="473"/>
                <c:pt idx="0">
                  <c:v>0.176056338028169</c:v>
                </c:pt>
                <c:pt idx="1">
                  <c:v>0.107142857142857</c:v>
                </c:pt>
                <c:pt idx="2">
                  <c:v>0.12</c:v>
                </c:pt>
                <c:pt idx="3">
                  <c:v>0.787439613526573</c:v>
                </c:pt>
                <c:pt idx="4">
                  <c:v>0.859375000000001</c:v>
                </c:pt>
                <c:pt idx="5">
                  <c:v>0.802325581395347</c:v>
                </c:pt>
                <c:pt idx="6">
                  <c:v>0.11864406779661</c:v>
                </c:pt>
                <c:pt idx="7">
                  <c:v>0.135802469135802</c:v>
                </c:pt>
                <c:pt idx="8">
                  <c:v>0.229629629629629</c:v>
                </c:pt>
                <c:pt idx="9">
                  <c:v>0.724137931034484</c:v>
                </c:pt>
                <c:pt idx="10">
                  <c:v>0.81609195402299</c:v>
                </c:pt>
                <c:pt idx="11">
                  <c:v>0.854166666666666</c:v>
                </c:pt>
                <c:pt idx="12">
                  <c:v>0.896551724137928</c:v>
                </c:pt>
                <c:pt idx="13">
                  <c:v>0.806818181818182</c:v>
                </c:pt>
                <c:pt idx="14">
                  <c:v>0.777777777777779</c:v>
                </c:pt>
                <c:pt idx="15">
                  <c:v>0.144486692015209</c:v>
                </c:pt>
                <c:pt idx="16">
                  <c:v>0.81818181818182</c:v>
                </c:pt>
                <c:pt idx="17">
                  <c:v>0.819277108433735</c:v>
                </c:pt>
                <c:pt idx="18">
                  <c:v>0.826589595375722</c:v>
                </c:pt>
                <c:pt idx="19">
                  <c:v>0.195652173913043</c:v>
                </c:pt>
                <c:pt idx="20">
                  <c:v>0.194444444444445</c:v>
                </c:pt>
                <c:pt idx="21">
                  <c:v>0.130111524163569</c:v>
                </c:pt>
                <c:pt idx="22">
                  <c:v>0.82882882882883</c:v>
                </c:pt>
                <c:pt idx="23">
                  <c:v>0.904761904761903</c:v>
                </c:pt>
                <c:pt idx="24">
                  <c:v>0.836158192090397</c:v>
                </c:pt>
                <c:pt idx="25">
                  <c:v>0.854166666666666</c:v>
                </c:pt>
                <c:pt idx="26">
                  <c:v>0.830882352941178</c:v>
                </c:pt>
                <c:pt idx="27">
                  <c:v>0.82795698924731</c:v>
                </c:pt>
                <c:pt idx="28">
                  <c:v>0.82758620689655</c:v>
                </c:pt>
                <c:pt idx="29">
                  <c:v>0.941176470588237</c:v>
                </c:pt>
                <c:pt idx="30">
                  <c:v>0.779342723004695</c:v>
                </c:pt>
                <c:pt idx="31">
                  <c:v>0.746835443037976</c:v>
                </c:pt>
                <c:pt idx="32">
                  <c:v>0.2</c:v>
                </c:pt>
                <c:pt idx="33">
                  <c:v>0.178082191780822</c:v>
                </c:pt>
                <c:pt idx="34">
                  <c:v>0.159574468085107</c:v>
                </c:pt>
                <c:pt idx="35">
                  <c:v>0.850467289719623</c:v>
                </c:pt>
                <c:pt idx="36">
                  <c:v>0.759689922480623</c:v>
                </c:pt>
                <c:pt idx="37">
                  <c:v>0.160919540229885</c:v>
                </c:pt>
                <c:pt idx="38">
                  <c:v>0.18348623853211</c:v>
                </c:pt>
                <c:pt idx="39">
                  <c:v>0.14</c:v>
                </c:pt>
                <c:pt idx="40">
                  <c:v>0.198443579766537</c:v>
                </c:pt>
                <c:pt idx="41">
                  <c:v>0.82692307692308</c:v>
                </c:pt>
                <c:pt idx="42">
                  <c:v>0.129629629629629</c:v>
                </c:pt>
                <c:pt idx="43">
                  <c:v>0.23404255319149</c:v>
                </c:pt>
                <c:pt idx="44">
                  <c:v>0.150684931506849</c:v>
                </c:pt>
                <c:pt idx="45">
                  <c:v>0.789473684210526</c:v>
                </c:pt>
                <c:pt idx="46">
                  <c:v>0.824742268041237</c:v>
                </c:pt>
                <c:pt idx="47">
                  <c:v>0.338709677419355</c:v>
                </c:pt>
                <c:pt idx="48">
                  <c:v>0.816326530612245</c:v>
                </c:pt>
                <c:pt idx="49">
                  <c:v>0.769230769230768</c:v>
                </c:pt>
                <c:pt idx="50">
                  <c:v>0.783783783783784</c:v>
                </c:pt>
                <c:pt idx="51">
                  <c:v>0.783132530120482</c:v>
                </c:pt>
                <c:pt idx="52">
                  <c:v>0.8</c:v>
                </c:pt>
                <c:pt idx="53">
                  <c:v>0.793814432989692</c:v>
                </c:pt>
                <c:pt idx="54">
                  <c:v>0.760204081632653</c:v>
                </c:pt>
                <c:pt idx="55">
                  <c:v>0.82692307692308</c:v>
                </c:pt>
                <c:pt idx="56">
                  <c:v>0.155038759689923</c:v>
                </c:pt>
                <c:pt idx="57">
                  <c:v>0.82692307692308</c:v>
                </c:pt>
                <c:pt idx="58">
                  <c:v>0.510344827586207</c:v>
                </c:pt>
                <c:pt idx="59">
                  <c:v>0.831325301204821</c:v>
                </c:pt>
                <c:pt idx="60">
                  <c:v>0.171875</c:v>
                </c:pt>
                <c:pt idx="61">
                  <c:v>0.183098591549296</c:v>
                </c:pt>
                <c:pt idx="62">
                  <c:v>0.238532110091743</c:v>
                </c:pt>
                <c:pt idx="63">
                  <c:v>0.181818181818182</c:v>
                </c:pt>
                <c:pt idx="64">
                  <c:v>0.171717171717172</c:v>
                </c:pt>
                <c:pt idx="65">
                  <c:v>0.195876288659794</c:v>
                </c:pt>
                <c:pt idx="66">
                  <c:v>0.145454545454545</c:v>
                </c:pt>
                <c:pt idx="67">
                  <c:v>0.135593220338983</c:v>
                </c:pt>
                <c:pt idx="68">
                  <c:v>0.16</c:v>
                </c:pt>
                <c:pt idx="69">
                  <c:v>0.197674418604651</c:v>
                </c:pt>
                <c:pt idx="70">
                  <c:v>0.156050955414013</c:v>
                </c:pt>
                <c:pt idx="71">
                  <c:v>0.216393442622951</c:v>
                </c:pt>
                <c:pt idx="72">
                  <c:v>0.168224299065421</c:v>
                </c:pt>
                <c:pt idx="73">
                  <c:v>0.197530864197531</c:v>
                </c:pt>
                <c:pt idx="74">
                  <c:v>0.181818181818182</c:v>
                </c:pt>
                <c:pt idx="75">
                  <c:v>0.801724137931035</c:v>
                </c:pt>
                <c:pt idx="76">
                  <c:v>0.212765957446809</c:v>
                </c:pt>
                <c:pt idx="77">
                  <c:v>0.841328413284136</c:v>
                </c:pt>
                <c:pt idx="78">
                  <c:v>0.0961538461538466</c:v>
                </c:pt>
                <c:pt idx="79">
                  <c:v>0.792899408284026</c:v>
                </c:pt>
                <c:pt idx="80">
                  <c:v>0.183908045977012</c:v>
                </c:pt>
                <c:pt idx="81">
                  <c:v>0.853932584269663</c:v>
                </c:pt>
                <c:pt idx="82">
                  <c:v>0.771186440677965</c:v>
                </c:pt>
                <c:pt idx="83">
                  <c:v>0.75665399239544</c:v>
                </c:pt>
                <c:pt idx="84">
                  <c:v>0.799504950495049</c:v>
                </c:pt>
                <c:pt idx="85">
                  <c:v>0.71176470588235</c:v>
                </c:pt>
                <c:pt idx="86">
                  <c:v>0.775193798449614</c:v>
                </c:pt>
                <c:pt idx="87">
                  <c:v>0.151898734177215</c:v>
                </c:pt>
                <c:pt idx="88">
                  <c:v>0.742603550295859</c:v>
                </c:pt>
                <c:pt idx="89">
                  <c:v>0.789156626506024</c:v>
                </c:pt>
                <c:pt idx="90">
                  <c:v>0.820224719101124</c:v>
                </c:pt>
                <c:pt idx="91">
                  <c:v>0.122302158273381</c:v>
                </c:pt>
                <c:pt idx="92">
                  <c:v>0.205882352941176</c:v>
                </c:pt>
                <c:pt idx="93">
                  <c:v>0.167315175097276</c:v>
                </c:pt>
                <c:pt idx="94">
                  <c:v>0.81818181818182</c:v>
                </c:pt>
                <c:pt idx="95">
                  <c:v>0.783783783783784</c:v>
                </c:pt>
                <c:pt idx="96">
                  <c:v>0.80188679245283</c:v>
                </c:pt>
                <c:pt idx="97">
                  <c:v>0.816326530612245</c:v>
                </c:pt>
                <c:pt idx="98">
                  <c:v>0.8125</c:v>
                </c:pt>
                <c:pt idx="99">
                  <c:v>0.845238095238097</c:v>
                </c:pt>
                <c:pt idx="100">
                  <c:v>0.175438596491228</c:v>
                </c:pt>
                <c:pt idx="101">
                  <c:v>0.453488372093024</c:v>
                </c:pt>
                <c:pt idx="102">
                  <c:v>0.580645161290323</c:v>
                </c:pt>
                <c:pt idx="103">
                  <c:v>0.459627329192547</c:v>
                </c:pt>
                <c:pt idx="104">
                  <c:v>0.476923076923077</c:v>
                </c:pt>
                <c:pt idx="105">
                  <c:v>0.461077844311377</c:v>
                </c:pt>
                <c:pt idx="106">
                  <c:v>0.533333333333333</c:v>
                </c:pt>
                <c:pt idx="107">
                  <c:v>0.45859872611465</c:v>
                </c:pt>
                <c:pt idx="108">
                  <c:v>0.520408163265306</c:v>
                </c:pt>
                <c:pt idx="109">
                  <c:v>0.330935251798561</c:v>
                </c:pt>
                <c:pt idx="110">
                  <c:v>0.464285714285714</c:v>
                </c:pt>
                <c:pt idx="111">
                  <c:v>0.5</c:v>
                </c:pt>
                <c:pt idx="112">
                  <c:v>0.472027972027972</c:v>
                </c:pt>
                <c:pt idx="113">
                  <c:v>0.405405405405405</c:v>
                </c:pt>
                <c:pt idx="114">
                  <c:v>0.546583850931675</c:v>
                </c:pt>
                <c:pt idx="115">
                  <c:v>0.556818181818182</c:v>
                </c:pt>
                <c:pt idx="116">
                  <c:v>0.486486486486487</c:v>
                </c:pt>
                <c:pt idx="117">
                  <c:v>0.454545454545454</c:v>
                </c:pt>
                <c:pt idx="118">
                  <c:v>0.403508771929826</c:v>
                </c:pt>
                <c:pt idx="119">
                  <c:v>0.481586402266289</c:v>
                </c:pt>
                <c:pt idx="120">
                  <c:v>0.481481481481482</c:v>
                </c:pt>
                <c:pt idx="121">
                  <c:v>0.433962264150945</c:v>
                </c:pt>
                <c:pt idx="122">
                  <c:v>0.569767441860465</c:v>
                </c:pt>
                <c:pt idx="123">
                  <c:v>0.465909090909091</c:v>
                </c:pt>
                <c:pt idx="124">
                  <c:v>0.475</c:v>
                </c:pt>
                <c:pt idx="125">
                  <c:v>0.566666666666667</c:v>
                </c:pt>
                <c:pt idx="126">
                  <c:v>0.462068965517243</c:v>
                </c:pt>
                <c:pt idx="127">
                  <c:v>0.466165413533835</c:v>
                </c:pt>
                <c:pt idx="128">
                  <c:v>0.418032786885246</c:v>
                </c:pt>
                <c:pt idx="129">
                  <c:v>0.356521739130435</c:v>
                </c:pt>
                <c:pt idx="130">
                  <c:v>0.406015037593985</c:v>
                </c:pt>
                <c:pt idx="131">
                  <c:v>0.611111111111112</c:v>
                </c:pt>
                <c:pt idx="132">
                  <c:v>0.486842105263158</c:v>
                </c:pt>
                <c:pt idx="133">
                  <c:v>0.466216216216216</c:v>
                </c:pt>
                <c:pt idx="134">
                  <c:v>0.444444444444444</c:v>
                </c:pt>
                <c:pt idx="135">
                  <c:v>0.364705882352942</c:v>
                </c:pt>
                <c:pt idx="136">
                  <c:v>0.427860696517414</c:v>
                </c:pt>
                <c:pt idx="137">
                  <c:v>0.494623655913979</c:v>
                </c:pt>
                <c:pt idx="138">
                  <c:v>0.417177914110429</c:v>
                </c:pt>
                <c:pt idx="139">
                  <c:v>0.5</c:v>
                </c:pt>
                <c:pt idx="140">
                  <c:v>0.5</c:v>
                </c:pt>
                <c:pt idx="141">
                  <c:v>0.528301886792451</c:v>
                </c:pt>
                <c:pt idx="142">
                  <c:v>0.401869158878505</c:v>
                </c:pt>
                <c:pt idx="143">
                  <c:v>0.436974789915968</c:v>
                </c:pt>
                <c:pt idx="144">
                  <c:v>0.448818897637797</c:v>
                </c:pt>
                <c:pt idx="145">
                  <c:v>0.575471698113209</c:v>
                </c:pt>
                <c:pt idx="146">
                  <c:v>0.43205574912892</c:v>
                </c:pt>
                <c:pt idx="147">
                  <c:v>0.394736842105263</c:v>
                </c:pt>
                <c:pt idx="148">
                  <c:v>0.485714285714287</c:v>
                </c:pt>
                <c:pt idx="149">
                  <c:v>0.446351931330473</c:v>
                </c:pt>
                <c:pt idx="150">
                  <c:v>0.476377952755906</c:v>
                </c:pt>
                <c:pt idx="151">
                  <c:v>0.486486486486487</c:v>
                </c:pt>
                <c:pt idx="152">
                  <c:v>0.57692307692308</c:v>
                </c:pt>
                <c:pt idx="153">
                  <c:v>0.384615384615385</c:v>
                </c:pt>
                <c:pt idx="154">
                  <c:v>0.4</c:v>
                </c:pt>
                <c:pt idx="155">
                  <c:v>0.634615384615386</c:v>
                </c:pt>
                <c:pt idx="156">
                  <c:v>0.600000000000001</c:v>
                </c:pt>
                <c:pt idx="157">
                  <c:v>0.507692307692308</c:v>
                </c:pt>
                <c:pt idx="158">
                  <c:v>0.501805054151625</c:v>
                </c:pt>
                <c:pt idx="159">
                  <c:v>0.479674796747968</c:v>
                </c:pt>
                <c:pt idx="160">
                  <c:v>0.348993288590604</c:v>
                </c:pt>
                <c:pt idx="161">
                  <c:v>0.470588235294118</c:v>
                </c:pt>
                <c:pt idx="162">
                  <c:v>0.405063291139242</c:v>
                </c:pt>
                <c:pt idx="163">
                  <c:v>0.450199203187251</c:v>
                </c:pt>
                <c:pt idx="164">
                  <c:v>0.440860215053764</c:v>
                </c:pt>
                <c:pt idx="165">
                  <c:v>0.447154471544716</c:v>
                </c:pt>
                <c:pt idx="166">
                  <c:v>0.461538461538462</c:v>
                </c:pt>
                <c:pt idx="167">
                  <c:v>0.541176470588236</c:v>
                </c:pt>
                <c:pt idx="168">
                  <c:v>0.472222222222222</c:v>
                </c:pt>
                <c:pt idx="169">
                  <c:v>0.486486486486487</c:v>
                </c:pt>
                <c:pt idx="170">
                  <c:v>0.49438202247191</c:v>
                </c:pt>
                <c:pt idx="171">
                  <c:v>0.696428571428574</c:v>
                </c:pt>
                <c:pt idx="172">
                  <c:v>0.375</c:v>
                </c:pt>
                <c:pt idx="173">
                  <c:v>0.514657980456026</c:v>
                </c:pt>
                <c:pt idx="174">
                  <c:v>0.418181818181818</c:v>
                </c:pt>
                <c:pt idx="175">
                  <c:v>0.490196078431372</c:v>
                </c:pt>
                <c:pt idx="176">
                  <c:v>0.344827586206897</c:v>
                </c:pt>
                <c:pt idx="177">
                  <c:v>0.423076923076923</c:v>
                </c:pt>
                <c:pt idx="178">
                  <c:v>0.451327433628319</c:v>
                </c:pt>
                <c:pt idx="179">
                  <c:v>0.389312977099238</c:v>
                </c:pt>
                <c:pt idx="180">
                  <c:v>0.650000000000002</c:v>
                </c:pt>
                <c:pt idx="181">
                  <c:v>0.43448275862069</c:v>
                </c:pt>
                <c:pt idx="182">
                  <c:v>0.516129032258067</c:v>
                </c:pt>
                <c:pt idx="183">
                  <c:v>0.48</c:v>
                </c:pt>
                <c:pt idx="184">
                  <c:v>0.414634146341463</c:v>
                </c:pt>
                <c:pt idx="185">
                  <c:v>0.520547945205479</c:v>
                </c:pt>
                <c:pt idx="186">
                  <c:v>0.474683544303797</c:v>
                </c:pt>
                <c:pt idx="187">
                  <c:v>0.515463917525773</c:v>
                </c:pt>
                <c:pt idx="188">
                  <c:v>0.447852760736196</c:v>
                </c:pt>
                <c:pt idx="189">
                  <c:v>0.377777777777778</c:v>
                </c:pt>
                <c:pt idx="190">
                  <c:v>0.5</c:v>
                </c:pt>
                <c:pt idx="191">
                  <c:v>0.55</c:v>
                </c:pt>
                <c:pt idx="192">
                  <c:v>0.452229299363058</c:v>
                </c:pt>
                <c:pt idx="193">
                  <c:v>0.493506493506494</c:v>
                </c:pt>
                <c:pt idx="194">
                  <c:v>0.478723404255319</c:v>
                </c:pt>
                <c:pt idx="195">
                  <c:v>0.453947368421053</c:v>
                </c:pt>
                <c:pt idx="196">
                  <c:v>0.41304347826087</c:v>
                </c:pt>
                <c:pt idx="197">
                  <c:v>0.455555555555556</c:v>
                </c:pt>
                <c:pt idx="198">
                  <c:v>0.53125</c:v>
                </c:pt>
                <c:pt idx="199">
                  <c:v>0.488888888888891</c:v>
                </c:pt>
                <c:pt idx="200">
                  <c:v>0.5</c:v>
                </c:pt>
                <c:pt idx="201">
                  <c:v>0.494505494505495</c:v>
                </c:pt>
                <c:pt idx="202">
                  <c:v>0.474103585657371</c:v>
                </c:pt>
                <c:pt idx="203">
                  <c:v>0.487179487179489</c:v>
                </c:pt>
                <c:pt idx="204">
                  <c:v>0.382022471910114</c:v>
                </c:pt>
                <c:pt idx="205">
                  <c:v>0.44578313253012</c:v>
                </c:pt>
                <c:pt idx="206">
                  <c:v>0.450549450549451</c:v>
                </c:pt>
                <c:pt idx="207">
                  <c:v>0.5</c:v>
                </c:pt>
                <c:pt idx="208">
                  <c:v>0.447368421052632</c:v>
                </c:pt>
                <c:pt idx="209">
                  <c:v>0.464646464646465</c:v>
                </c:pt>
                <c:pt idx="210">
                  <c:v>0.424778761061948</c:v>
                </c:pt>
                <c:pt idx="211">
                  <c:v>0.522388059701491</c:v>
                </c:pt>
                <c:pt idx="212">
                  <c:v>0.46</c:v>
                </c:pt>
                <c:pt idx="213">
                  <c:v>0.432432432432432</c:v>
                </c:pt>
                <c:pt idx="214">
                  <c:v>0.473118279569894</c:v>
                </c:pt>
                <c:pt idx="215">
                  <c:v>0.444444444444444</c:v>
                </c:pt>
                <c:pt idx="216">
                  <c:v>0.328</c:v>
                </c:pt>
                <c:pt idx="217">
                  <c:v>0.416216216216216</c:v>
                </c:pt>
                <c:pt idx="218">
                  <c:v>0.443478260869567</c:v>
                </c:pt>
                <c:pt idx="219">
                  <c:v>0.513513513513514</c:v>
                </c:pt>
                <c:pt idx="220">
                  <c:v>0.43137254901961</c:v>
                </c:pt>
                <c:pt idx="221">
                  <c:v>0.544554455445545</c:v>
                </c:pt>
                <c:pt idx="222">
                  <c:v>0.548387096774195</c:v>
                </c:pt>
                <c:pt idx="223">
                  <c:v>0.465116279069769</c:v>
                </c:pt>
                <c:pt idx="224">
                  <c:v>0.662790697674423</c:v>
                </c:pt>
                <c:pt idx="225">
                  <c:v>0.461764705882353</c:v>
                </c:pt>
                <c:pt idx="226">
                  <c:v>0.491891891891892</c:v>
                </c:pt>
                <c:pt idx="227">
                  <c:v>0.448680351906158</c:v>
                </c:pt>
                <c:pt idx="228">
                  <c:v>0.541176470588236</c:v>
                </c:pt>
                <c:pt idx="229">
                  <c:v>0.560975609756099</c:v>
                </c:pt>
                <c:pt idx="230">
                  <c:v>0.418439716312057</c:v>
                </c:pt>
                <c:pt idx="231">
                  <c:v>0.475</c:v>
                </c:pt>
                <c:pt idx="232">
                  <c:v>0.487804878048781</c:v>
                </c:pt>
                <c:pt idx="233">
                  <c:v>0.482954545454546</c:v>
                </c:pt>
                <c:pt idx="234">
                  <c:v>0.451219512195122</c:v>
                </c:pt>
                <c:pt idx="235">
                  <c:v>0.528169014084509</c:v>
                </c:pt>
                <c:pt idx="236">
                  <c:v>0.432432432432432</c:v>
                </c:pt>
                <c:pt idx="237">
                  <c:v>0.403846153846154</c:v>
                </c:pt>
                <c:pt idx="238">
                  <c:v>0.326923076923077</c:v>
                </c:pt>
                <c:pt idx="239">
                  <c:v>0.485436893203885</c:v>
                </c:pt>
                <c:pt idx="240">
                  <c:v>0.481481481481482</c:v>
                </c:pt>
                <c:pt idx="241">
                  <c:v>0.505494505494506</c:v>
                </c:pt>
                <c:pt idx="242">
                  <c:v>0.533333333333333</c:v>
                </c:pt>
                <c:pt idx="243">
                  <c:v>0.452702702702703</c:v>
                </c:pt>
                <c:pt idx="244">
                  <c:v>0.615384615384617</c:v>
                </c:pt>
                <c:pt idx="245">
                  <c:v>0.524539877300614</c:v>
                </c:pt>
                <c:pt idx="246">
                  <c:v>0.465346534653465</c:v>
                </c:pt>
                <c:pt idx="247">
                  <c:v>0.5</c:v>
                </c:pt>
                <c:pt idx="248">
                  <c:v>0.559633027522936</c:v>
                </c:pt>
                <c:pt idx="249">
                  <c:v>0.392592592592593</c:v>
                </c:pt>
                <c:pt idx="250">
                  <c:v>0.474137931034483</c:v>
                </c:pt>
                <c:pt idx="251">
                  <c:v>0.514705882352941</c:v>
                </c:pt>
                <c:pt idx="252">
                  <c:v>0.520833333333334</c:v>
                </c:pt>
                <c:pt idx="253">
                  <c:v>0.504</c:v>
                </c:pt>
                <c:pt idx="254">
                  <c:v>0.45</c:v>
                </c:pt>
                <c:pt idx="255">
                  <c:v>0.463414634146342</c:v>
                </c:pt>
                <c:pt idx="256">
                  <c:v>0.597014925373134</c:v>
                </c:pt>
                <c:pt idx="257">
                  <c:v>0.543750000000002</c:v>
                </c:pt>
                <c:pt idx="258">
                  <c:v>0.513833992094862</c:v>
                </c:pt>
                <c:pt idx="259">
                  <c:v>0.52</c:v>
                </c:pt>
                <c:pt idx="260">
                  <c:v>0.388888888888891</c:v>
                </c:pt>
                <c:pt idx="261">
                  <c:v>0.357142857142858</c:v>
                </c:pt>
                <c:pt idx="262">
                  <c:v>0.523364485981305</c:v>
                </c:pt>
                <c:pt idx="263">
                  <c:v>0.474074074074075</c:v>
                </c:pt>
                <c:pt idx="264">
                  <c:v>0.488721804511278</c:v>
                </c:pt>
                <c:pt idx="265">
                  <c:v>0.405405405405405</c:v>
                </c:pt>
                <c:pt idx="266">
                  <c:v>0.413407821229052</c:v>
                </c:pt>
                <c:pt idx="267">
                  <c:v>0.404040404040404</c:v>
                </c:pt>
                <c:pt idx="268">
                  <c:v>0.405594405594406</c:v>
                </c:pt>
                <c:pt idx="269">
                  <c:v>0.498360655737706</c:v>
                </c:pt>
                <c:pt idx="270">
                  <c:v>0.333333333333333</c:v>
                </c:pt>
                <c:pt idx="271">
                  <c:v>0.410526315789475</c:v>
                </c:pt>
                <c:pt idx="272">
                  <c:v>0.529069767441861</c:v>
                </c:pt>
                <c:pt idx="273">
                  <c:v>0.482456140350877</c:v>
                </c:pt>
                <c:pt idx="274">
                  <c:v>0.5625</c:v>
                </c:pt>
                <c:pt idx="275">
                  <c:v>0.490740740740741</c:v>
                </c:pt>
                <c:pt idx="276">
                  <c:v>0.432748538011696</c:v>
                </c:pt>
                <c:pt idx="277">
                  <c:v>0.407407407407407</c:v>
                </c:pt>
                <c:pt idx="278">
                  <c:v>0.490384615384618</c:v>
                </c:pt>
                <c:pt idx="279">
                  <c:v>0.298245614035088</c:v>
                </c:pt>
                <c:pt idx="280">
                  <c:v>0.5234375</c:v>
                </c:pt>
                <c:pt idx="281">
                  <c:v>0.519650655021834</c:v>
                </c:pt>
                <c:pt idx="282">
                  <c:v>0.55</c:v>
                </c:pt>
                <c:pt idx="283">
                  <c:v>0.310810810810812</c:v>
                </c:pt>
                <c:pt idx="284">
                  <c:v>0.486301369863014</c:v>
                </c:pt>
                <c:pt idx="285">
                  <c:v>0.579545454545456</c:v>
                </c:pt>
                <c:pt idx="286">
                  <c:v>0.47008547008547</c:v>
                </c:pt>
                <c:pt idx="287">
                  <c:v>0.5</c:v>
                </c:pt>
                <c:pt idx="288">
                  <c:v>0.492462311557789</c:v>
                </c:pt>
                <c:pt idx="289">
                  <c:v>0.47945205479452</c:v>
                </c:pt>
                <c:pt idx="290">
                  <c:v>0.571428571428574</c:v>
                </c:pt>
                <c:pt idx="291">
                  <c:v>0.5</c:v>
                </c:pt>
                <c:pt idx="292">
                  <c:v>0.523255813953491</c:v>
                </c:pt>
                <c:pt idx="293">
                  <c:v>0.473282442748092</c:v>
                </c:pt>
                <c:pt idx="294">
                  <c:v>0.488805970149255</c:v>
                </c:pt>
                <c:pt idx="295">
                  <c:v>0.437086092715232</c:v>
                </c:pt>
                <c:pt idx="296">
                  <c:v>0.527777777777778</c:v>
                </c:pt>
                <c:pt idx="297">
                  <c:v>0.488188976377955</c:v>
                </c:pt>
                <c:pt idx="298">
                  <c:v>0.524752475247525</c:v>
                </c:pt>
                <c:pt idx="299">
                  <c:v>0.490506329113924</c:v>
                </c:pt>
                <c:pt idx="300">
                  <c:v>0.484848484848485</c:v>
                </c:pt>
                <c:pt idx="301">
                  <c:v>0.491803278688525</c:v>
                </c:pt>
                <c:pt idx="302">
                  <c:v>0.382352941176472</c:v>
                </c:pt>
                <c:pt idx="303">
                  <c:v>0.469879518072289</c:v>
                </c:pt>
                <c:pt idx="304">
                  <c:v>0.436708860759495</c:v>
                </c:pt>
                <c:pt idx="305">
                  <c:v>0.482412060301508</c:v>
                </c:pt>
                <c:pt idx="306">
                  <c:v>0.462184873949581</c:v>
                </c:pt>
                <c:pt idx="307">
                  <c:v>0.433862433862435</c:v>
                </c:pt>
                <c:pt idx="308">
                  <c:v>0.430769230769231</c:v>
                </c:pt>
                <c:pt idx="309">
                  <c:v>0.409638554216867</c:v>
                </c:pt>
                <c:pt idx="310">
                  <c:v>0.414634146341463</c:v>
                </c:pt>
                <c:pt idx="311">
                  <c:v>0.491891891891892</c:v>
                </c:pt>
                <c:pt idx="312">
                  <c:v>0.434782608695654</c:v>
                </c:pt>
                <c:pt idx="313">
                  <c:v>0.524216524216523</c:v>
                </c:pt>
                <c:pt idx="314">
                  <c:v>0.412121212121212</c:v>
                </c:pt>
                <c:pt idx="315">
                  <c:v>0.446327683615821</c:v>
                </c:pt>
                <c:pt idx="316">
                  <c:v>0.455089820359282</c:v>
                </c:pt>
                <c:pt idx="317">
                  <c:v>0.511627906976744</c:v>
                </c:pt>
                <c:pt idx="318">
                  <c:v>0.396226415094341</c:v>
                </c:pt>
                <c:pt idx="319">
                  <c:v>0.465909090909091</c:v>
                </c:pt>
                <c:pt idx="320">
                  <c:v>0.431578947368423</c:v>
                </c:pt>
                <c:pt idx="321">
                  <c:v>0.556818181818182</c:v>
                </c:pt>
                <c:pt idx="322">
                  <c:v>0.5</c:v>
                </c:pt>
                <c:pt idx="323">
                  <c:v>0.469565217391304</c:v>
                </c:pt>
                <c:pt idx="324">
                  <c:v>0.453781512605042</c:v>
                </c:pt>
                <c:pt idx="325">
                  <c:v>0.454545454545454</c:v>
                </c:pt>
                <c:pt idx="326">
                  <c:v>0.322222222222223</c:v>
                </c:pt>
                <c:pt idx="327">
                  <c:v>0.429508196721311</c:v>
                </c:pt>
                <c:pt idx="328">
                  <c:v>0.271428571428572</c:v>
                </c:pt>
                <c:pt idx="329">
                  <c:v>0.207547169811321</c:v>
                </c:pt>
                <c:pt idx="330">
                  <c:v>0.1625</c:v>
                </c:pt>
                <c:pt idx="331">
                  <c:v>0.58</c:v>
                </c:pt>
                <c:pt idx="332">
                  <c:v>0.475728155339807</c:v>
                </c:pt>
                <c:pt idx="333">
                  <c:v>0.487804878048781</c:v>
                </c:pt>
                <c:pt idx="334">
                  <c:v>0.409090909090909</c:v>
                </c:pt>
                <c:pt idx="335">
                  <c:v>0.458515283842795</c:v>
                </c:pt>
                <c:pt idx="336">
                  <c:v>0.54</c:v>
                </c:pt>
                <c:pt idx="337">
                  <c:v>0.555555555555556</c:v>
                </c:pt>
                <c:pt idx="338">
                  <c:v>0.532258064516129</c:v>
                </c:pt>
                <c:pt idx="339">
                  <c:v>0.5</c:v>
                </c:pt>
                <c:pt idx="340">
                  <c:v>0.548387096774195</c:v>
                </c:pt>
                <c:pt idx="341">
                  <c:v>0.5</c:v>
                </c:pt>
                <c:pt idx="342">
                  <c:v>0.482666666666667</c:v>
                </c:pt>
                <c:pt idx="343">
                  <c:v>0.479166666666667</c:v>
                </c:pt>
                <c:pt idx="344">
                  <c:v>0.626666666666667</c:v>
                </c:pt>
                <c:pt idx="345">
                  <c:v>0.38135593220339</c:v>
                </c:pt>
                <c:pt idx="346">
                  <c:v>0.455128205128205</c:v>
                </c:pt>
                <c:pt idx="347">
                  <c:v>0.61206896551724</c:v>
                </c:pt>
                <c:pt idx="348">
                  <c:v>0.485981308411215</c:v>
                </c:pt>
                <c:pt idx="349">
                  <c:v>0.05</c:v>
                </c:pt>
                <c:pt idx="350">
                  <c:v>0.455696202531646</c:v>
                </c:pt>
                <c:pt idx="351">
                  <c:v>0.461538461538462</c:v>
                </c:pt>
                <c:pt idx="352">
                  <c:v>0.493670886075951</c:v>
                </c:pt>
                <c:pt idx="353">
                  <c:v>0.408450704225352</c:v>
                </c:pt>
                <c:pt idx="354">
                  <c:v>0.457364341085272</c:v>
                </c:pt>
                <c:pt idx="355">
                  <c:v>0.55</c:v>
                </c:pt>
                <c:pt idx="356">
                  <c:v>0.448598130841121</c:v>
                </c:pt>
                <c:pt idx="357">
                  <c:v>0.543478260869565</c:v>
                </c:pt>
                <c:pt idx="358">
                  <c:v>0.464285714285714</c:v>
                </c:pt>
                <c:pt idx="359">
                  <c:v>0.557823129251701</c:v>
                </c:pt>
                <c:pt idx="360">
                  <c:v>0.555555555555556</c:v>
                </c:pt>
                <c:pt idx="361">
                  <c:v>0.470588235294118</c:v>
                </c:pt>
                <c:pt idx="362">
                  <c:v>0.463768115942029</c:v>
                </c:pt>
                <c:pt idx="363">
                  <c:v>0.5</c:v>
                </c:pt>
                <c:pt idx="364">
                  <c:v>0.192546583850932</c:v>
                </c:pt>
                <c:pt idx="365">
                  <c:v>0.18840579710145</c:v>
                </c:pt>
                <c:pt idx="366">
                  <c:v>0.503311258278146</c:v>
                </c:pt>
                <c:pt idx="367">
                  <c:v>0.520325203252033</c:v>
                </c:pt>
                <c:pt idx="368">
                  <c:v>0.686567164179104</c:v>
                </c:pt>
                <c:pt idx="369">
                  <c:v>0.474137931034483</c:v>
                </c:pt>
                <c:pt idx="370">
                  <c:v>0.401515151515151</c:v>
                </c:pt>
                <c:pt idx="371">
                  <c:v>0.602150537634411</c:v>
                </c:pt>
                <c:pt idx="372">
                  <c:v>0.4375</c:v>
                </c:pt>
                <c:pt idx="373">
                  <c:v>0.674418604651164</c:v>
                </c:pt>
                <c:pt idx="374">
                  <c:v>0.486033519553073</c:v>
                </c:pt>
                <c:pt idx="375">
                  <c:v>0.47244094488189</c:v>
                </c:pt>
                <c:pt idx="376">
                  <c:v>0.476190476190476</c:v>
                </c:pt>
                <c:pt idx="377">
                  <c:v>0.471910112359552</c:v>
                </c:pt>
                <c:pt idx="378">
                  <c:v>0.441048034934498</c:v>
                </c:pt>
                <c:pt idx="379">
                  <c:v>0.515789473684212</c:v>
                </c:pt>
                <c:pt idx="380">
                  <c:v>0.347150259067358</c:v>
                </c:pt>
                <c:pt idx="381">
                  <c:v>0.448717948717949</c:v>
                </c:pt>
                <c:pt idx="382">
                  <c:v>0.508928571428574</c:v>
                </c:pt>
                <c:pt idx="383">
                  <c:v>0.571428571428574</c:v>
                </c:pt>
                <c:pt idx="384">
                  <c:v>0.55140186915888</c:v>
                </c:pt>
                <c:pt idx="385">
                  <c:v>0.417355371900828</c:v>
                </c:pt>
                <c:pt idx="386">
                  <c:v>0.498708010335917</c:v>
                </c:pt>
                <c:pt idx="387">
                  <c:v>0.513368983957215</c:v>
                </c:pt>
                <c:pt idx="388">
                  <c:v>0.538011695906431</c:v>
                </c:pt>
                <c:pt idx="389">
                  <c:v>0.451851851851852</c:v>
                </c:pt>
                <c:pt idx="390">
                  <c:v>0.413793103448276</c:v>
                </c:pt>
                <c:pt idx="391">
                  <c:v>0.45643153526971</c:v>
                </c:pt>
                <c:pt idx="392">
                  <c:v>0.544117647058824</c:v>
                </c:pt>
                <c:pt idx="393">
                  <c:v>0.390625</c:v>
                </c:pt>
                <c:pt idx="394">
                  <c:v>0.494071146245059</c:v>
                </c:pt>
                <c:pt idx="395">
                  <c:v>0.409090909090909</c:v>
                </c:pt>
                <c:pt idx="396">
                  <c:v>0.458333333333333</c:v>
                </c:pt>
                <c:pt idx="397">
                  <c:v>0.403846153846154</c:v>
                </c:pt>
                <c:pt idx="398">
                  <c:v>0.531645569620253</c:v>
                </c:pt>
                <c:pt idx="399">
                  <c:v>0.497584541062804</c:v>
                </c:pt>
                <c:pt idx="400">
                  <c:v>0.513513513513514</c:v>
                </c:pt>
                <c:pt idx="401">
                  <c:v>0.565217391304348</c:v>
                </c:pt>
                <c:pt idx="402">
                  <c:v>0.649350649350649</c:v>
                </c:pt>
                <c:pt idx="403">
                  <c:v>0.432748538011696</c:v>
                </c:pt>
                <c:pt idx="404">
                  <c:v>0.375</c:v>
                </c:pt>
                <c:pt idx="405">
                  <c:v>0.462962962962965</c:v>
                </c:pt>
                <c:pt idx="406">
                  <c:v>0.444444444444444</c:v>
                </c:pt>
                <c:pt idx="407">
                  <c:v>0.48125</c:v>
                </c:pt>
                <c:pt idx="408">
                  <c:v>0.357142857142858</c:v>
                </c:pt>
                <c:pt idx="409">
                  <c:v>0.134146341463415</c:v>
                </c:pt>
                <c:pt idx="410">
                  <c:v>0.139240506329114</c:v>
                </c:pt>
                <c:pt idx="411">
                  <c:v>0.235849056603774</c:v>
                </c:pt>
                <c:pt idx="412">
                  <c:v>0.507894736842107</c:v>
                </c:pt>
                <c:pt idx="413">
                  <c:v>0.514970059880239</c:v>
                </c:pt>
                <c:pt idx="414">
                  <c:v>0.425837320574163</c:v>
                </c:pt>
                <c:pt idx="415">
                  <c:v>0.418918918918919</c:v>
                </c:pt>
                <c:pt idx="416">
                  <c:v>0.481481481481482</c:v>
                </c:pt>
                <c:pt idx="417">
                  <c:v>0.552631578947368</c:v>
                </c:pt>
                <c:pt idx="418">
                  <c:v>0.424778761061948</c:v>
                </c:pt>
                <c:pt idx="419">
                  <c:v>0.439024390243904</c:v>
                </c:pt>
                <c:pt idx="420">
                  <c:v>0.444444444444444</c:v>
                </c:pt>
                <c:pt idx="421">
                  <c:v>0.393939393939394</c:v>
                </c:pt>
                <c:pt idx="422">
                  <c:v>0.497142857142859</c:v>
                </c:pt>
                <c:pt idx="423">
                  <c:v>0.576470588235294</c:v>
                </c:pt>
                <c:pt idx="424">
                  <c:v>0.388888888888891</c:v>
                </c:pt>
                <c:pt idx="425">
                  <c:v>0.566666666666667</c:v>
                </c:pt>
                <c:pt idx="426">
                  <c:v>0.404858299595142</c:v>
                </c:pt>
                <c:pt idx="427">
                  <c:v>0.567567567567566</c:v>
                </c:pt>
                <c:pt idx="428">
                  <c:v>0.537688442211056</c:v>
                </c:pt>
                <c:pt idx="429">
                  <c:v>0.442542787286064</c:v>
                </c:pt>
                <c:pt idx="430">
                  <c:v>0.463203463203464</c:v>
                </c:pt>
                <c:pt idx="431">
                  <c:v>0.666666666666668</c:v>
                </c:pt>
                <c:pt idx="432">
                  <c:v>0.428994082840237</c:v>
                </c:pt>
                <c:pt idx="433">
                  <c:v>0.505882352941176</c:v>
                </c:pt>
                <c:pt idx="434">
                  <c:v>0.432835820895522</c:v>
                </c:pt>
                <c:pt idx="435">
                  <c:v>0.483870967741937</c:v>
                </c:pt>
                <c:pt idx="436">
                  <c:v>0.543859649122807</c:v>
                </c:pt>
                <c:pt idx="437">
                  <c:v>0.604651162790699</c:v>
                </c:pt>
                <c:pt idx="438">
                  <c:v>0.62857142857143</c:v>
                </c:pt>
                <c:pt idx="439">
                  <c:v>0.571428571428574</c:v>
                </c:pt>
                <c:pt idx="440">
                  <c:v>0.645000000000002</c:v>
                </c:pt>
                <c:pt idx="441">
                  <c:v>0.463949843260188</c:v>
                </c:pt>
                <c:pt idx="442">
                  <c:v>0.434599156118143</c:v>
                </c:pt>
                <c:pt idx="443">
                  <c:v>0.456081081081081</c:v>
                </c:pt>
                <c:pt idx="444">
                  <c:v>0.378571428571429</c:v>
                </c:pt>
                <c:pt idx="445">
                  <c:v>0.486301369863014</c:v>
                </c:pt>
                <c:pt idx="446">
                  <c:v>0.407407407407407</c:v>
                </c:pt>
                <c:pt idx="447">
                  <c:v>0.451327433628319</c:v>
                </c:pt>
                <c:pt idx="448">
                  <c:v>0.483253588516746</c:v>
                </c:pt>
                <c:pt idx="449">
                  <c:v>0.472868217054265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268184"/>
        <c:axId val="2098256488"/>
      </c:scatterChart>
      <c:valAx>
        <c:axId val="209826818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256488"/>
        <c:crosses val="autoZero"/>
        <c:crossBetween val="midCat"/>
        <c:majorUnit val="2.0E7"/>
        <c:minorUnit val="4.0E6"/>
      </c:valAx>
      <c:valAx>
        <c:axId val="209825648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268184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S19  </a:t>
            </a:r>
            <a:endParaRPr lang="en-US" b="0" dirty="0"/>
          </a:p>
        </c:rich>
      </c:tx>
      <c:layout>
        <c:manualLayout>
          <c:xMode val="edge"/>
          <c:yMode val="edge"/>
          <c:x val="0.193767158415543"/>
          <c:y val="0.052173901135706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92516404199475"/>
          <c:y val="0.144301826794867"/>
          <c:w val="0.823686428902267"/>
          <c:h val="0.780468000173087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  <a:effectLst/>
          </c:spPr>
          <c:marker>
            <c:spPr>
              <a:solidFill>
                <a:schemeClr val="accent3">
                  <a:lumMod val="75000"/>
                </a:schemeClr>
              </a:solidFill>
              <a:effectLst/>
            </c:spPr>
          </c:marker>
          <c:xVal>
            <c:numRef>
              <c:f>'EOH7 '!$DS$3:$DS$475</c:f>
              <c:numCache>
                <c:formatCode>_(* #,##0_);_(* \(#,##0\);_(* "-"??_);_(@_)</c:formatCode>
                <c:ptCount val="473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597905.0</c:v>
                </c:pt>
                <c:pt idx="8">
                  <c:v>597918.0</c:v>
                </c:pt>
                <c:pt idx="9">
                  <c:v>601632.0</c:v>
                </c:pt>
                <c:pt idx="10">
                  <c:v>604554.0</c:v>
                </c:pt>
                <c:pt idx="11">
                  <c:v>705919.0</c:v>
                </c:pt>
                <c:pt idx="12">
                  <c:v>774692.0</c:v>
                </c:pt>
                <c:pt idx="13">
                  <c:v>813650.0</c:v>
                </c:pt>
                <c:pt idx="14">
                  <c:v>839184.0</c:v>
                </c:pt>
                <c:pt idx="15">
                  <c:v>840378.0</c:v>
                </c:pt>
                <c:pt idx="16">
                  <c:v>855717.0</c:v>
                </c:pt>
                <c:pt idx="17">
                  <c:v>863422.0</c:v>
                </c:pt>
                <c:pt idx="18">
                  <c:v>961051.0</c:v>
                </c:pt>
                <c:pt idx="19">
                  <c:v>961054.0</c:v>
                </c:pt>
                <c:pt idx="20">
                  <c:v>1.004554E6</c:v>
                </c:pt>
                <c:pt idx="21">
                  <c:v>1.115904E6</c:v>
                </c:pt>
                <c:pt idx="22">
                  <c:v>1.129225E6</c:v>
                </c:pt>
                <c:pt idx="23">
                  <c:v>1.129309E6</c:v>
                </c:pt>
                <c:pt idx="24">
                  <c:v>1.545448E6</c:v>
                </c:pt>
                <c:pt idx="25">
                  <c:v>1.555589E6</c:v>
                </c:pt>
                <c:pt idx="26">
                  <c:v>1.559838E6</c:v>
                </c:pt>
                <c:pt idx="27">
                  <c:v>1.574863E6</c:v>
                </c:pt>
                <c:pt idx="28">
                  <c:v>1.591962E6</c:v>
                </c:pt>
                <c:pt idx="29">
                  <c:v>1.592087E6</c:v>
                </c:pt>
                <c:pt idx="30">
                  <c:v>1.608082E6</c:v>
                </c:pt>
                <c:pt idx="31">
                  <c:v>1.614097E6</c:v>
                </c:pt>
                <c:pt idx="32">
                  <c:v>1.706825E6</c:v>
                </c:pt>
                <c:pt idx="33">
                  <c:v>1.812972E6</c:v>
                </c:pt>
                <c:pt idx="34">
                  <c:v>1.814391E6</c:v>
                </c:pt>
                <c:pt idx="35">
                  <c:v>1.81444E6</c:v>
                </c:pt>
                <c:pt idx="36">
                  <c:v>1.818503E6</c:v>
                </c:pt>
                <c:pt idx="37">
                  <c:v>1.827836E6</c:v>
                </c:pt>
                <c:pt idx="38">
                  <c:v>1.836709E6</c:v>
                </c:pt>
                <c:pt idx="39">
                  <c:v>1.83864E6</c:v>
                </c:pt>
                <c:pt idx="40">
                  <c:v>1.842209E6</c:v>
                </c:pt>
                <c:pt idx="41">
                  <c:v>1.859432E6</c:v>
                </c:pt>
                <c:pt idx="42">
                  <c:v>1.894912E6</c:v>
                </c:pt>
                <c:pt idx="43">
                  <c:v>1.912021E6</c:v>
                </c:pt>
                <c:pt idx="44">
                  <c:v>1.961674E6</c:v>
                </c:pt>
                <c:pt idx="45">
                  <c:v>2.749195E6</c:v>
                </c:pt>
                <c:pt idx="46">
                  <c:v>2.812064E6</c:v>
                </c:pt>
                <c:pt idx="47">
                  <c:v>2.854907E6</c:v>
                </c:pt>
                <c:pt idx="48">
                  <c:v>2.86745E6</c:v>
                </c:pt>
                <c:pt idx="49">
                  <c:v>2.871121E6</c:v>
                </c:pt>
                <c:pt idx="50">
                  <c:v>2.871555E6</c:v>
                </c:pt>
                <c:pt idx="51">
                  <c:v>3.065596E6</c:v>
                </c:pt>
                <c:pt idx="52">
                  <c:v>3.075701E6</c:v>
                </c:pt>
                <c:pt idx="53">
                  <c:v>3.075999E6</c:v>
                </c:pt>
                <c:pt idx="54">
                  <c:v>3.085335E6</c:v>
                </c:pt>
                <c:pt idx="55">
                  <c:v>3.085375E6</c:v>
                </c:pt>
                <c:pt idx="56">
                  <c:v>3.086447E6</c:v>
                </c:pt>
                <c:pt idx="57">
                  <c:v>3.100028E6</c:v>
                </c:pt>
                <c:pt idx="58">
                  <c:v>3.100095E6</c:v>
                </c:pt>
                <c:pt idx="59">
                  <c:v>3.119167E6</c:v>
                </c:pt>
                <c:pt idx="60">
                  <c:v>3.170188E6</c:v>
                </c:pt>
                <c:pt idx="61">
                  <c:v>3.405986E6</c:v>
                </c:pt>
                <c:pt idx="62">
                  <c:v>3.405994E6</c:v>
                </c:pt>
                <c:pt idx="63">
                  <c:v>3.406516E6</c:v>
                </c:pt>
                <c:pt idx="64">
                  <c:v>3.406626E6</c:v>
                </c:pt>
                <c:pt idx="65">
                  <c:v>3.447282E6</c:v>
                </c:pt>
                <c:pt idx="66">
                  <c:v>3.452193E6</c:v>
                </c:pt>
                <c:pt idx="67">
                  <c:v>3.558381E6</c:v>
                </c:pt>
                <c:pt idx="68">
                  <c:v>3.558389E6</c:v>
                </c:pt>
                <c:pt idx="69">
                  <c:v>3.639139E6</c:v>
                </c:pt>
                <c:pt idx="70">
                  <c:v>3.778337E6</c:v>
                </c:pt>
                <c:pt idx="71">
                  <c:v>3.795292E6</c:v>
                </c:pt>
                <c:pt idx="72">
                  <c:v>3.795363E6</c:v>
                </c:pt>
                <c:pt idx="73">
                  <c:v>3.811556E6</c:v>
                </c:pt>
                <c:pt idx="74">
                  <c:v>3.817872E6</c:v>
                </c:pt>
                <c:pt idx="75">
                  <c:v>3.820667E6</c:v>
                </c:pt>
                <c:pt idx="76">
                  <c:v>4.027605E6</c:v>
                </c:pt>
                <c:pt idx="77">
                  <c:v>4.254523E6</c:v>
                </c:pt>
                <c:pt idx="78">
                  <c:v>4.38696E6</c:v>
                </c:pt>
                <c:pt idx="79">
                  <c:v>4.62547E6</c:v>
                </c:pt>
                <c:pt idx="80">
                  <c:v>4.925018E6</c:v>
                </c:pt>
                <c:pt idx="81">
                  <c:v>4.960954E6</c:v>
                </c:pt>
                <c:pt idx="82">
                  <c:v>5.050649E6</c:v>
                </c:pt>
                <c:pt idx="83">
                  <c:v>5.050897E6</c:v>
                </c:pt>
                <c:pt idx="84">
                  <c:v>5.139186E6</c:v>
                </c:pt>
                <c:pt idx="85">
                  <c:v>8.839954E6</c:v>
                </c:pt>
                <c:pt idx="86">
                  <c:v>8.84196E6</c:v>
                </c:pt>
                <c:pt idx="87">
                  <c:v>8.873456E6</c:v>
                </c:pt>
                <c:pt idx="88">
                  <c:v>8.953081E6</c:v>
                </c:pt>
                <c:pt idx="89">
                  <c:v>9.857779E6</c:v>
                </c:pt>
                <c:pt idx="90">
                  <c:v>1.0524957E7</c:v>
                </c:pt>
                <c:pt idx="91">
                  <c:v>1.052523E7</c:v>
                </c:pt>
                <c:pt idx="92">
                  <c:v>1.0574796E7</c:v>
                </c:pt>
                <c:pt idx="93">
                  <c:v>1.0855341E7</c:v>
                </c:pt>
                <c:pt idx="94">
                  <c:v>1.1001421E7</c:v>
                </c:pt>
                <c:pt idx="95">
                  <c:v>1.1016045E7</c:v>
                </c:pt>
                <c:pt idx="96">
                  <c:v>1.1542825E7</c:v>
                </c:pt>
                <c:pt idx="97">
                  <c:v>1.1642677E7</c:v>
                </c:pt>
                <c:pt idx="98">
                  <c:v>1.1769948E7</c:v>
                </c:pt>
                <c:pt idx="99">
                  <c:v>1.1769963E7</c:v>
                </c:pt>
                <c:pt idx="100">
                  <c:v>1.1773662E7</c:v>
                </c:pt>
                <c:pt idx="101">
                  <c:v>1.1933678E7</c:v>
                </c:pt>
                <c:pt idx="102">
                  <c:v>1.2008883E7</c:v>
                </c:pt>
                <c:pt idx="103">
                  <c:v>1.2009457E7</c:v>
                </c:pt>
                <c:pt idx="104">
                  <c:v>1.2061626E7</c:v>
                </c:pt>
                <c:pt idx="105">
                  <c:v>1.2229416E7</c:v>
                </c:pt>
                <c:pt idx="106">
                  <c:v>1.2621157E7</c:v>
                </c:pt>
                <c:pt idx="107">
                  <c:v>1.2621176E7</c:v>
                </c:pt>
                <c:pt idx="108">
                  <c:v>1.2662386E7</c:v>
                </c:pt>
                <c:pt idx="109">
                  <c:v>1.4304175E7</c:v>
                </c:pt>
                <c:pt idx="110">
                  <c:v>1.4311035E7</c:v>
                </c:pt>
                <c:pt idx="111">
                  <c:v>1.5128416E7</c:v>
                </c:pt>
                <c:pt idx="112">
                  <c:v>1.5781054E7</c:v>
                </c:pt>
                <c:pt idx="113">
                  <c:v>1.5842023E7</c:v>
                </c:pt>
                <c:pt idx="114">
                  <c:v>1.5973654E7</c:v>
                </c:pt>
                <c:pt idx="115">
                  <c:v>1.6138322E7</c:v>
                </c:pt>
                <c:pt idx="116">
                  <c:v>1.6139714E7</c:v>
                </c:pt>
                <c:pt idx="117">
                  <c:v>1.6139878E7</c:v>
                </c:pt>
                <c:pt idx="118">
                  <c:v>1.6162019E7</c:v>
                </c:pt>
                <c:pt idx="119">
                  <c:v>1.6205379E7</c:v>
                </c:pt>
                <c:pt idx="120">
                  <c:v>1.6263663E7</c:v>
                </c:pt>
                <c:pt idx="121">
                  <c:v>1.6291871E7</c:v>
                </c:pt>
                <c:pt idx="122">
                  <c:v>1.7292074E7</c:v>
                </c:pt>
                <c:pt idx="123">
                  <c:v>1.9056769E7</c:v>
                </c:pt>
                <c:pt idx="124">
                  <c:v>1.9067933E7</c:v>
                </c:pt>
                <c:pt idx="125">
                  <c:v>1.9070965E7</c:v>
                </c:pt>
                <c:pt idx="126">
                  <c:v>1.9083312E7</c:v>
                </c:pt>
                <c:pt idx="127">
                  <c:v>1.9310092E7</c:v>
                </c:pt>
                <c:pt idx="128">
                  <c:v>1.9547357E7</c:v>
                </c:pt>
                <c:pt idx="129">
                  <c:v>1.9547503E7</c:v>
                </c:pt>
                <c:pt idx="130">
                  <c:v>1.9547747E7</c:v>
                </c:pt>
                <c:pt idx="131">
                  <c:v>1.9680546E7</c:v>
                </c:pt>
                <c:pt idx="132">
                  <c:v>2.0339131E7</c:v>
                </c:pt>
                <c:pt idx="133">
                  <c:v>2.0552075E7</c:v>
                </c:pt>
                <c:pt idx="134">
                  <c:v>2.0554248E7</c:v>
                </c:pt>
                <c:pt idx="135">
                  <c:v>2.0563528E7</c:v>
                </c:pt>
                <c:pt idx="136">
                  <c:v>2.0638576E7</c:v>
                </c:pt>
                <c:pt idx="137">
                  <c:v>2.0648702E7</c:v>
                </c:pt>
                <c:pt idx="138">
                  <c:v>2.0802172E7</c:v>
                </c:pt>
                <c:pt idx="139">
                  <c:v>2.100869E7</c:v>
                </c:pt>
                <c:pt idx="140">
                  <c:v>2.1051209E7</c:v>
                </c:pt>
                <c:pt idx="141">
                  <c:v>2.1132298E7</c:v>
                </c:pt>
                <c:pt idx="142">
                  <c:v>2.1132338E7</c:v>
                </c:pt>
                <c:pt idx="143">
                  <c:v>2.1145648E7</c:v>
                </c:pt>
                <c:pt idx="144">
                  <c:v>2.1145657E7</c:v>
                </c:pt>
                <c:pt idx="145">
                  <c:v>2.115198E7</c:v>
                </c:pt>
                <c:pt idx="146">
                  <c:v>2.1215672E7</c:v>
                </c:pt>
                <c:pt idx="147">
                  <c:v>2.1272591E7</c:v>
                </c:pt>
                <c:pt idx="148">
                  <c:v>2.1658389E7</c:v>
                </c:pt>
                <c:pt idx="149">
                  <c:v>2.1689879E7</c:v>
                </c:pt>
                <c:pt idx="150">
                  <c:v>2.1730449E7</c:v>
                </c:pt>
                <c:pt idx="151">
                  <c:v>2.1994411E7</c:v>
                </c:pt>
                <c:pt idx="152">
                  <c:v>2.2237273E7</c:v>
                </c:pt>
                <c:pt idx="153">
                  <c:v>2.2826339E7</c:v>
                </c:pt>
                <c:pt idx="154">
                  <c:v>2.3490353E7</c:v>
                </c:pt>
                <c:pt idx="155">
                  <c:v>2.3521643E7</c:v>
                </c:pt>
                <c:pt idx="156">
                  <c:v>2.3536684E7</c:v>
                </c:pt>
                <c:pt idx="157">
                  <c:v>2.3541223E7</c:v>
                </c:pt>
                <c:pt idx="158">
                  <c:v>2.3546561E7</c:v>
                </c:pt>
                <c:pt idx="159">
                  <c:v>2.3563501E7</c:v>
                </c:pt>
                <c:pt idx="160">
                  <c:v>2.4104188E7</c:v>
                </c:pt>
                <c:pt idx="161">
                  <c:v>2.416613E7</c:v>
                </c:pt>
                <c:pt idx="162">
                  <c:v>2.4834233E7</c:v>
                </c:pt>
                <c:pt idx="163">
                  <c:v>2.5255506E7</c:v>
                </c:pt>
                <c:pt idx="164">
                  <c:v>2.5258035E7</c:v>
                </c:pt>
                <c:pt idx="165">
                  <c:v>2.5263278E7</c:v>
                </c:pt>
                <c:pt idx="166">
                  <c:v>2.5268368E7</c:v>
                </c:pt>
                <c:pt idx="167">
                  <c:v>2.7356203E7</c:v>
                </c:pt>
                <c:pt idx="168">
                  <c:v>2.7356224E7</c:v>
                </c:pt>
                <c:pt idx="169">
                  <c:v>2.7499617E7</c:v>
                </c:pt>
                <c:pt idx="170">
                  <c:v>2.8602991E7</c:v>
                </c:pt>
                <c:pt idx="171">
                  <c:v>2.8621311E7</c:v>
                </c:pt>
                <c:pt idx="172">
                  <c:v>2.8903656E7</c:v>
                </c:pt>
                <c:pt idx="173">
                  <c:v>2.8909622E7</c:v>
                </c:pt>
                <c:pt idx="174">
                  <c:v>2.8997997E7</c:v>
                </c:pt>
                <c:pt idx="175">
                  <c:v>2.9624931E7</c:v>
                </c:pt>
                <c:pt idx="176">
                  <c:v>2.9675928E7</c:v>
                </c:pt>
                <c:pt idx="177">
                  <c:v>2.9824787E7</c:v>
                </c:pt>
                <c:pt idx="178">
                  <c:v>3.0198151E7</c:v>
                </c:pt>
                <c:pt idx="179">
                  <c:v>3.0376486E7</c:v>
                </c:pt>
                <c:pt idx="180">
                  <c:v>3.039366E7</c:v>
                </c:pt>
                <c:pt idx="181">
                  <c:v>3.0408765E7</c:v>
                </c:pt>
                <c:pt idx="182">
                  <c:v>3.0455945E7</c:v>
                </c:pt>
                <c:pt idx="183">
                  <c:v>3.1088011E7</c:v>
                </c:pt>
                <c:pt idx="184">
                  <c:v>3.1476458E7</c:v>
                </c:pt>
                <c:pt idx="185">
                  <c:v>3.1539934E7</c:v>
                </c:pt>
                <c:pt idx="186">
                  <c:v>3.176522E7</c:v>
                </c:pt>
                <c:pt idx="187">
                  <c:v>4.6642286E7</c:v>
                </c:pt>
                <c:pt idx="188">
                  <c:v>4.6729576E7</c:v>
                </c:pt>
                <c:pt idx="189">
                  <c:v>4.6773999E7</c:v>
                </c:pt>
                <c:pt idx="190">
                  <c:v>4.8258198E7</c:v>
                </c:pt>
                <c:pt idx="191">
                  <c:v>4.9670525E7</c:v>
                </c:pt>
                <c:pt idx="192">
                  <c:v>4.967252E7</c:v>
                </c:pt>
                <c:pt idx="193">
                  <c:v>5.3283966E7</c:v>
                </c:pt>
                <c:pt idx="194">
                  <c:v>5.332686E7</c:v>
                </c:pt>
                <c:pt idx="195">
                  <c:v>5.3358439E7</c:v>
                </c:pt>
                <c:pt idx="196">
                  <c:v>5.3503934E7</c:v>
                </c:pt>
                <c:pt idx="197">
                  <c:v>5.3504721E7</c:v>
                </c:pt>
                <c:pt idx="198">
                  <c:v>5.3513055E7</c:v>
                </c:pt>
                <c:pt idx="199">
                  <c:v>5.3656135E7</c:v>
                </c:pt>
                <c:pt idx="200">
                  <c:v>5.3682949E7</c:v>
                </c:pt>
                <c:pt idx="201">
                  <c:v>5.4967096E7</c:v>
                </c:pt>
                <c:pt idx="202">
                  <c:v>5.5731835E7</c:v>
                </c:pt>
                <c:pt idx="203">
                  <c:v>5.5731946E7</c:v>
                </c:pt>
                <c:pt idx="204">
                  <c:v>5.5844927E7</c:v>
                </c:pt>
                <c:pt idx="205">
                  <c:v>5.5907811E7</c:v>
                </c:pt>
                <c:pt idx="206">
                  <c:v>5.6501806E7</c:v>
                </c:pt>
                <c:pt idx="207">
                  <c:v>5.6545175E7</c:v>
                </c:pt>
                <c:pt idx="208">
                  <c:v>5.6701294E7</c:v>
                </c:pt>
                <c:pt idx="209">
                  <c:v>5.6917953E7</c:v>
                </c:pt>
                <c:pt idx="210">
                  <c:v>5.6933519E7</c:v>
                </c:pt>
                <c:pt idx="211">
                  <c:v>5.6966011E7</c:v>
                </c:pt>
                <c:pt idx="212">
                  <c:v>5.6966071E7</c:v>
                </c:pt>
                <c:pt idx="213">
                  <c:v>5.7016092E7</c:v>
                </c:pt>
                <c:pt idx="214">
                  <c:v>5.7085465E7</c:v>
                </c:pt>
                <c:pt idx="215">
                  <c:v>5.7159248E7</c:v>
                </c:pt>
                <c:pt idx="216">
                  <c:v>5.7499902E7</c:v>
                </c:pt>
                <c:pt idx="217">
                  <c:v>5.7503213E7</c:v>
                </c:pt>
                <c:pt idx="218">
                  <c:v>5.7601792E7</c:v>
                </c:pt>
                <c:pt idx="219">
                  <c:v>5.7609E7</c:v>
                </c:pt>
                <c:pt idx="220">
                  <c:v>5.7624549E7</c:v>
                </c:pt>
                <c:pt idx="221">
                  <c:v>5.7723752E7</c:v>
                </c:pt>
                <c:pt idx="222">
                  <c:v>5.7736047E7</c:v>
                </c:pt>
                <c:pt idx="223">
                  <c:v>5.7850192E7</c:v>
                </c:pt>
                <c:pt idx="224">
                  <c:v>5.7850605E7</c:v>
                </c:pt>
                <c:pt idx="225">
                  <c:v>5.7937788E7</c:v>
                </c:pt>
                <c:pt idx="226">
                  <c:v>5.7937895E7</c:v>
                </c:pt>
                <c:pt idx="227">
                  <c:v>5.799696E7</c:v>
                </c:pt>
                <c:pt idx="228">
                  <c:v>5.8030595E7</c:v>
                </c:pt>
                <c:pt idx="229">
                  <c:v>5.8030634E7</c:v>
                </c:pt>
                <c:pt idx="230">
                  <c:v>5.807557E7</c:v>
                </c:pt>
                <c:pt idx="231">
                  <c:v>5.8079165E7</c:v>
                </c:pt>
                <c:pt idx="232">
                  <c:v>5.8327646E7</c:v>
                </c:pt>
                <c:pt idx="233">
                  <c:v>5.8542901E7</c:v>
                </c:pt>
                <c:pt idx="234">
                  <c:v>5.8566304E7</c:v>
                </c:pt>
                <c:pt idx="235">
                  <c:v>5.8575489E7</c:v>
                </c:pt>
                <c:pt idx="236">
                  <c:v>5.8579274E7</c:v>
                </c:pt>
                <c:pt idx="237">
                  <c:v>5.8587737E7</c:v>
                </c:pt>
                <c:pt idx="238">
                  <c:v>5.8701316E7</c:v>
                </c:pt>
                <c:pt idx="239">
                  <c:v>5.8750604E7</c:v>
                </c:pt>
                <c:pt idx="240">
                  <c:v>5.8757668E7</c:v>
                </c:pt>
                <c:pt idx="241">
                  <c:v>5.8757683E7</c:v>
                </c:pt>
                <c:pt idx="242">
                  <c:v>6.5022234E7</c:v>
                </c:pt>
                <c:pt idx="243">
                  <c:v>6.6432424E7</c:v>
                </c:pt>
                <c:pt idx="244">
                  <c:v>6.6527192E7</c:v>
                </c:pt>
                <c:pt idx="245">
                  <c:v>6.6575868E7</c:v>
                </c:pt>
                <c:pt idx="246">
                  <c:v>6.6584002E7</c:v>
                </c:pt>
                <c:pt idx="247">
                  <c:v>6.6600479E7</c:v>
                </c:pt>
                <c:pt idx="248">
                  <c:v>6.6613525E7</c:v>
                </c:pt>
                <c:pt idx="249">
                  <c:v>6.6614008E7</c:v>
                </c:pt>
                <c:pt idx="250">
                  <c:v>6.6656102E7</c:v>
                </c:pt>
                <c:pt idx="251">
                  <c:v>6.6812797E7</c:v>
                </c:pt>
                <c:pt idx="252">
                  <c:v>6.6861966E7</c:v>
                </c:pt>
                <c:pt idx="253">
                  <c:v>6.6946748E7</c:v>
                </c:pt>
                <c:pt idx="254">
                  <c:v>6.6947383E7</c:v>
                </c:pt>
                <c:pt idx="255">
                  <c:v>6.694813E7</c:v>
                </c:pt>
                <c:pt idx="256">
                  <c:v>6.7037054E7</c:v>
                </c:pt>
                <c:pt idx="257">
                  <c:v>6.7233266E7</c:v>
                </c:pt>
                <c:pt idx="258">
                  <c:v>6.7233318E7</c:v>
                </c:pt>
                <c:pt idx="259">
                  <c:v>6.7680146E7</c:v>
                </c:pt>
                <c:pt idx="260">
                  <c:v>6.7865937E7</c:v>
                </c:pt>
                <c:pt idx="261">
                  <c:v>6.8009708E7</c:v>
                </c:pt>
                <c:pt idx="262">
                  <c:v>6.8172587E7</c:v>
                </c:pt>
                <c:pt idx="263">
                  <c:v>6.8337959E7</c:v>
                </c:pt>
                <c:pt idx="264">
                  <c:v>6.8381131E7</c:v>
                </c:pt>
                <c:pt idx="265">
                  <c:v>6.9008037E7</c:v>
                </c:pt>
                <c:pt idx="266">
                  <c:v>6.9143577E7</c:v>
                </c:pt>
                <c:pt idx="267">
                  <c:v>6.9354963E7</c:v>
                </c:pt>
                <c:pt idx="268">
                  <c:v>6.9373414E7</c:v>
                </c:pt>
                <c:pt idx="269">
                  <c:v>6.9964022E7</c:v>
                </c:pt>
                <c:pt idx="270">
                  <c:v>7.0710858E7</c:v>
                </c:pt>
                <c:pt idx="271">
                  <c:v>7.0713787E7</c:v>
                </c:pt>
                <c:pt idx="272">
                  <c:v>7.1237702E7</c:v>
                </c:pt>
                <c:pt idx="273">
                  <c:v>7.1264523E7</c:v>
                </c:pt>
                <c:pt idx="274">
                  <c:v>7.1319646E7</c:v>
                </c:pt>
                <c:pt idx="275">
                  <c:v>7.1509685E7</c:v>
                </c:pt>
                <c:pt idx="276">
                  <c:v>7.1509796E7</c:v>
                </c:pt>
                <c:pt idx="277">
                  <c:v>7.1885423E7</c:v>
                </c:pt>
                <c:pt idx="278">
                  <c:v>7.1917058E7</c:v>
                </c:pt>
                <c:pt idx="279">
                  <c:v>7.1958025E7</c:v>
                </c:pt>
                <c:pt idx="280">
                  <c:v>7.1983772E7</c:v>
                </c:pt>
                <c:pt idx="281">
                  <c:v>7.1986946E7</c:v>
                </c:pt>
                <c:pt idx="282">
                  <c:v>7.1988106E7</c:v>
                </c:pt>
                <c:pt idx="283">
                  <c:v>7.2001136E7</c:v>
                </c:pt>
                <c:pt idx="284">
                  <c:v>7.2007232E7</c:v>
                </c:pt>
                <c:pt idx="285">
                  <c:v>7.2007399E7</c:v>
                </c:pt>
                <c:pt idx="286">
                  <c:v>7.2011181E7</c:v>
                </c:pt>
                <c:pt idx="287">
                  <c:v>7.2011193E7</c:v>
                </c:pt>
                <c:pt idx="288">
                  <c:v>7.2011261E7</c:v>
                </c:pt>
                <c:pt idx="289">
                  <c:v>7.2020134E7</c:v>
                </c:pt>
                <c:pt idx="290">
                  <c:v>7.2020294E7</c:v>
                </c:pt>
                <c:pt idx="291">
                  <c:v>7.2020323E7</c:v>
                </c:pt>
                <c:pt idx="292">
                  <c:v>7.2184629E7</c:v>
                </c:pt>
                <c:pt idx="293">
                  <c:v>7.2822296E7</c:v>
                </c:pt>
                <c:pt idx="294">
                  <c:v>7.2828403E7</c:v>
                </c:pt>
                <c:pt idx="295">
                  <c:v>7.282963E7</c:v>
                </c:pt>
                <c:pt idx="296">
                  <c:v>7.2831652E7</c:v>
                </c:pt>
                <c:pt idx="297">
                  <c:v>7.2984669E7</c:v>
                </c:pt>
                <c:pt idx="298">
                  <c:v>7.2992443E7</c:v>
                </c:pt>
                <c:pt idx="299">
                  <c:v>7.2992763E7</c:v>
                </c:pt>
                <c:pt idx="300">
                  <c:v>7.4750405E7</c:v>
                </c:pt>
                <c:pt idx="301">
                  <c:v>7.495185E7</c:v>
                </c:pt>
                <c:pt idx="302">
                  <c:v>7.5203269E7</c:v>
                </c:pt>
                <c:pt idx="303">
                  <c:v>7.5327916E7</c:v>
                </c:pt>
                <c:pt idx="304">
                  <c:v>7.5665405E7</c:v>
                </c:pt>
                <c:pt idx="305">
                  <c:v>7.6587202E7</c:v>
                </c:pt>
                <c:pt idx="306">
                  <c:v>7.6587331E7</c:v>
                </c:pt>
                <c:pt idx="307">
                  <c:v>7.7769834E7</c:v>
                </c:pt>
                <c:pt idx="308">
                  <c:v>7.8063E7</c:v>
                </c:pt>
                <c:pt idx="309">
                  <c:v>7.8064351E7</c:v>
                </c:pt>
                <c:pt idx="310">
                  <c:v>7.8312497E7</c:v>
                </c:pt>
                <c:pt idx="311">
                  <c:v>7.8458915E7</c:v>
                </c:pt>
                <c:pt idx="312">
                  <c:v>7.8466437E7</c:v>
                </c:pt>
                <c:pt idx="313">
                  <c:v>7.924582E7</c:v>
                </c:pt>
                <c:pt idx="314">
                  <c:v>7.9245956E7</c:v>
                </c:pt>
                <c:pt idx="315">
                  <c:v>7.9245961E7</c:v>
                </c:pt>
                <c:pt idx="316">
                  <c:v>8.1010073E7</c:v>
                </c:pt>
                <c:pt idx="317">
                  <c:v>8.1030968E7</c:v>
                </c:pt>
                <c:pt idx="318">
                  <c:v>8.1056441E7</c:v>
                </c:pt>
                <c:pt idx="319">
                  <c:v>8.1061827E7</c:v>
                </c:pt>
                <c:pt idx="320">
                  <c:v>8.1076821E7</c:v>
                </c:pt>
                <c:pt idx="321">
                  <c:v>8.1077915E7</c:v>
                </c:pt>
                <c:pt idx="322">
                  <c:v>8.1094951E7</c:v>
                </c:pt>
                <c:pt idx="323">
                  <c:v>8.1095099E7</c:v>
                </c:pt>
                <c:pt idx="324">
                  <c:v>8.1095363E7</c:v>
                </c:pt>
                <c:pt idx="325">
                  <c:v>8.1115573E7</c:v>
                </c:pt>
                <c:pt idx="326">
                  <c:v>8.1115687E7</c:v>
                </c:pt>
                <c:pt idx="327">
                  <c:v>8.1115833E7</c:v>
                </c:pt>
                <c:pt idx="328">
                  <c:v>8.1115842E7</c:v>
                </c:pt>
                <c:pt idx="329">
                  <c:v>8.1115857E7</c:v>
                </c:pt>
                <c:pt idx="330">
                  <c:v>8.1145807E7</c:v>
                </c:pt>
                <c:pt idx="331">
                  <c:v>8.1157385E7</c:v>
                </c:pt>
                <c:pt idx="332">
                  <c:v>8.1167314E7</c:v>
                </c:pt>
                <c:pt idx="333">
                  <c:v>8.1173193E7</c:v>
                </c:pt>
                <c:pt idx="334">
                  <c:v>8.1180988E7</c:v>
                </c:pt>
                <c:pt idx="335">
                  <c:v>8.1181097E7</c:v>
                </c:pt>
                <c:pt idx="336">
                  <c:v>8.1183325E7</c:v>
                </c:pt>
                <c:pt idx="337">
                  <c:v>8.1208175E7</c:v>
                </c:pt>
                <c:pt idx="338">
                  <c:v>8.1208203E7</c:v>
                </c:pt>
                <c:pt idx="339">
                  <c:v>8.1208515E7</c:v>
                </c:pt>
                <c:pt idx="340">
                  <c:v>8.1209207E7</c:v>
                </c:pt>
                <c:pt idx="341">
                  <c:v>8.1398635E7</c:v>
                </c:pt>
                <c:pt idx="342">
                  <c:v>8.1726863E7</c:v>
                </c:pt>
                <c:pt idx="343">
                  <c:v>8.1737695E7</c:v>
                </c:pt>
                <c:pt idx="344">
                  <c:v>8.1816733E7</c:v>
                </c:pt>
                <c:pt idx="345">
                  <c:v>8.1929488E7</c:v>
                </c:pt>
                <c:pt idx="346">
                  <c:v>8.1971403E7</c:v>
                </c:pt>
                <c:pt idx="347">
                  <c:v>8.2182354E7</c:v>
                </c:pt>
                <c:pt idx="348">
                  <c:v>8.2203742E7</c:v>
                </c:pt>
                <c:pt idx="349">
                  <c:v>8.3941726E7</c:v>
                </c:pt>
                <c:pt idx="350">
                  <c:v>8.3941821E7</c:v>
                </c:pt>
                <c:pt idx="351">
                  <c:v>8.3982712E7</c:v>
                </c:pt>
                <c:pt idx="352">
                  <c:v>8.3983071E7</c:v>
                </c:pt>
                <c:pt idx="353">
                  <c:v>8.4050275E7</c:v>
                </c:pt>
                <c:pt idx="354">
                  <c:v>8.4270381E7</c:v>
                </c:pt>
                <c:pt idx="355">
                  <c:v>8.4270743E7</c:v>
                </c:pt>
                <c:pt idx="356">
                  <c:v>8.4402275E7</c:v>
                </c:pt>
                <c:pt idx="357">
                  <c:v>8.4449161E7</c:v>
                </c:pt>
                <c:pt idx="358">
                  <c:v>8.44762E7</c:v>
                </c:pt>
                <c:pt idx="359">
                  <c:v>8.4520292E7</c:v>
                </c:pt>
                <c:pt idx="360">
                  <c:v>8.4531071E7</c:v>
                </c:pt>
                <c:pt idx="361">
                  <c:v>8.4691044E7</c:v>
                </c:pt>
                <c:pt idx="362">
                  <c:v>8.4695361E7</c:v>
                </c:pt>
                <c:pt idx="363">
                  <c:v>8.477869E7</c:v>
                </c:pt>
                <c:pt idx="364">
                  <c:v>8.4778697E7</c:v>
                </c:pt>
                <c:pt idx="365">
                  <c:v>8.4778762E7</c:v>
                </c:pt>
                <c:pt idx="366">
                  <c:v>8.4779248E7</c:v>
                </c:pt>
                <c:pt idx="367">
                  <c:v>8.4796603E7</c:v>
                </c:pt>
                <c:pt idx="368">
                  <c:v>8.4922859E7</c:v>
                </c:pt>
                <c:pt idx="369">
                  <c:v>8.5112068E7</c:v>
                </c:pt>
                <c:pt idx="370">
                  <c:v>8.5689403E7</c:v>
                </c:pt>
                <c:pt idx="371">
                  <c:v>8.5834818E7</c:v>
                </c:pt>
                <c:pt idx="372">
                  <c:v>8.6585905E7</c:v>
                </c:pt>
                <c:pt idx="373">
                  <c:v>8.7445839E7</c:v>
                </c:pt>
                <c:pt idx="374">
                  <c:v>8.7446053E7</c:v>
                </c:pt>
                <c:pt idx="375">
                  <c:v>8.7451279E7</c:v>
                </c:pt>
                <c:pt idx="376">
                  <c:v>8.7493737E7</c:v>
                </c:pt>
                <c:pt idx="377">
                  <c:v>8.7678165E7</c:v>
                </c:pt>
                <c:pt idx="378">
                  <c:v>8.7798732E7</c:v>
                </c:pt>
                <c:pt idx="379">
                  <c:v>8.8017809E7</c:v>
                </c:pt>
                <c:pt idx="380">
                  <c:v>8.8105053E7</c:v>
                </c:pt>
                <c:pt idx="381">
                  <c:v>8.8105725E7</c:v>
                </c:pt>
                <c:pt idx="382">
                  <c:v>8.8124525E7</c:v>
                </c:pt>
                <c:pt idx="383">
                  <c:v>8.8500348E7</c:v>
                </c:pt>
                <c:pt idx="384">
                  <c:v>8.8501034E7</c:v>
                </c:pt>
                <c:pt idx="385">
                  <c:v>8.8502224E7</c:v>
                </c:pt>
                <c:pt idx="386">
                  <c:v>8.8505635E7</c:v>
                </c:pt>
                <c:pt idx="387">
                  <c:v>8.8505748E7</c:v>
                </c:pt>
                <c:pt idx="388">
                  <c:v>8.855237E7</c:v>
                </c:pt>
                <c:pt idx="389">
                  <c:v>8.8633052E7</c:v>
                </c:pt>
                <c:pt idx="390">
                  <c:v>8.8713501E7</c:v>
                </c:pt>
                <c:pt idx="391">
                  <c:v>8.8724347E7</c:v>
                </c:pt>
                <c:pt idx="392">
                  <c:v>8.8767769E7</c:v>
                </c:pt>
                <c:pt idx="393">
                  <c:v>8.8778615E7</c:v>
                </c:pt>
                <c:pt idx="394">
                  <c:v>8.8779739E7</c:v>
                </c:pt>
                <c:pt idx="395">
                  <c:v>8.878104E7</c:v>
                </c:pt>
                <c:pt idx="396">
                  <c:v>8.8781614E7</c:v>
                </c:pt>
                <c:pt idx="397">
                  <c:v>8.87831E7</c:v>
                </c:pt>
                <c:pt idx="398">
                  <c:v>8.8783449E7</c:v>
                </c:pt>
                <c:pt idx="399">
                  <c:v>8.8787673E7</c:v>
                </c:pt>
                <c:pt idx="400">
                  <c:v>8.8787727E7</c:v>
                </c:pt>
                <c:pt idx="401">
                  <c:v>8.8787781E7</c:v>
                </c:pt>
                <c:pt idx="402">
                  <c:v>8.8798845E7</c:v>
                </c:pt>
                <c:pt idx="403">
                  <c:v>8.8870967E7</c:v>
                </c:pt>
                <c:pt idx="404">
                  <c:v>8.8872229E7</c:v>
                </c:pt>
                <c:pt idx="405">
                  <c:v>8.8874632E7</c:v>
                </c:pt>
                <c:pt idx="406">
                  <c:v>8.8877929E7</c:v>
                </c:pt>
                <c:pt idx="407">
                  <c:v>8.9167395E7</c:v>
                </c:pt>
                <c:pt idx="408">
                  <c:v>8.9167431E7</c:v>
                </c:pt>
                <c:pt idx="409">
                  <c:v>8.9167443E7</c:v>
                </c:pt>
                <c:pt idx="410">
                  <c:v>8.9167458E7</c:v>
                </c:pt>
                <c:pt idx="411">
                  <c:v>8.9220846E7</c:v>
                </c:pt>
                <c:pt idx="412">
                  <c:v>8.9221054E7</c:v>
                </c:pt>
                <c:pt idx="413">
                  <c:v>8.9221287E7</c:v>
                </c:pt>
                <c:pt idx="414">
                  <c:v>8.9221795E7</c:v>
                </c:pt>
                <c:pt idx="415">
                  <c:v>8.9235184E7</c:v>
                </c:pt>
                <c:pt idx="416">
                  <c:v>8.9235258E7</c:v>
                </c:pt>
                <c:pt idx="417">
                  <c:v>8.924589E7</c:v>
                </c:pt>
                <c:pt idx="418">
                  <c:v>8.9245955E7</c:v>
                </c:pt>
                <c:pt idx="419">
                  <c:v>8.9251798E7</c:v>
                </c:pt>
                <c:pt idx="420">
                  <c:v>8.9251832E7</c:v>
                </c:pt>
                <c:pt idx="421">
                  <c:v>8.9256695E7</c:v>
                </c:pt>
                <c:pt idx="422">
                  <c:v>8.9261482E7</c:v>
                </c:pt>
                <c:pt idx="423">
                  <c:v>8.9265087E7</c:v>
                </c:pt>
                <c:pt idx="424">
                  <c:v>8.9265095E7</c:v>
                </c:pt>
                <c:pt idx="425">
                  <c:v>8.9293254E7</c:v>
                </c:pt>
                <c:pt idx="426">
                  <c:v>8.9293271E7</c:v>
                </c:pt>
                <c:pt idx="427">
                  <c:v>8.9348038E7</c:v>
                </c:pt>
                <c:pt idx="428">
                  <c:v>8.9350178E7</c:v>
                </c:pt>
                <c:pt idx="429">
                  <c:v>8.9590243E7</c:v>
                </c:pt>
                <c:pt idx="430">
                  <c:v>8.9590667E7</c:v>
                </c:pt>
                <c:pt idx="431">
                  <c:v>8.9597221E7</c:v>
                </c:pt>
                <c:pt idx="432">
                  <c:v>8.9655221E7</c:v>
                </c:pt>
                <c:pt idx="433">
                  <c:v>8.9662319E7</c:v>
                </c:pt>
                <c:pt idx="434">
                  <c:v>8.9704365E7</c:v>
                </c:pt>
                <c:pt idx="435">
                  <c:v>8.9724268E7</c:v>
                </c:pt>
                <c:pt idx="436">
                  <c:v>8.9760652E7</c:v>
                </c:pt>
                <c:pt idx="437">
                  <c:v>8.9760712E7</c:v>
                </c:pt>
                <c:pt idx="438">
                  <c:v>8.9764549E7</c:v>
                </c:pt>
                <c:pt idx="439">
                  <c:v>8.9784336E7</c:v>
                </c:pt>
                <c:pt idx="440">
                  <c:v>8.984948E7</c:v>
                </c:pt>
                <c:pt idx="441">
                  <c:v>8.9862367E7</c:v>
                </c:pt>
                <c:pt idx="442">
                  <c:v>8.9874771E7</c:v>
                </c:pt>
                <c:pt idx="443">
                  <c:v>8.9986025E7</c:v>
                </c:pt>
                <c:pt idx="444">
                  <c:v>8.9986154E7</c:v>
                </c:pt>
                <c:pt idx="445">
                  <c:v>9.0023901E7</c:v>
                </c:pt>
                <c:pt idx="446">
                  <c:v>9.0109711E7</c:v>
                </c:pt>
                <c:pt idx="447">
                  <c:v>9.0130136E7</c:v>
                </c:pt>
                <c:pt idx="448">
                  <c:v>9.0141355E7</c:v>
                </c:pt>
              </c:numCache>
            </c:numRef>
          </c:xVal>
          <c:yVal>
            <c:numRef>
              <c:f>'EOH7 '!$DW$3:$DW$475</c:f>
              <c:numCache>
                <c:formatCode>0.00</c:formatCode>
                <c:ptCount val="473"/>
                <c:pt idx="0">
                  <c:v>0.275449101796407</c:v>
                </c:pt>
                <c:pt idx="1">
                  <c:v>0.3</c:v>
                </c:pt>
                <c:pt idx="2">
                  <c:v>0.288135593220339</c:v>
                </c:pt>
                <c:pt idx="3">
                  <c:v>0.618421052631583</c:v>
                </c:pt>
                <c:pt idx="4">
                  <c:v>0.696969696969699</c:v>
                </c:pt>
                <c:pt idx="5">
                  <c:v>0.752212389380531</c:v>
                </c:pt>
                <c:pt idx="6">
                  <c:v>0.266666666666667</c:v>
                </c:pt>
                <c:pt idx="7">
                  <c:v>0.26</c:v>
                </c:pt>
                <c:pt idx="8">
                  <c:v>0.235294117647059</c:v>
                </c:pt>
                <c:pt idx="9">
                  <c:v>0.235294117647059</c:v>
                </c:pt>
                <c:pt idx="10">
                  <c:v>0.67241379310345</c:v>
                </c:pt>
                <c:pt idx="11">
                  <c:v>0.825000000000001</c:v>
                </c:pt>
                <c:pt idx="12">
                  <c:v>0.702702702702702</c:v>
                </c:pt>
                <c:pt idx="13">
                  <c:v>0.666666666666668</c:v>
                </c:pt>
                <c:pt idx="14">
                  <c:v>0.578947368421053</c:v>
                </c:pt>
                <c:pt idx="15">
                  <c:v>0.660287081339713</c:v>
                </c:pt>
                <c:pt idx="16">
                  <c:v>0.276315789473685</c:v>
                </c:pt>
                <c:pt idx="17">
                  <c:v>0.720930232558144</c:v>
                </c:pt>
                <c:pt idx="18">
                  <c:v>0.631868131868133</c:v>
                </c:pt>
                <c:pt idx="19">
                  <c:v>0.650273224043717</c:v>
                </c:pt>
                <c:pt idx="20">
                  <c:v>0.313513513513514</c:v>
                </c:pt>
                <c:pt idx="21">
                  <c:v>0.321917808219178</c:v>
                </c:pt>
                <c:pt idx="22">
                  <c:v>0.336996336996337</c:v>
                </c:pt>
                <c:pt idx="23">
                  <c:v>0.700854700854701</c:v>
                </c:pt>
                <c:pt idx="24">
                  <c:v>0.636363636363638</c:v>
                </c:pt>
                <c:pt idx="25">
                  <c:v>0.654320987654322</c:v>
                </c:pt>
                <c:pt idx="26">
                  <c:v>0.646017699115044</c:v>
                </c:pt>
                <c:pt idx="27">
                  <c:v>0.574712643678162</c:v>
                </c:pt>
                <c:pt idx="28">
                  <c:v>0.746268656716419</c:v>
                </c:pt>
                <c:pt idx="29">
                  <c:v>0.78</c:v>
                </c:pt>
                <c:pt idx="30">
                  <c:v>0.684824902723737</c:v>
                </c:pt>
                <c:pt idx="31">
                  <c:v>0.633802816901411</c:v>
                </c:pt>
                <c:pt idx="32">
                  <c:v>0.29591836734694</c:v>
                </c:pt>
                <c:pt idx="33">
                  <c:v>0.371069182389937</c:v>
                </c:pt>
                <c:pt idx="34">
                  <c:v>0.289940828402367</c:v>
                </c:pt>
                <c:pt idx="35">
                  <c:v>0.771084337349399</c:v>
                </c:pt>
                <c:pt idx="36">
                  <c:v>0.612612612612614</c:v>
                </c:pt>
                <c:pt idx="37">
                  <c:v>0.230769230769231</c:v>
                </c:pt>
                <c:pt idx="38">
                  <c:v>0.266666666666667</c:v>
                </c:pt>
                <c:pt idx="39">
                  <c:v>0.221428571428571</c:v>
                </c:pt>
                <c:pt idx="40">
                  <c:v>0.354166666666667</c:v>
                </c:pt>
                <c:pt idx="41">
                  <c:v>0.84848484848485</c:v>
                </c:pt>
                <c:pt idx="42">
                  <c:v>0.273809523809524</c:v>
                </c:pt>
                <c:pt idx="43">
                  <c:v>0.299145299145299</c:v>
                </c:pt>
                <c:pt idx="44">
                  <c:v>0.316455696202532</c:v>
                </c:pt>
                <c:pt idx="45">
                  <c:v>0.633587786259542</c:v>
                </c:pt>
                <c:pt idx="46">
                  <c:v>0.567164179104478</c:v>
                </c:pt>
                <c:pt idx="47">
                  <c:v>0.24</c:v>
                </c:pt>
                <c:pt idx="48">
                  <c:v>0.591836734693879</c:v>
                </c:pt>
                <c:pt idx="49">
                  <c:v>0.613333333333335</c:v>
                </c:pt>
                <c:pt idx="50">
                  <c:v>0.74233128834356</c:v>
                </c:pt>
                <c:pt idx="51">
                  <c:v>0.706611570247934</c:v>
                </c:pt>
                <c:pt idx="52">
                  <c:v>0.75531914893617</c:v>
                </c:pt>
                <c:pt idx="53">
                  <c:v>0.618705035971225</c:v>
                </c:pt>
                <c:pt idx="54">
                  <c:v>0.664259927797834</c:v>
                </c:pt>
                <c:pt idx="55">
                  <c:v>0.621428571428574</c:v>
                </c:pt>
                <c:pt idx="56">
                  <c:v>0.6875</c:v>
                </c:pt>
                <c:pt idx="57">
                  <c:v>0.286666666666667</c:v>
                </c:pt>
                <c:pt idx="58">
                  <c:v>0.733333333333335</c:v>
                </c:pt>
                <c:pt idx="59">
                  <c:v>0.375886524822697</c:v>
                </c:pt>
                <c:pt idx="60">
                  <c:v>0.693877551020409</c:v>
                </c:pt>
                <c:pt idx="61">
                  <c:v>0.322033898305085</c:v>
                </c:pt>
                <c:pt idx="62">
                  <c:v>0.318181818181818</c:v>
                </c:pt>
                <c:pt idx="63">
                  <c:v>0.247863247863248</c:v>
                </c:pt>
                <c:pt idx="64">
                  <c:v>0.3</c:v>
                </c:pt>
                <c:pt idx="65">
                  <c:v>0.364485981308413</c:v>
                </c:pt>
                <c:pt idx="66">
                  <c:v>0.32</c:v>
                </c:pt>
                <c:pt idx="67">
                  <c:v>0.12280701754386</c:v>
                </c:pt>
                <c:pt idx="68">
                  <c:v>0.107142857142857</c:v>
                </c:pt>
                <c:pt idx="69">
                  <c:v>0.246212121212121</c:v>
                </c:pt>
                <c:pt idx="70">
                  <c:v>0.313609467455622</c:v>
                </c:pt>
                <c:pt idx="71">
                  <c:v>0.299401197604791</c:v>
                </c:pt>
                <c:pt idx="72">
                  <c:v>0.290849673202616</c:v>
                </c:pt>
                <c:pt idx="73">
                  <c:v>0.233009708737864</c:v>
                </c:pt>
                <c:pt idx="74">
                  <c:v>0.260975609756098</c:v>
                </c:pt>
                <c:pt idx="75">
                  <c:v>0.333333333333333</c:v>
                </c:pt>
                <c:pt idx="76">
                  <c:v>0.732283464566928</c:v>
                </c:pt>
                <c:pt idx="77">
                  <c:v>0.327102803738318</c:v>
                </c:pt>
                <c:pt idx="78">
                  <c:v>0.727002967359051</c:v>
                </c:pt>
                <c:pt idx="79">
                  <c:v>0.324675324675325</c:v>
                </c:pt>
                <c:pt idx="80">
                  <c:v>0.62820512820513</c:v>
                </c:pt>
                <c:pt idx="81">
                  <c:v>0.29245283018868</c:v>
                </c:pt>
                <c:pt idx="82">
                  <c:v>0.710843373493979</c:v>
                </c:pt>
                <c:pt idx="83">
                  <c:v>0.609022556390979</c:v>
                </c:pt>
                <c:pt idx="84">
                  <c:v>0.622222222222222</c:v>
                </c:pt>
                <c:pt idx="85">
                  <c:v>0.638497652582162</c:v>
                </c:pt>
                <c:pt idx="86">
                  <c:v>0.64851485148515</c:v>
                </c:pt>
                <c:pt idx="87">
                  <c:v>0.692028985507246</c:v>
                </c:pt>
                <c:pt idx="88">
                  <c:v>0.26530612244898</c:v>
                </c:pt>
                <c:pt idx="89">
                  <c:v>0.697604790419163</c:v>
                </c:pt>
                <c:pt idx="90">
                  <c:v>0.676470588235295</c:v>
                </c:pt>
                <c:pt idx="91">
                  <c:v>0.637500000000001</c:v>
                </c:pt>
                <c:pt idx="92">
                  <c:v>0.246835443037975</c:v>
                </c:pt>
                <c:pt idx="93">
                  <c:v>0.303797468354431</c:v>
                </c:pt>
                <c:pt idx="94">
                  <c:v>0.279245283018868</c:v>
                </c:pt>
                <c:pt idx="95">
                  <c:v>0.635897435897437</c:v>
                </c:pt>
                <c:pt idx="96">
                  <c:v>0.821782178217821</c:v>
                </c:pt>
                <c:pt idx="97">
                  <c:v>0.683823529411765</c:v>
                </c:pt>
                <c:pt idx="98">
                  <c:v>0.770491803278692</c:v>
                </c:pt>
                <c:pt idx="99">
                  <c:v>0.770270270270272</c:v>
                </c:pt>
                <c:pt idx="100">
                  <c:v>0.829545454545456</c:v>
                </c:pt>
                <c:pt idx="101">
                  <c:v>0.303030303030303</c:v>
                </c:pt>
                <c:pt idx="102">
                  <c:v>0.459770114942529</c:v>
                </c:pt>
                <c:pt idx="103">
                  <c:v>0.597014925373134</c:v>
                </c:pt>
                <c:pt idx="104">
                  <c:v>0.413793103448276</c:v>
                </c:pt>
                <c:pt idx="105">
                  <c:v>0.412698412698413</c:v>
                </c:pt>
                <c:pt idx="106">
                  <c:v>0.472222222222222</c:v>
                </c:pt>
                <c:pt idx="107">
                  <c:v>0.548387096774195</c:v>
                </c:pt>
                <c:pt idx="108">
                  <c:v>0.460606060606061</c:v>
                </c:pt>
                <c:pt idx="109">
                  <c:v>0.519607843137253</c:v>
                </c:pt>
                <c:pt idx="110">
                  <c:v>0.376923076923077</c:v>
                </c:pt>
                <c:pt idx="111">
                  <c:v>0.582417582417583</c:v>
                </c:pt>
                <c:pt idx="112">
                  <c:v>0.647058823529415</c:v>
                </c:pt>
                <c:pt idx="113">
                  <c:v>0.460815047021944</c:v>
                </c:pt>
                <c:pt idx="114">
                  <c:v>0.357142857142858</c:v>
                </c:pt>
                <c:pt idx="115">
                  <c:v>0.530120481927709</c:v>
                </c:pt>
                <c:pt idx="116">
                  <c:v>0.5</c:v>
                </c:pt>
                <c:pt idx="117">
                  <c:v>0.5</c:v>
                </c:pt>
                <c:pt idx="118">
                  <c:v>0.425531914893617</c:v>
                </c:pt>
                <c:pt idx="119">
                  <c:v>0.430051813471503</c:v>
                </c:pt>
                <c:pt idx="120">
                  <c:v>0.461734693877551</c:v>
                </c:pt>
                <c:pt idx="121">
                  <c:v>0.476635514018692</c:v>
                </c:pt>
                <c:pt idx="122">
                  <c:v>0.430232558139535</c:v>
                </c:pt>
                <c:pt idx="123">
                  <c:v>0.52</c:v>
                </c:pt>
                <c:pt idx="124">
                  <c:v>0.481481481481482</c:v>
                </c:pt>
                <c:pt idx="125">
                  <c:v>0.402877697841727</c:v>
                </c:pt>
                <c:pt idx="126">
                  <c:v>0.515527950310559</c:v>
                </c:pt>
                <c:pt idx="127">
                  <c:v>0.390532544378698</c:v>
                </c:pt>
                <c:pt idx="128">
                  <c:v>0.456140350877193</c:v>
                </c:pt>
                <c:pt idx="129">
                  <c:v>0.531034482758621</c:v>
                </c:pt>
                <c:pt idx="130">
                  <c:v>0.358490566037736</c:v>
                </c:pt>
                <c:pt idx="131">
                  <c:v>0.465648854961832</c:v>
                </c:pt>
                <c:pt idx="132">
                  <c:v>0.547619047619049</c:v>
                </c:pt>
                <c:pt idx="133">
                  <c:v>0.508333333333333</c:v>
                </c:pt>
                <c:pt idx="134">
                  <c:v>0.40625</c:v>
                </c:pt>
                <c:pt idx="135">
                  <c:v>0.5045871559633</c:v>
                </c:pt>
                <c:pt idx="136">
                  <c:v>0.36144578313253</c:v>
                </c:pt>
                <c:pt idx="137">
                  <c:v>0.476470588235294</c:v>
                </c:pt>
                <c:pt idx="138">
                  <c:v>0.494623655913979</c:v>
                </c:pt>
                <c:pt idx="139">
                  <c:v>0.483443708609272</c:v>
                </c:pt>
                <c:pt idx="140">
                  <c:v>0.484848484848485</c:v>
                </c:pt>
                <c:pt idx="141">
                  <c:v>0.485915492957748</c:v>
                </c:pt>
                <c:pt idx="142">
                  <c:v>0.461988304093568</c:v>
                </c:pt>
                <c:pt idx="143">
                  <c:v>0.408</c:v>
                </c:pt>
                <c:pt idx="144">
                  <c:v>0.407407407407407</c:v>
                </c:pt>
                <c:pt idx="145">
                  <c:v>0.550724637681162</c:v>
                </c:pt>
                <c:pt idx="146">
                  <c:v>0.411214953271028</c:v>
                </c:pt>
                <c:pt idx="147">
                  <c:v>0.496644295302014</c:v>
                </c:pt>
                <c:pt idx="148">
                  <c:v>0.487804878048781</c:v>
                </c:pt>
                <c:pt idx="149">
                  <c:v>0.485714285714287</c:v>
                </c:pt>
                <c:pt idx="150">
                  <c:v>0.47244094488189</c:v>
                </c:pt>
                <c:pt idx="151">
                  <c:v>0.452631578947368</c:v>
                </c:pt>
                <c:pt idx="152">
                  <c:v>0.453333333333333</c:v>
                </c:pt>
                <c:pt idx="153">
                  <c:v>0.517857142857143</c:v>
                </c:pt>
                <c:pt idx="154">
                  <c:v>0.5</c:v>
                </c:pt>
                <c:pt idx="155">
                  <c:v>0.363636363636364</c:v>
                </c:pt>
                <c:pt idx="156">
                  <c:v>0.428571428571429</c:v>
                </c:pt>
                <c:pt idx="157">
                  <c:v>0.661764705882351</c:v>
                </c:pt>
                <c:pt idx="158">
                  <c:v>0.447811447811448</c:v>
                </c:pt>
                <c:pt idx="159">
                  <c:v>0.535211267605634</c:v>
                </c:pt>
                <c:pt idx="160">
                  <c:v>0.37593984962406</c:v>
                </c:pt>
                <c:pt idx="161">
                  <c:v>0.423841059602649</c:v>
                </c:pt>
                <c:pt idx="162">
                  <c:v>0.488235294117647</c:v>
                </c:pt>
                <c:pt idx="163">
                  <c:v>0.462365591397851</c:v>
                </c:pt>
                <c:pt idx="164">
                  <c:v>0.489583333333333</c:v>
                </c:pt>
                <c:pt idx="165">
                  <c:v>0.508333333333333</c:v>
                </c:pt>
                <c:pt idx="166">
                  <c:v>0.461538461538462</c:v>
                </c:pt>
                <c:pt idx="167">
                  <c:v>0.382978723404257</c:v>
                </c:pt>
                <c:pt idx="168">
                  <c:v>0.615384615384617</c:v>
                </c:pt>
                <c:pt idx="169">
                  <c:v>0.487179487179489</c:v>
                </c:pt>
                <c:pt idx="170">
                  <c:v>0.521276595744679</c:v>
                </c:pt>
                <c:pt idx="171">
                  <c:v>0.783783783783784</c:v>
                </c:pt>
                <c:pt idx="172">
                  <c:v>0.558139534883721</c:v>
                </c:pt>
                <c:pt idx="173">
                  <c:v>0.508982035928144</c:v>
                </c:pt>
                <c:pt idx="174">
                  <c:v>0.612903225806451</c:v>
                </c:pt>
                <c:pt idx="175">
                  <c:v>0.489795918367347</c:v>
                </c:pt>
                <c:pt idx="176">
                  <c:v>0.551724137931035</c:v>
                </c:pt>
                <c:pt idx="177">
                  <c:v>0.527472527472526</c:v>
                </c:pt>
                <c:pt idx="178">
                  <c:v>0.510822510822511</c:v>
                </c:pt>
                <c:pt idx="179">
                  <c:v>0.488721804511278</c:v>
                </c:pt>
                <c:pt idx="180">
                  <c:v>0.466666666666667</c:v>
                </c:pt>
                <c:pt idx="181">
                  <c:v>0.38255033557047</c:v>
                </c:pt>
                <c:pt idx="182">
                  <c:v>0.457943925233645</c:v>
                </c:pt>
                <c:pt idx="183">
                  <c:v>0.492307692307694</c:v>
                </c:pt>
                <c:pt idx="184">
                  <c:v>0.525423728813559</c:v>
                </c:pt>
                <c:pt idx="185">
                  <c:v>0.53405017921147</c:v>
                </c:pt>
                <c:pt idx="186">
                  <c:v>0.489795918367347</c:v>
                </c:pt>
                <c:pt idx="187">
                  <c:v>0.386792452830189</c:v>
                </c:pt>
                <c:pt idx="188">
                  <c:v>0.449664429530201</c:v>
                </c:pt>
                <c:pt idx="189">
                  <c:v>0.509090909090909</c:v>
                </c:pt>
                <c:pt idx="190">
                  <c:v>0.506849315068496</c:v>
                </c:pt>
                <c:pt idx="191">
                  <c:v>0.455696202531646</c:v>
                </c:pt>
                <c:pt idx="192">
                  <c:v>0.496815286624204</c:v>
                </c:pt>
                <c:pt idx="193">
                  <c:v>0.48101265822785</c:v>
                </c:pt>
                <c:pt idx="194">
                  <c:v>0.49268292682927</c:v>
                </c:pt>
                <c:pt idx="195">
                  <c:v>0.503496503496504</c:v>
                </c:pt>
                <c:pt idx="196">
                  <c:v>0.432692307692308</c:v>
                </c:pt>
                <c:pt idx="197">
                  <c:v>0.442307692307693</c:v>
                </c:pt>
                <c:pt idx="198">
                  <c:v>0.504132231404957</c:v>
                </c:pt>
                <c:pt idx="199">
                  <c:v>0.625000000000001</c:v>
                </c:pt>
                <c:pt idx="200">
                  <c:v>0.457264957264958</c:v>
                </c:pt>
                <c:pt idx="201">
                  <c:v>0.526595744680851</c:v>
                </c:pt>
                <c:pt idx="202">
                  <c:v>0.415094339622642</c:v>
                </c:pt>
                <c:pt idx="203">
                  <c:v>0.457142857142857</c:v>
                </c:pt>
                <c:pt idx="204">
                  <c:v>0.476190476190476</c:v>
                </c:pt>
                <c:pt idx="205">
                  <c:v>0.486842105263158</c:v>
                </c:pt>
                <c:pt idx="206">
                  <c:v>0.523809523809525</c:v>
                </c:pt>
                <c:pt idx="207">
                  <c:v>0.397660818713452</c:v>
                </c:pt>
                <c:pt idx="208">
                  <c:v>0.425925925925927</c:v>
                </c:pt>
                <c:pt idx="209">
                  <c:v>0.47</c:v>
                </c:pt>
                <c:pt idx="210">
                  <c:v>0.497630331753554</c:v>
                </c:pt>
                <c:pt idx="211">
                  <c:v>0.494252873563219</c:v>
                </c:pt>
                <c:pt idx="212">
                  <c:v>0.527638190954774</c:v>
                </c:pt>
                <c:pt idx="213">
                  <c:v>0.4958217270195</c:v>
                </c:pt>
                <c:pt idx="214">
                  <c:v>0.422018348623854</c:v>
                </c:pt>
                <c:pt idx="215">
                  <c:v>0.465753424657534</c:v>
                </c:pt>
                <c:pt idx="216">
                  <c:v>0.514285714285714</c:v>
                </c:pt>
                <c:pt idx="217">
                  <c:v>0.467980295566503</c:v>
                </c:pt>
                <c:pt idx="218">
                  <c:v>0.44</c:v>
                </c:pt>
                <c:pt idx="219">
                  <c:v>0.395348837209304</c:v>
                </c:pt>
                <c:pt idx="220">
                  <c:v>0.571428571428574</c:v>
                </c:pt>
                <c:pt idx="221">
                  <c:v>0.539325842696631</c:v>
                </c:pt>
                <c:pt idx="222">
                  <c:v>0.393442622950821</c:v>
                </c:pt>
                <c:pt idx="223">
                  <c:v>0.544871794871795</c:v>
                </c:pt>
                <c:pt idx="224">
                  <c:v>0.370786516853933</c:v>
                </c:pt>
                <c:pt idx="225">
                  <c:v>0.497549019607843</c:v>
                </c:pt>
                <c:pt idx="226">
                  <c:v>0.555555555555556</c:v>
                </c:pt>
                <c:pt idx="227">
                  <c:v>0.467032967032969</c:v>
                </c:pt>
                <c:pt idx="228">
                  <c:v>0.471337579617835</c:v>
                </c:pt>
                <c:pt idx="229">
                  <c:v>0.470930232558139</c:v>
                </c:pt>
                <c:pt idx="230">
                  <c:v>0.493589743589745</c:v>
                </c:pt>
                <c:pt idx="231">
                  <c:v>0.561643835616441</c:v>
                </c:pt>
                <c:pt idx="232">
                  <c:v>0.497297297297297</c:v>
                </c:pt>
                <c:pt idx="233">
                  <c:v>0.445652173913044</c:v>
                </c:pt>
                <c:pt idx="234">
                  <c:v>0.554216867469881</c:v>
                </c:pt>
                <c:pt idx="235">
                  <c:v>0.451428571428572</c:v>
                </c:pt>
                <c:pt idx="236">
                  <c:v>0.482758620689655</c:v>
                </c:pt>
                <c:pt idx="237">
                  <c:v>0.393442622950821</c:v>
                </c:pt>
                <c:pt idx="238">
                  <c:v>0.433333333333333</c:v>
                </c:pt>
                <c:pt idx="239">
                  <c:v>0.559322033898305</c:v>
                </c:pt>
                <c:pt idx="240">
                  <c:v>0.430769230769231</c:v>
                </c:pt>
                <c:pt idx="241">
                  <c:v>0.413793103448276</c:v>
                </c:pt>
                <c:pt idx="242">
                  <c:v>0.468354430379748</c:v>
                </c:pt>
                <c:pt idx="243">
                  <c:v>0.306569343065694</c:v>
                </c:pt>
                <c:pt idx="244">
                  <c:v>0.412698412698413</c:v>
                </c:pt>
                <c:pt idx="245">
                  <c:v>0.476878612716763</c:v>
                </c:pt>
                <c:pt idx="246">
                  <c:v>0.422018348623854</c:v>
                </c:pt>
                <c:pt idx="247">
                  <c:v>0.539215686274511</c:v>
                </c:pt>
                <c:pt idx="248">
                  <c:v>0.57943925233645</c:v>
                </c:pt>
                <c:pt idx="249">
                  <c:v>0.468354430379748</c:v>
                </c:pt>
                <c:pt idx="250">
                  <c:v>0.507352941176471</c:v>
                </c:pt>
                <c:pt idx="251">
                  <c:v>0.5</c:v>
                </c:pt>
                <c:pt idx="252">
                  <c:v>0.420454545454546</c:v>
                </c:pt>
                <c:pt idx="253">
                  <c:v>0.523076923076922</c:v>
                </c:pt>
                <c:pt idx="254">
                  <c:v>0.45679012345679</c:v>
                </c:pt>
                <c:pt idx="255">
                  <c:v>0.568965517241381</c:v>
                </c:pt>
                <c:pt idx="256">
                  <c:v>0.487562189054727</c:v>
                </c:pt>
                <c:pt idx="257">
                  <c:v>0.5</c:v>
                </c:pt>
                <c:pt idx="258">
                  <c:v>0.475728155339807</c:v>
                </c:pt>
                <c:pt idx="259">
                  <c:v>0.381443298969072</c:v>
                </c:pt>
                <c:pt idx="260">
                  <c:v>0.333333333333333</c:v>
                </c:pt>
                <c:pt idx="261">
                  <c:v>0.548872180451128</c:v>
                </c:pt>
                <c:pt idx="262">
                  <c:v>0.516556291390728</c:v>
                </c:pt>
                <c:pt idx="263">
                  <c:v>0.450331125827815</c:v>
                </c:pt>
                <c:pt idx="264">
                  <c:v>0.461538461538462</c:v>
                </c:pt>
                <c:pt idx="265">
                  <c:v>0.517094017094019</c:v>
                </c:pt>
                <c:pt idx="266">
                  <c:v>0.349056603773585</c:v>
                </c:pt>
                <c:pt idx="267">
                  <c:v>0.464516129032258</c:v>
                </c:pt>
                <c:pt idx="268">
                  <c:v>0.454819277108434</c:v>
                </c:pt>
                <c:pt idx="269">
                  <c:v>0.538461538461538</c:v>
                </c:pt>
                <c:pt idx="270">
                  <c:v>0.463636363636364</c:v>
                </c:pt>
                <c:pt idx="271">
                  <c:v>0.460227272727273</c:v>
                </c:pt>
                <c:pt idx="272">
                  <c:v>0.414814814814816</c:v>
                </c:pt>
                <c:pt idx="273">
                  <c:v>0.503703703703704</c:v>
                </c:pt>
                <c:pt idx="274">
                  <c:v>0.458333333333333</c:v>
                </c:pt>
                <c:pt idx="275">
                  <c:v>0.385542168674699</c:v>
                </c:pt>
                <c:pt idx="276">
                  <c:v>0.407692307692308</c:v>
                </c:pt>
                <c:pt idx="277">
                  <c:v>0.487179487179489</c:v>
                </c:pt>
                <c:pt idx="278">
                  <c:v>0.466666666666667</c:v>
                </c:pt>
                <c:pt idx="279">
                  <c:v>0.436893203883495</c:v>
                </c:pt>
                <c:pt idx="280">
                  <c:v>0.48046875</c:v>
                </c:pt>
                <c:pt idx="281">
                  <c:v>0.390243902439024</c:v>
                </c:pt>
                <c:pt idx="282">
                  <c:v>0.27927927927928</c:v>
                </c:pt>
                <c:pt idx="283">
                  <c:v>0.441717791411043</c:v>
                </c:pt>
                <c:pt idx="284">
                  <c:v>0.494252873563219</c:v>
                </c:pt>
                <c:pt idx="285">
                  <c:v>0.54</c:v>
                </c:pt>
                <c:pt idx="286">
                  <c:v>0.457894736842105</c:v>
                </c:pt>
                <c:pt idx="287">
                  <c:v>0.466063348416289</c:v>
                </c:pt>
                <c:pt idx="288">
                  <c:v>0.448148148148148</c:v>
                </c:pt>
                <c:pt idx="289">
                  <c:v>0.473684210526316</c:v>
                </c:pt>
                <c:pt idx="290">
                  <c:v>0.436619718309861</c:v>
                </c:pt>
                <c:pt idx="291">
                  <c:v>0.475</c:v>
                </c:pt>
                <c:pt idx="292">
                  <c:v>0.493702770780858</c:v>
                </c:pt>
                <c:pt idx="293">
                  <c:v>0.430278884462152</c:v>
                </c:pt>
                <c:pt idx="294">
                  <c:v>0.503448275862067</c:v>
                </c:pt>
                <c:pt idx="295">
                  <c:v>0.486956521739131</c:v>
                </c:pt>
                <c:pt idx="296">
                  <c:v>0.55</c:v>
                </c:pt>
                <c:pt idx="297">
                  <c:v>0.505263157894735</c:v>
                </c:pt>
                <c:pt idx="298">
                  <c:v>0.473837209302326</c:v>
                </c:pt>
                <c:pt idx="299">
                  <c:v>0.366666666666667</c:v>
                </c:pt>
                <c:pt idx="300">
                  <c:v>0.509090909090909</c:v>
                </c:pt>
                <c:pt idx="301">
                  <c:v>0.418803418803419</c:v>
                </c:pt>
                <c:pt idx="302">
                  <c:v>0.380281690140847</c:v>
                </c:pt>
                <c:pt idx="303">
                  <c:v>0.459302325581395</c:v>
                </c:pt>
                <c:pt idx="304">
                  <c:v>0.5</c:v>
                </c:pt>
                <c:pt idx="305">
                  <c:v>0.393617021276596</c:v>
                </c:pt>
                <c:pt idx="306">
                  <c:v>0.470930232558139</c:v>
                </c:pt>
                <c:pt idx="307">
                  <c:v>0.4375</c:v>
                </c:pt>
                <c:pt idx="308">
                  <c:v>0.430769230769231</c:v>
                </c:pt>
                <c:pt idx="309">
                  <c:v>0.526315789473684</c:v>
                </c:pt>
                <c:pt idx="310">
                  <c:v>0.398936170212767</c:v>
                </c:pt>
                <c:pt idx="311">
                  <c:v>0.512096774193549</c:v>
                </c:pt>
                <c:pt idx="312">
                  <c:v>0.479338842975207</c:v>
                </c:pt>
                <c:pt idx="313">
                  <c:v>0.456456456456456</c:v>
                </c:pt>
                <c:pt idx="314">
                  <c:v>0.513812154696133</c:v>
                </c:pt>
                <c:pt idx="315">
                  <c:v>0.522012578616351</c:v>
                </c:pt>
                <c:pt idx="316">
                  <c:v>0.490909090909091</c:v>
                </c:pt>
                <c:pt idx="317">
                  <c:v>0.394736842105263</c:v>
                </c:pt>
                <c:pt idx="318">
                  <c:v>0.51176470588235</c:v>
                </c:pt>
                <c:pt idx="319">
                  <c:v>0.492146596858639</c:v>
                </c:pt>
                <c:pt idx="320">
                  <c:v>0.505494505494506</c:v>
                </c:pt>
                <c:pt idx="321">
                  <c:v>0.389705882352943</c:v>
                </c:pt>
                <c:pt idx="322">
                  <c:v>0.429906542056075</c:v>
                </c:pt>
                <c:pt idx="323">
                  <c:v>0.556521739130435</c:v>
                </c:pt>
                <c:pt idx="324">
                  <c:v>0.461538461538462</c:v>
                </c:pt>
                <c:pt idx="325">
                  <c:v>0.464285714285714</c:v>
                </c:pt>
                <c:pt idx="326">
                  <c:v>0.4</c:v>
                </c:pt>
                <c:pt idx="327">
                  <c:v>0.296875</c:v>
                </c:pt>
                <c:pt idx="328">
                  <c:v>0.263157894736842</c:v>
                </c:pt>
                <c:pt idx="329">
                  <c:v>0.168674698795181</c:v>
                </c:pt>
                <c:pt idx="330">
                  <c:v>0.482300884955754</c:v>
                </c:pt>
                <c:pt idx="331">
                  <c:v>0.53488372093023</c:v>
                </c:pt>
                <c:pt idx="332">
                  <c:v>0.532110091743119</c:v>
                </c:pt>
                <c:pt idx="333">
                  <c:v>0.445887445887447</c:v>
                </c:pt>
                <c:pt idx="334">
                  <c:v>0.5</c:v>
                </c:pt>
                <c:pt idx="335">
                  <c:v>0.476635514018692</c:v>
                </c:pt>
                <c:pt idx="336">
                  <c:v>0.476190476190476</c:v>
                </c:pt>
                <c:pt idx="337">
                  <c:v>0.527272727272727</c:v>
                </c:pt>
                <c:pt idx="338">
                  <c:v>0.4625</c:v>
                </c:pt>
                <c:pt idx="339">
                  <c:v>0.46875</c:v>
                </c:pt>
                <c:pt idx="340">
                  <c:v>0.533980582524272</c:v>
                </c:pt>
                <c:pt idx="341">
                  <c:v>0.457680250783699</c:v>
                </c:pt>
                <c:pt idx="342">
                  <c:v>0.481818181818182</c:v>
                </c:pt>
                <c:pt idx="343">
                  <c:v>0.453488372093024</c:v>
                </c:pt>
                <c:pt idx="344">
                  <c:v>0.402877697841727</c:v>
                </c:pt>
                <c:pt idx="345">
                  <c:v>0.506172839506174</c:v>
                </c:pt>
                <c:pt idx="346">
                  <c:v>0.53125</c:v>
                </c:pt>
                <c:pt idx="347">
                  <c:v>0.485148514851485</c:v>
                </c:pt>
                <c:pt idx="348">
                  <c:v>0.109375</c:v>
                </c:pt>
                <c:pt idx="349">
                  <c:v>0.427710843373494</c:v>
                </c:pt>
                <c:pt idx="350">
                  <c:v>0.503067484662577</c:v>
                </c:pt>
                <c:pt idx="351">
                  <c:v>0.553459119496855</c:v>
                </c:pt>
                <c:pt idx="352">
                  <c:v>0.465517241379311</c:v>
                </c:pt>
                <c:pt idx="353">
                  <c:v>0.4765625</c:v>
                </c:pt>
                <c:pt idx="354">
                  <c:v>0.515625000000002</c:v>
                </c:pt>
                <c:pt idx="355">
                  <c:v>0.44</c:v>
                </c:pt>
                <c:pt idx="356">
                  <c:v>0.416666666666667</c:v>
                </c:pt>
                <c:pt idx="357">
                  <c:v>0.480392156862745</c:v>
                </c:pt>
                <c:pt idx="358">
                  <c:v>0.432748538011696</c:v>
                </c:pt>
                <c:pt idx="359">
                  <c:v>0.528571428571429</c:v>
                </c:pt>
                <c:pt idx="360">
                  <c:v>0.423076923076923</c:v>
                </c:pt>
                <c:pt idx="361">
                  <c:v>0.411290322580645</c:v>
                </c:pt>
                <c:pt idx="362">
                  <c:v>0.443181818181818</c:v>
                </c:pt>
                <c:pt idx="363">
                  <c:v>0.205298013245033</c:v>
                </c:pt>
                <c:pt idx="364">
                  <c:v>0.17037037037037</c:v>
                </c:pt>
                <c:pt idx="365">
                  <c:v>0.470588235294118</c:v>
                </c:pt>
                <c:pt idx="366">
                  <c:v>0.512195121951218</c:v>
                </c:pt>
                <c:pt idx="367">
                  <c:v>0.421052631578948</c:v>
                </c:pt>
                <c:pt idx="368">
                  <c:v>0.462686567164181</c:v>
                </c:pt>
                <c:pt idx="369">
                  <c:v>0.459119496855346</c:v>
                </c:pt>
                <c:pt idx="370">
                  <c:v>0.537634408602152</c:v>
                </c:pt>
                <c:pt idx="371">
                  <c:v>0.477272727272728</c:v>
                </c:pt>
                <c:pt idx="372">
                  <c:v>0.529411764705882</c:v>
                </c:pt>
                <c:pt idx="373">
                  <c:v>0.423728813559322</c:v>
                </c:pt>
                <c:pt idx="374">
                  <c:v>0.566666666666667</c:v>
                </c:pt>
                <c:pt idx="375">
                  <c:v>0.505263157894735</c:v>
                </c:pt>
                <c:pt idx="376">
                  <c:v>0.489208633093525</c:v>
                </c:pt>
                <c:pt idx="377">
                  <c:v>0.472118959107808</c:v>
                </c:pt>
                <c:pt idx="378">
                  <c:v>0.425</c:v>
                </c:pt>
                <c:pt idx="379">
                  <c:v>0.366834170854273</c:v>
                </c:pt>
                <c:pt idx="380">
                  <c:v>0.638888888888892</c:v>
                </c:pt>
                <c:pt idx="381">
                  <c:v>0.544642857142859</c:v>
                </c:pt>
                <c:pt idx="382">
                  <c:v>0.508196721311475</c:v>
                </c:pt>
                <c:pt idx="383">
                  <c:v>0.483333333333333</c:v>
                </c:pt>
                <c:pt idx="384">
                  <c:v>0.432950191570883</c:v>
                </c:pt>
                <c:pt idx="385">
                  <c:v>0.489189189189189</c:v>
                </c:pt>
                <c:pt idx="386">
                  <c:v>0.53125</c:v>
                </c:pt>
                <c:pt idx="387">
                  <c:v>0.477124183006536</c:v>
                </c:pt>
                <c:pt idx="388">
                  <c:v>0.474683544303797</c:v>
                </c:pt>
                <c:pt idx="389">
                  <c:v>0.513761467889908</c:v>
                </c:pt>
                <c:pt idx="390">
                  <c:v>0.41923076923077</c:v>
                </c:pt>
                <c:pt idx="391">
                  <c:v>0.456692913385827</c:v>
                </c:pt>
                <c:pt idx="392">
                  <c:v>0.44</c:v>
                </c:pt>
                <c:pt idx="393">
                  <c:v>0.520689655172415</c:v>
                </c:pt>
                <c:pt idx="394">
                  <c:v>0.452830188679246</c:v>
                </c:pt>
                <c:pt idx="395">
                  <c:v>0.406451612903226</c:v>
                </c:pt>
                <c:pt idx="396">
                  <c:v>0.47945205479452</c:v>
                </c:pt>
                <c:pt idx="397">
                  <c:v>0.481927710843374</c:v>
                </c:pt>
                <c:pt idx="398">
                  <c:v>0.450704225352113</c:v>
                </c:pt>
                <c:pt idx="399">
                  <c:v>0.46969696969697</c:v>
                </c:pt>
                <c:pt idx="400">
                  <c:v>0.468468468468469</c:v>
                </c:pt>
                <c:pt idx="401">
                  <c:v>0.494736842105263</c:v>
                </c:pt>
                <c:pt idx="402">
                  <c:v>0.469945355191257</c:v>
                </c:pt>
                <c:pt idx="403">
                  <c:v>0.58</c:v>
                </c:pt>
                <c:pt idx="404">
                  <c:v>0.483516483516484</c:v>
                </c:pt>
                <c:pt idx="405">
                  <c:v>0.493421052631579</c:v>
                </c:pt>
                <c:pt idx="406">
                  <c:v>0.560975609756099</c:v>
                </c:pt>
                <c:pt idx="407">
                  <c:v>0.324324324324326</c:v>
                </c:pt>
                <c:pt idx="408">
                  <c:v>0.192307692307692</c:v>
                </c:pt>
                <c:pt idx="409">
                  <c:v>0.244186046511628</c:v>
                </c:pt>
                <c:pt idx="410">
                  <c:v>0.366071428571428</c:v>
                </c:pt>
                <c:pt idx="411">
                  <c:v>0.449760765550239</c:v>
                </c:pt>
                <c:pt idx="412">
                  <c:v>0.543478260869565</c:v>
                </c:pt>
                <c:pt idx="413">
                  <c:v>0.509090909090909</c:v>
                </c:pt>
                <c:pt idx="414">
                  <c:v>0.454545454545454</c:v>
                </c:pt>
                <c:pt idx="415">
                  <c:v>0.629032258064518</c:v>
                </c:pt>
                <c:pt idx="416">
                  <c:v>0.466666666666667</c:v>
                </c:pt>
                <c:pt idx="417">
                  <c:v>0.523809523809525</c:v>
                </c:pt>
                <c:pt idx="418">
                  <c:v>0.533333333333333</c:v>
                </c:pt>
                <c:pt idx="419">
                  <c:v>0.31304347826087</c:v>
                </c:pt>
                <c:pt idx="420">
                  <c:v>0.313253012048192</c:v>
                </c:pt>
                <c:pt idx="421">
                  <c:v>0.52</c:v>
                </c:pt>
                <c:pt idx="422">
                  <c:v>0.523255813953491</c:v>
                </c:pt>
                <c:pt idx="423">
                  <c:v>0.361111111111111</c:v>
                </c:pt>
                <c:pt idx="424">
                  <c:v>0.54878048780488</c:v>
                </c:pt>
                <c:pt idx="425">
                  <c:v>0.41025641025641</c:v>
                </c:pt>
                <c:pt idx="426">
                  <c:v>0.542857142857143</c:v>
                </c:pt>
                <c:pt idx="427">
                  <c:v>0.610169491525425</c:v>
                </c:pt>
                <c:pt idx="428">
                  <c:v>0.472035794183445</c:v>
                </c:pt>
                <c:pt idx="429">
                  <c:v>0.400793650793651</c:v>
                </c:pt>
                <c:pt idx="430">
                  <c:v>0.547619047619049</c:v>
                </c:pt>
                <c:pt idx="431">
                  <c:v>0.460759493670886</c:v>
                </c:pt>
                <c:pt idx="432">
                  <c:v>0.600000000000001</c:v>
                </c:pt>
                <c:pt idx="433">
                  <c:v>0.51190476190476</c:v>
                </c:pt>
                <c:pt idx="434">
                  <c:v>0.448</c:v>
                </c:pt>
                <c:pt idx="435">
                  <c:v>0.493333333333333</c:v>
                </c:pt>
                <c:pt idx="436">
                  <c:v>0.455696202531646</c:v>
                </c:pt>
                <c:pt idx="437">
                  <c:v>0.5</c:v>
                </c:pt>
                <c:pt idx="438">
                  <c:v>0.508771929824561</c:v>
                </c:pt>
                <c:pt idx="439">
                  <c:v>0.548837209302324</c:v>
                </c:pt>
                <c:pt idx="440">
                  <c:v>0.446524064171123</c:v>
                </c:pt>
                <c:pt idx="441">
                  <c:v>0.473029045643153</c:v>
                </c:pt>
                <c:pt idx="442">
                  <c:v>0.417647058823529</c:v>
                </c:pt>
                <c:pt idx="443">
                  <c:v>0.359756097560976</c:v>
                </c:pt>
                <c:pt idx="444">
                  <c:v>0.507042253521128</c:v>
                </c:pt>
                <c:pt idx="445">
                  <c:v>0.555555555555556</c:v>
                </c:pt>
                <c:pt idx="446">
                  <c:v>0.432692307692308</c:v>
                </c:pt>
                <c:pt idx="447">
                  <c:v>0.467248908296943</c:v>
                </c:pt>
                <c:pt idx="448">
                  <c:v>0.428571428571429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5382856"/>
        <c:axId val="2045386680"/>
      </c:scatterChart>
      <c:valAx>
        <c:axId val="2045382856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45386680"/>
        <c:crosses val="autoZero"/>
        <c:crossBetween val="midCat"/>
        <c:majorUnit val="2.0E7"/>
        <c:minorUnit val="4.0E6"/>
      </c:valAx>
      <c:valAx>
        <c:axId val="2045386680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4538285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</a:t>
            </a:r>
            <a:r>
              <a:rPr lang="en-US" b="0" baseline="0" dirty="0" smtClean="0"/>
              <a:t> mapping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73693719449973"/>
          <c:y val="0.134863971330507"/>
          <c:w val="0.838503326619057"/>
          <c:h val="0.78484226731274"/>
        </c:manualLayout>
      </c:layout>
      <c:scatterChart>
        <c:scatterStyle val="lineMarker"/>
        <c:varyColors val="0"/>
        <c:ser>
          <c:idx val="0"/>
          <c:order val="0"/>
          <c:tx>
            <c:strRef>
              <c:f>DJKGF2!$K$1</c:f>
              <c:strCache>
                <c:ptCount val="1"/>
                <c:pt idx="0">
                  <c:v>t ratio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diamond"/>
            <c:size val="7"/>
            <c:spPr>
              <a:solidFill>
                <a:schemeClr val="accent4">
                  <a:lumMod val="75000"/>
                </a:schemeClr>
              </a:solidFill>
              <a:ln>
                <a:solidFill>
                  <a:srgbClr val="7030A0"/>
                </a:solidFill>
              </a:ln>
              <a:effectLst/>
            </c:spPr>
          </c:marker>
          <c:xVal>
            <c:numRef>
              <c:f>DJKGF2!$B$2:$B$672</c:f>
              <c:numCache>
                <c:formatCode>General</c:formatCode>
                <c:ptCount val="671"/>
                <c:pt idx="0">
                  <c:v>108585.0</c:v>
                </c:pt>
                <c:pt idx="1">
                  <c:v>570557.0</c:v>
                </c:pt>
                <c:pt idx="2">
                  <c:v>2.815145E6</c:v>
                </c:pt>
                <c:pt idx="3">
                  <c:v>3.117937E6</c:v>
                </c:pt>
                <c:pt idx="4">
                  <c:v>3.490922E6</c:v>
                </c:pt>
                <c:pt idx="5">
                  <c:v>3.639139E6</c:v>
                </c:pt>
                <c:pt idx="6">
                  <c:v>3.656482E6</c:v>
                </c:pt>
                <c:pt idx="7">
                  <c:v>3.811556E6</c:v>
                </c:pt>
                <c:pt idx="8">
                  <c:v>4.016844E6</c:v>
                </c:pt>
                <c:pt idx="9">
                  <c:v>4.164364E6</c:v>
                </c:pt>
                <c:pt idx="10">
                  <c:v>4.245693E6</c:v>
                </c:pt>
                <c:pt idx="11">
                  <c:v>4.790273E6</c:v>
                </c:pt>
                <c:pt idx="12">
                  <c:v>4.797356E6</c:v>
                </c:pt>
                <c:pt idx="13">
                  <c:v>4.833421E6</c:v>
                </c:pt>
                <c:pt idx="14">
                  <c:v>4.83397E6</c:v>
                </c:pt>
                <c:pt idx="15">
                  <c:v>4.837545E6</c:v>
                </c:pt>
                <c:pt idx="16">
                  <c:v>4.924334E6</c:v>
                </c:pt>
                <c:pt idx="17">
                  <c:v>4.934549E6</c:v>
                </c:pt>
                <c:pt idx="18">
                  <c:v>4.935146E6</c:v>
                </c:pt>
                <c:pt idx="19">
                  <c:v>4.945687E6</c:v>
                </c:pt>
                <c:pt idx="20">
                  <c:v>5.075542E6</c:v>
                </c:pt>
                <c:pt idx="21">
                  <c:v>5.075633E6</c:v>
                </c:pt>
                <c:pt idx="22">
                  <c:v>5.097947E6</c:v>
                </c:pt>
                <c:pt idx="23">
                  <c:v>5.106184E6</c:v>
                </c:pt>
                <c:pt idx="24">
                  <c:v>5.128817E6</c:v>
                </c:pt>
                <c:pt idx="25">
                  <c:v>5.132636E6</c:v>
                </c:pt>
                <c:pt idx="26">
                  <c:v>5.140561E6</c:v>
                </c:pt>
                <c:pt idx="27">
                  <c:v>5.145474E6</c:v>
                </c:pt>
                <c:pt idx="28">
                  <c:v>8.839954E6</c:v>
                </c:pt>
                <c:pt idx="29">
                  <c:v>1.0855341E7</c:v>
                </c:pt>
                <c:pt idx="30">
                  <c:v>1.1001743E7</c:v>
                </c:pt>
                <c:pt idx="31">
                  <c:v>1.1362729E7</c:v>
                </c:pt>
                <c:pt idx="32">
                  <c:v>1.1362819E7</c:v>
                </c:pt>
                <c:pt idx="33">
                  <c:v>1.1374866E7</c:v>
                </c:pt>
                <c:pt idx="34">
                  <c:v>1.1444572E7</c:v>
                </c:pt>
                <c:pt idx="35">
                  <c:v>1.1444726E7</c:v>
                </c:pt>
                <c:pt idx="36">
                  <c:v>1.1969724E7</c:v>
                </c:pt>
                <c:pt idx="37">
                  <c:v>1.1981487E7</c:v>
                </c:pt>
                <c:pt idx="38">
                  <c:v>1.2758966E7</c:v>
                </c:pt>
                <c:pt idx="39">
                  <c:v>1.4755908E7</c:v>
                </c:pt>
                <c:pt idx="40">
                  <c:v>1.498942E7</c:v>
                </c:pt>
                <c:pt idx="41">
                  <c:v>1.5095675E7</c:v>
                </c:pt>
                <c:pt idx="42">
                  <c:v>1.5098047E7</c:v>
                </c:pt>
                <c:pt idx="43">
                  <c:v>1.5111218E7</c:v>
                </c:pt>
                <c:pt idx="44">
                  <c:v>1.5204289E7</c:v>
                </c:pt>
                <c:pt idx="45">
                  <c:v>1.5711335E7</c:v>
                </c:pt>
                <c:pt idx="46">
                  <c:v>1.5811023E7</c:v>
                </c:pt>
                <c:pt idx="47">
                  <c:v>1.5811062E7</c:v>
                </c:pt>
                <c:pt idx="48">
                  <c:v>1.5818141E7</c:v>
                </c:pt>
                <c:pt idx="49">
                  <c:v>1.581831E7</c:v>
                </c:pt>
                <c:pt idx="50">
                  <c:v>1.5818452E7</c:v>
                </c:pt>
                <c:pt idx="51">
                  <c:v>1.5818842E7</c:v>
                </c:pt>
                <c:pt idx="52">
                  <c:v>1.5839034E7</c:v>
                </c:pt>
                <c:pt idx="53">
                  <c:v>1.5842023E7</c:v>
                </c:pt>
                <c:pt idx="54">
                  <c:v>1.5843965E7</c:v>
                </c:pt>
                <c:pt idx="55">
                  <c:v>1.8849858E7</c:v>
                </c:pt>
                <c:pt idx="56">
                  <c:v>1.9041595E7</c:v>
                </c:pt>
                <c:pt idx="57">
                  <c:v>1.9067933E7</c:v>
                </c:pt>
                <c:pt idx="58">
                  <c:v>1.9085298E7</c:v>
                </c:pt>
                <c:pt idx="59">
                  <c:v>1.9089562E7</c:v>
                </c:pt>
                <c:pt idx="60">
                  <c:v>1.9503598E7</c:v>
                </c:pt>
                <c:pt idx="61">
                  <c:v>1.9509333E7</c:v>
                </c:pt>
                <c:pt idx="62">
                  <c:v>1.9547747E7</c:v>
                </c:pt>
                <c:pt idx="63">
                  <c:v>1.9548116E7</c:v>
                </c:pt>
                <c:pt idx="64">
                  <c:v>1.954829E7</c:v>
                </c:pt>
                <c:pt idx="65">
                  <c:v>1.954874E7</c:v>
                </c:pt>
                <c:pt idx="66">
                  <c:v>1.9680546E7</c:v>
                </c:pt>
                <c:pt idx="67">
                  <c:v>1.9711717E7</c:v>
                </c:pt>
                <c:pt idx="68">
                  <c:v>1.9726275E7</c:v>
                </c:pt>
                <c:pt idx="69">
                  <c:v>1.9800213E7</c:v>
                </c:pt>
                <c:pt idx="70">
                  <c:v>2.004333E7</c:v>
                </c:pt>
                <c:pt idx="71">
                  <c:v>2.0359633E7</c:v>
                </c:pt>
                <c:pt idx="72">
                  <c:v>2.0376755E7</c:v>
                </c:pt>
                <c:pt idx="73">
                  <c:v>2.0410488E7</c:v>
                </c:pt>
                <c:pt idx="74">
                  <c:v>2.0410547E7</c:v>
                </c:pt>
                <c:pt idx="75">
                  <c:v>2.0498031E7</c:v>
                </c:pt>
                <c:pt idx="76">
                  <c:v>2.0498071E7</c:v>
                </c:pt>
                <c:pt idx="77">
                  <c:v>2.1078693E7</c:v>
                </c:pt>
                <c:pt idx="78">
                  <c:v>2.1145648E7</c:v>
                </c:pt>
                <c:pt idx="79">
                  <c:v>2.1151913E7</c:v>
                </c:pt>
                <c:pt idx="80">
                  <c:v>2.1272591E7</c:v>
                </c:pt>
                <c:pt idx="81">
                  <c:v>2.2319517E7</c:v>
                </c:pt>
                <c:pt idx="82">
                  <c:v>2.2588118E7</c:v>
                </c:pt>
                <c:pt idx="83">
                  <c:v>2.3197562E7</c:v>
                </c:pt>
                <c:pt idx="84">
                  <c:v>2.3360199E7</c:v>
                </c:pt>
                <c:pt idx="85">
                  <c:v>2.3536531E7</c:v>
                </c:pt>
                <c:pt idx="86">
                  <c:v>2.3677006E7</c:v>
                </c:pt>
                <c:pt idx="87">
                  <c:v>2.3700676E7</c:v>
                </c:pt>
                <c:pt idx="88">
                  <c:v>2.3711925E7</c:v>
                </c:pt>
                <c:pt idx="89">
                  <c:v>2.3712183E7</c:v>
                </c:pt>
                <c:pt idx="90">
                  <c:v>2.4583406E7</c:v>
                </c:pt>
                <c:pt idx="91">
                  <c:v>2.4788645E7</c:v>
                </c:pt>
                <c:pt idx="92">
                  <c:v>2.4801737E7</c:v>
                </c:pt>
                <c:pt idx="93">
                  <c:v>2.4801979E7</c:v>
                </c:pt>
                <c:pt idx="94">
                  <c:v>2.4802325E7</c:v>
                </c:pt>
                <c:pt idx="95">
                  <c:v>2.4816492E7</c:v>
                </c:pt>
                <c:pt idx="96">
                  <c:v>2.4826541E7</c:v>
                </c:pt>
                <c:pt idx="97">
                  <c:v>2.4835168E7</c:v>
                </c:pt>
                <c:pt idx="98">
                  <c:v>2.4888646E7</c:v>
                </c:pt>
                <c:pt idx="99">
                  <c:v>2.4918048E7</c:v>
                </c:pt>
                <c:pt idx="100">
                  <c:v>2.5239805E7</c:v>
                </c:pt>
                <c:pt idx="101">
                  <c:v>2.5239872E7</c:v>
                </c:pt>
                <c:pt idx="102">
                  <c:v>2.5255506E7</c:v>
                </c:pt>
                <c:pt idx="103">
                  <c:v>2.5258035E7</c:v>
                </c:pt>
                <c:pt idx="104">
                  <c:v>2.5258655E7</c:v>
                </c:pt>
                <c:pt idx="105">
                  <c:v>2.5263278E7</c:v>
                </c:pt>
                <c:pt idx="106">
                  <c:v>2.5268368E7</c:v>
                </c:pt>
                <c:pt idx="107">
                  <c:v>2.723811E7</c:v>
                </c:pt>
                <c:pt idx="108">
                  <c:v>2.7246617E7</c:v>
                </c:pt>
                <c:pt idx="109">
                  <c:v>2.7356203E7</c:v>
                </c:pt>
                <c:pt idx="110">
                  <c:v>2.7373872E7</c:v>
                </c:pt>
                <c:pt idx="111">
                  <c:v>2.7373915E7</c:v>
                </c:pt>
                <c:pt idx="112">
                  <c:v>2.7373964E7</c:v>
                </c:pt>
                <c:pt idx="113">
                  <c:v>2.7373972E7</c:v>
                </c:pt>
                <c:pt idx="114">
                  <c:v>2.737418E7</c:v>
                </c:pt>
                <c:pt idx="115">
                  <c:v>2.73744E7</c:v>
                </c:pt>
                <c:pt idx="116">
                  <c:v>2.7472772E7</c:v>
                </c:pt>
                <c:pt idx="117">
                  <c:v>2.7692835E7</c:v>
                </c:pt>
                <c:pt idx="118">
                  <c:v>2.8603655E7</c:v>
                </c:pt>
                <c:pt idx="119">
                  <c:v>2.8846866E7</c:v>
                </c:pt>
                <c:pt idx="120">
                  <c:v>2.8883241E7</c:v>
                </c:pt>
                <c:pt idx="121">
                  <c:v>2.8898793E7</c:v>
                </c:pt>
                <c:pt idx="122">
                  <c:v>2.8915527E7</c:v>
                </c:pt>
                <c:pt idx="123">
                  <c:v>2.8944396E7</c:v>
                </c:pt>
                <c:pt idx="124">
                  <c:v>2.89447E7</c:v>
                </c:pt>
                <c:pt idx="125">
                  <c:v>2.9994922E7</c:v>
                </c:pt>
                <c:pt idx="126">
                  <c:v>2.99982E7</c:v>
                </c:pt>
                <c:pt idx="127">
                  <c:v>3.00185E7</c:v>
                </c:pt>
                <c:pt idx="128">
                  <c:v>3.009763E7</c:v>
                </c:pt>
                <c:pt idx="129">
                  <c:v>3.0408765E7</c:v>
                </c:pt>
                <c:pt idx="130">
                  <c:v>3.0409241E7</c:v>
                </c:pt>
                <c:pt idx="131">
                  <c:v>3.0409699E7</c:v>
                </c:pt>
                <c:pt idx="132">
                  <c:v>3.0410101E7</c:v>
                </c:pt>
                <c:pt idx="133">
                  <c:v>3.0518041E7</c:v>
                </c:pt>
                <c:pt idx="134">
                  <c:v>3.0536918E7</c:v>
                </c:pt>
                <c:pt idx="135">
                  <c:v>3.0720835E7</c:v>
                </c:pt>
                <c:pt idx="136">
                  <c:v>3.1072909E7</c:v>
                </c:pt>
                <c:pt idx="137">
                  <c:v>3.1090636E7</c:v>
                </c:pt>
                <c:pt idx="138">
                  <c:v>3.1121793E7</c:v>
                </c:pt>
                <c:pt idx="139">
                  <c:v>3.1141993E7</c:v>
                </c:pt>
                <c:pt idx="140">
                  <c:v>3.1193942E7</c:v>
                </c:pt>
                <c:pt idx="141">
                  <c:v>3.1195279E7</c:v>
                </c:pt>
                <c:pt idx="142">
                  <c:v>3.1336719E7</c:v>
                </c:pt>
                <c:pt idx="143">
                  <c:v>3.1374535E7</c:v>
                </c:pt>
                <c:pt idx="144">
                  <c:v>3.1422429E7</c:v>
                </c:pt>
                <c:pt idx="145">
                  <c:v>3.1580272E7</c:v>
                </c:pt>
                <c:pt idx="146">
                  <c:v>3.158053E7</c:v>
                </c:pt>
                <c:pt idx="147">
                  <c:v>3.1885186E7</c:v>
                </c:pt>
                <c:pt idx="148">
                  <c:v>3.1926619E7</c:v>
                </c:pt>
                <c:pt idx="149">
                  <c:v>4.6731413E7</c:v>
                </c:pt>
                <c:pt idx="150">
                  <c:v>4.6773999E7</c:v>
                </c:pt>
                <c:pt idx="151">
                  <c:v>4.8201432E7</c:v>
                </c:pt>
                <c:pt idx="152">
                  <c:v>4.8204078E7</c:v>
                </c:pt>
                <c:pt idx="153">
                  <c:v>4.8248918E7</c:v>
                </c:pt>
                <c:pt idx="154">
                  <c:v>4.9314837E7</c:v>
                </c:pt>
                <c:pt idx="155">
                  <c:v>5.348101E7</c:v>
                </c:pt>
                <c:pt idx="156">
                  <c:v>5.3503934E7</c:v>
                </c:pt>
                <c:pt idx="157">
                  <c:v>5.3503943E7</c:v>
                </c:pt>
                <c:pt idx="158">
                  <c:v>5.3504721E7</c:v>
                </c:pt>
                <c:pt idx="159">
                  <c:v>5.3524308E7</c:v>
                </c:pt>
                <c:pt idx="160">
                  <c:v>5.4317628E7</c:v>
                </c:pt>
                <c:pt idx="161">
                  <c:v>5.5519607E7</c:v>
                </c:pt>
                <c:pt idx="162">
                  <c:v>5.5527113E7</c:v>
                </c:pt>
                <c:pt idx="163">
                  <c:v>5.5731835E7</c:v>
                </c:pt>
                <c:pt idx="164">
                  <c:v>5.5794587E7</c:v>
                </c:pt>
                <c:pt idx="165">
                  <c:v>5.6652671E7</c:v>
                </c:pt>
                <c:pt idx="166">
                  <c:v>5.6673227E7</c:v>
                </c:pt>
                <c:pt idx="167">
                  <c:v>5.6691995E7</c:v>
                </c:pt>
                <c:pt idx="168">
                  <c:v>5.6711558E7</c:v>
                </c:pt>
                <c:pt idx="169">
                  <c:v>5.671642E7</c:v>
                </c:pt>
                <c:pt idx="170">
                  <c:v>5.6839439E7</c:v>
                </c:pt>
                <c:pt idx="171">
                  <c:v>5.6857753E7</c:v>
                </c:pt>
                <c:pt idx="172">
                  <c:v>5.6899396E7</c:v>
                </c:pt>
                <c:pt idx="173">
                  <c:v>5.6906626E7</c:v>
                </c:pt>
                <c:pt idx="174">
                  <c:v>5.6973993E7</c:v>
                </c:pt>
                <c:pt idx="175">
                  <c:v>5.6995957E7</c:v>
                </c:pt>
                <c:pt idx="176">
                  <c:v>5.7016092E7</c:v>
                </c:pt>
                <c:pt idx="177">
                  <c:v>5.7091977E7</c:v>
                </c:pt>
                <c:pt idx="178">
                  <c:v>5.710134E7</c:v>
                </c:pt>
                <c:pt idx="179">
                  <c:v>5.7101373E7</c:v>
                </c:pt>
                <c:pt idx="180">
                  <c:v>5.7499902E7</c:v>
                </c:pt>
                <c:pt idx="181">
                  <c:v>5.7503773E7</c:v>
                </c:pt>
                <c:pt idx="182">
                  <c:v>5.7689385E7</c:v>
                </c:pt>
                <c:pt idx="183">
                  <c:v>5.7689805E7</c:v>
                </c:pt>
                <c:pt idx="184">
                  <c:v>5.7938755E7</c:v>
                </c:pt>
                <c:pt idx="185">
                  <c:v>5.7950057E7</c:v>
                </c:pt>
                <c:pt idx="186">
                  <c:v>5.7996932E7</c:v>
                </c:pt>
                <c:pt idx="187">
                  <c:v>5.8019396E7</c:v>
                </c:pt>
                <c:pt idx="188">
                  <c:v>5.8318604E7</c:v>
                </c:pt>
                <c:pt idx="189">
                  <c:v>5.8560041E7</c:v>
                </c:pt>
                <c:pt idx="190">
                  <c:v>5.8572687E7</c:v>
                </c:pt>
                <c:pt idx="191">
                  <c:v>5.8713798E7</c:v>
                </c:pt>
                <c:pt idx="192">
                  <c:v>6.5016285E7</c:v>
                </c:pt>
                <c:pt idx="193">
                  <c:v>6.5022234E7</c:v>
                </c:pt>
                <c:pt idx="194">
                  <c:v>6.6432424E7</c:v>
                </c:pt>
                <c:pt idx="195">
                  <c:v>6.6613457E7</c:v>
                </c:pt>
                <c:pt idx="196">
                  <c:v>6.6919665E7</c:v>
                </c:pt>
                <c:pt idx="197">
                  <c:v>6.7691668E7</c:v>
                </c:pt>
                <c:pt idx="198">
                  <c:v>6.8088485E7</c:v>
                </c:pt>
                <c:pt idx="199">
                  <c:v>6.8288983E7</c:v>
                </c:pt>
                <c:pt idx="200">
                  <c:v>6.829332E7</c:v>
                </c:pt>
                <c:pt idx="201">
                  <c:v>6.8335392E7</c:v>
                </c:pt>
                <c:pt idx="202">
                  <c:v>6.8387457E7</c:v>
                </c:pt>
                <c:pt idx="203">
                  <c:v>6.8598007E7</c:v>
                </c:pt>
                <c:pt idx="204">
                  <c:v>6.871373E7</c:v>
                </c:pt>
                <c:pt idx="205">
                  <c:v>6.8713823E7</c:v>
                </c:pt>
                <c:pt idx="206">
                  <c:v>6.872147E7</c:v>
                </c:pt>
                <c:pt idx="207">
                  <c:v>6.9177268E7</c:v>
                </c:pt>
                <c:pt idx="208">
                  <c:v>6.9304048E7</c:v>
                </c:pt>
                <c:pt idx="209">
                  <c:v>6.9375658E7</c:v>
                </c:pt>
                <c:pt idx="210">
                  <c:v>6.9377499E7</c:v>
                </c:pt>
                <c:pt idx="211">
                  <c:v>6.9381769E7</c:v>
                </c:pt>
                <c:pt idx="212">
                  <c:v>6.9728064E7</c:v>
                </c:pt>
                <c:pt idx="213">
                  <c:v>7.0164334E7</c:v>
                </c:pt>
                <c:pt idx="214">
                  <c:v>7.0190401E7</c:v>
                </c:pt>
                <c:pt idx="215">
                  <c:v>7.021129E7</c:v>
                </c:pt>
                <c:pt idx="216">
                  <c:v>7.0367491E7</c:v>
                </c:pt>
                <c:pt idx="217">
                  <c:v>7.0405895E7</c:v>
                </c:pt>
                <c:pt idx="218">
                  <c:v>7.1220755E7</c:v>
                </c:pt>
                <c:pt idx="219">
                  <c:v>7.1318001E7</c:v>
                </c:pt>
                <c:pt idx="220">
                  <c:v>7.1411636E7</c:v>
                </c:pt>
                <c:pt idx="221">
                  <c:v>7.1682796E7</c:v>
                </c:pt>
                <c:pt idx="222">
                  <c:v>7.1710428E7</c:v>
                </c:pt>
                <c:pt idx="223">
                  <c:v>7.1712786E7</c:v>
                </c:pt>
                <c:pt idx="224">
                  <c:v>7.177319E7</c:v>
                </c:pt>
                <c:pt idx="225">
                  <c:v>7.2134393E7</c:v>
                </c:pt>
                <c:pt idx="226">
                  <c:v>7.2821916E7</c:v>
                </c:pt>
                <c:pt idx="227">
                  <c:v>7.2831391E7</c:v>
                </c:pt>
                <c:pt idx="228">
                  <c:v>7.2992221E7</c:v>
                </c:pt>
                <c:pt idx="229">
                  <c:v>7.2992269E7</c:v>
                </c:pt>
                <c:pt idx="230">
                  <c:v>7.4366531E7</c:v>
                </c:pt>
                <c:pt idx="231">
                  <c:v>7.4394671E7</c:v>
                </c:pt>
                <c:pt idx="232">
                  <c:v>7.4519807E7</c:v>
                </c:pt>
                <c:pt idx="233">
                  <c:v>7.4537591E7</c:v>
                </c:pt>
                <c:pt idx="234">
                  <c:v>7.4695079E7</c:v>
                </c:pt>
                <c:pt idx="235">
                  <c:v>7.4706349E7</c:v>
                </c:pt>
                <c:pt idx="236">
                  <c:v>7.5204325E7</c:v>
                </c:pt>
                <c:pt idx="237">
                  <c:v>7.6587217E7</c:v>
                </c:pt>
                <c:pt idx="238">
                  <c:v>7.7228866E7</c:v>
                </c:pt>
                <c:pt idx="239">
                  <c:v>7.7323235E7</c:v>
                </c:pt>
                <c:pt idx="240">
                  <c:v>7.7325325E7</c:v>
                </c:pt>
                <c:pt idx="241">
                  <c:v>7.7359919E7</c:v>
                </c:pt>
                <c:pt idx="242">
                  <c:v>7.7401545E7</c:v>
                </c:pt>
                <c:pt idx="243">
                  <c:v>7.7769834E7</c:v>
                </c:pt>
                <c:pt idx="244">
                  <c:v>7.7775917E7</c:v>
                </c:pt>
                <c:pt idx="245">
                  <c:v>7.8011559E7</c:v>
                </c:pt>
                <c:pt idx="246">
                  <c:v>7.8064351E7</c:v>
                </c:pt>
                <c:pt idx="247">
                  <c:v>8.1056441E7</c:v>
                </c:pt>
                <c:pt idx="248">
                  <c:v>8.1061827E7</c:v>
                </c:pt>
                <c:pt idx="249">
                  <c:v>8.1066339E7</c:v>
                </c:pt>
                <c:pt idx="250">
                  <c:v>8.1074904E7</c:v>
                </c:pt>
                <c:pt idx="251">
                  <c:v>8.1076821E7</c:v>
                </c:pt>
                <c:pt idx="252">
                  <c:v>8.1077204E7</c:v>
                </c:pt>
                <c:pt idx="253">
                  <c:v>8.1077915E7</c:v>
                </c:pt>
                <c:pt idx="254">
                  <c:v>8.1094951E7</c:v>
                </c:pt>
                <c:pt idx="255">
                  <c:v>8.1095099E7</c:v>
                </c:pt>
                <c:pt idx="256">
                  <c:v>8.1095219E7</c:v>
                </c:pt>
                <c:pt idx="257">
                  <c:v>8.1095363E7</c:v>
                </c:pt>
                <c:pt idx="258">
                  <c:v>8.1124275E7</c:v>
                </c:pt>
                <c:pt idx="259">
                  <c:v>8.1145976E7</c:v>
                </c:pt>
                <c:pt idx="260">
                  <c:v>8.1151123E7</c:v>
                </c:pt>
                <c:pt idx="261">
                  <c:v>8.1157385E7</c:v>
                </c:pt>
                <c:pt idx="262">
                  <c:v>8.1180988E7</c:v>
                </c:pt>
                <c:pt idx="263">
                  <c:v>8.1181097E7</c:v>
                </c:pt>
                <c:pt idx="264">
                  <c:v>8.1232275E7</c:v>
                </c:pt>
                <c:pt idx="265">
                  <c:v>8.1232294E7</c:v>
                </c:pt>
                <c:pt idx="266">
                  <c:v>8.127912E7</c:v>
                </c:pt>
                <c:pt idx="267">
                  <c:v>8.1295902E7</c:v>
                </c:pt>
                <c:pt idx="268">
                  <c:v>8.1301571E7</c:v>
                </c:pt>
                <c:pt idx="269">
                  <c:v>8.1398635E7</c:v>
                </c:pt>
                <c:pt idx="270">
                  <c:v>8.1888152E7</c:v>
                </c:pt>
                <c:pt idx="271">
                  <c:v>8.1941319E7</c:v>
                </c:pt>
                <c:pt idx="272">
                  <c:v>8.1971403E7</c:v>
                </c:pt>
                <c:pt idx="273">
                  <c:v>8.203381E7</c:v>
                </c:pt>
                <c:pt idx="274">
                  <c:v>8.2185112E7</c:v>
                </c:pt>
                <c:pt idx="275">
                  <c:v>8.3983071E7</c:v>
                </c:pt>
                <c:pt idx="276">
                  <c:v>8.4209634E7</c:v>
                </c:pt>
                <c:pt idx="277">
                  <c:v>8.421539E7</c:v>
                </c:pt>
                <c:pt idx="278">
                  <c:v>8.4449161E7</c:v>
                </c:pt>
                <c:pt idx="279">
                  <c:v>8.4494252E7</c:v>
                </c:pt>
                <c:pt idx="280">
                  <c:v>8.4494275E7</c:v>
                </c:pt>
                <c:pt idx="281">
                  <c:v>8.4796603E7</c:v>
                </c:pt>
                <c:pt idx="282">
                  <c:v>8.7788833E7</c:v>
                </c:pt>
                <c:pt idx="283">
                  <c:v>8.7921654E7</c:v>
                </c:pt>
                <c:pt idx="284">
                  <c:v>8.9350038E7</c:v>
                </c:pt>
                <c:pt idx="285">
                  <c:v>107275.0</c:v>
                </c:pt>
                <c:pt idx="286">
                  <c:v>108585.0</c:v>
                </c:pt>
                <c:pt idx="287">
                  <c:v>335531.0</c:v>
                </c:pt>
                <c:pt idx="288">
                  <c:v>335619.0</c:v>
                </c:pt>
                <c:pt idx="289">
                  <c:v>397044.0</c:v>
                </c:pt>
                <c:pt idx="290">
                  <c:v>424277.0</c:v>
                </c:pt>
                <c:pt idx="291">
                  <c:v>424288.0</c:v>
                </c:pt>
                <c:pt idx="292">
                  <c:v>426184.0</c:v>
                </c:pt>
                <c:pt idx="293">
                  <c:v>426329.0</c:v>
                </c:pt>
                <c:pt idx="294">
                  <c:v>449659.0</c:v>
                </c:pt>
                <c:pt idx="295">
                  <c:v>450309.0</c:v>
                </c:pt>
                <c:pt idx="296">
                  <c:v>570557.0</c:v>
                </c:pt>
                <c:pt idx="297">
                  <c:v>601632.0</c:v>
                </c:pt>
                <c:pt idx="298">
                  <c:v>603471.0</c:v>
                </c:pt>
                <c:pt idx="299">
                  <c:v>681451.0</c:v>
                </c:pt>
                <c:pt idx="300">
                  <c:v>684579.0</c:v>
                </c:pt>
                <c:pt idx="301">
                  <c:v>772842.0</c:v>
                </c:pt>
                <c:pt idx="302">
                  <c:v>774692.0</c:v>
                </c:pt>
                <c:pt idx="303">
                  <c:v>782397.0</c:v>
                </c:pt>
                <c:pt idx="304">
                  <c:v>961051.0</c:v>
                </c:pt>
                <c:pt idx="305">
                  <c:v>961054.0</c:v>
                </c:pt>
                <c:pt idx="306">
                  <c:v>1.004554E6</c:v>
                </c:pt>
                <c:pt idx="307">
                  <c:v>1.260636E6</c:v>
                </c:pt>
                <c:pt idx="308">
                  <c:v>1.261282E6</c:v>
                </c:pt>
                <c:pt idx="309">
                  <c:v>1.272275E6</c:v>
                </c:pt>
                <c:pt idx="310">
                  <c:v>1.27275E6</c:v>
                </c:pt>
                <c:pt idx="311">
                  <c:v>1.306642E6</c:v>
                </c:pt>
                <c:pt idx="312">
                  <c:v>1.47925E6</c:v>
                </c:pt>
                <c:pt idx="313">
                  <c:v>1.503879E6</c:v>
                </c:pt>
                <c:pt idx="314">
                  <c:v>1.825855E6</c:v>
                </c:pt>
                <c:pt idx="315">
                  <c:v>2.003016E6</c:v>
                </c:pt>
                <c:pt idx="316">
                  <c:v>2.036048E6</c:v>
                </c:pt>
                <c:pt idx="317">
                  <c:v>2.049728E6</c:v>
                </c:pt>
                <c:pt idx="318">
                  <c:v>2.050192E6</c:v>
                </c:pt>
                <c:pt idx="319">
                  <c:v>2.33143E6</c:v>
                </c:pt>
                <c:pt idx="320">
                  <c:v>2.5068E6</c:v>
                </c:pt>
                <c:pt idx="321">
                  <c:v>2.569762E6</c:v>
                </c:pt>
                <c:pt idx="322">
                  <c:v>2.815145E6</c:v>
                </c:pt>
                <c:pt idx="323">
                  <c:v>2.86745E6</c:v>
                </c:pt>
                <c:pt idx="324">
                  <c:v>3.117937E6</c:v>
                </c:pt>
                <c:pt idx="325">
                  <c:v>3.170188E6</c:v>
                </c:pt>
                <c:pt idx="326">
                  <c:v>3.490922E6</c:v>
                </c:pt>
                <c:pt idx="327">
                  <c:v>3.639139E6</c:v>
                </c:pt>
                <c:pt idx="328">
                  <c:v>3.656482E6</c:v>
                </c:pt>
                <c:pt idx="329">
                  <c:v>3.707747E6</c:v>
                </c:pt>
                <c:pt idx="330">
                  <c:v>3.721773E6</c:v>
                </c:pt>
                <c:pt idx="331">
                  <c:v>3.724465E6</c:v>
                </c:pt>
                <c:pt idx="332">
                  <c:v>3.811556E6</c:v>
                </c:pt>
                <c:pt idx="333">
                  <c:v>4.016844E6</c:v>
                </c:pt>
                <c:pt idx="334">
                  <c:v>4.033436E6</c:v>
                </c:pt>
                <c:pt idx="335">
                  <c:v>4.164364E6</c:v>
                </c:pt>
                <c:pt idx="336">
                  <c:v>4.245693E6</c:v>
                </c:pt>
                <c:pt idx="337">
                  <c:v>4.39029E6</c:v>
                </c:pt>
                <c:pt idx="338">
                  <c:v>4.790273E6</c:v>
                </c:pt>
                <c:pt idx="339">
                  <c:v>4.797356E6</c:v>
                </c:pt>
                <c:pt idx="340">
                  <c:v>4.797457E6</c:v>
                </c:pt>
                <c:pt idx="341">
                  <c:v>4.815602E6</c:v>
                </c:pt>
                <c:pt idx="342">
                  <c:v>4.833421E6</c:v>
                </c:pt>
                <c:pt idx="343">
                  <c:v>4.83397E6</c:v>
                </c:pt>
                <c:pt idx="344">
                  <c:v>4.837545E6</c:v>
                </c:pt>
                <c:pt idx="345">
                  <c:v>4.924334E6</c:v>
                </c:pt>
                <c:pt idx="346">
                  <c:v>4.934549E6</c:v>
                </c:pt>
                <c:pt idx="347">
                  <c:v>4.935146E6</c:v>
                </c:pt>
                <c:pt idx="348">
                  <c:v>4.945687E6</c:v>
                </c:pt>
                <c:pt idx="349">
                  <c:v>5.064917E6</c:v>
                </c:pt>
                <c:pt idx="350">
                  <c:v>5.075542E6</c:v>
                </c:pt>
                <c:pt idx="351">
                  <c:v>5.075633E6</c:v>
                </c:pt>
                <c:pt idx="352">
                  <c:v>5.097947E6</c:v>
                </c:pt>
                <c:pt idx="353">
                  <c:v>5.106184E6</c:v>
                </c:pt>
                <c:pt idx="354">
                  <c:v>5.128817E6</c:v>
                </c:pt>
                <c:pt idx="355">
                  <c:v>5.132636E6</c:v>
                </c:pt>
                <c:pt idx="356">
                  <c:v>5.140561E6</c:v>
                </c:pt>
                <c:pt idx="357">
                  <c:v>5.145474E6</c:v>
                </c:pt>
                <c:pt idx="358">
                  <c:v>8.839954E6</c:v>
                </c:pt>
                <c:pt idx="359">
                  <c:v>1.0855341E7</c:v>
                </c:pt>
                <c:pt idx="360">
                  <c:v>1.1001743E7</c:v>
                </c:pt>
                <c:pt idx="361">
                  <c:v>1.1362729E7</c:v>
                </c:pt>
                <c:pt idx="362">
                  <c:v>1.1362819E7</c:v>
                </c:pt>
                <c:pt idx="363">
                  <c:v>1.1374866E7</c:v>
                </c:pt>
                <c:pt idx="364">
                  <c:v>1.1444572E7</c:v>
                </c:pt>
                <c:pt idx="365">
                  <c:v>1.1444726E7</c:v>
                </c:pt>
                <c:pt idx="366">
                  <c:v>1.1969724E7</c:v>
                </c:pt>
                <c:pt idx="367">
                  <c:v>1.1981487E7</c:v>
                </c:pt>
                <c:pt idx="368">
                  <c:v>1.2009781E7</c:v>
                </c:pt>
                <c:pt idx="369">
                  <c:v>1.2758966E7</c:v>
                </c:pt>
                <c:pt idx="370">
                  <c:v>1.4755908E7</c:v>
                </c:pt>
                <c:pt idx="371">
                  <c:v>1.498942E7</c:v>
                </c:pt>
                <c:pt idx="372">
                  <c:v>1.5095675E7</c:v>
                </c:pt>
                <c:pt idx="373">
                  <c:v>1.5098047E7</c:v>
                </c:pt>
                <c:pt idx="374">
                  <c:v>1.5111218E7</c:v>
                </c:pt>
                <c:pt idx="375">
                  <c:v>1.5204289E7</c:v>
                </c:pt>
                <c:pt idx="376">
                  <c:v>1.5711335E7</c:v>
                </c:pt>
                <c:pt idx="377">
                  <c:v>1.5811023E7</c:v>
                </c:pt>
                <c:pt idx="378">
                  <c:v>1.5811062E7</c:v>
                </c:pt>
                <c:pt idx="379">
                  <c:v>1.5818141E7</c:v>
                </c:pt>
                <c:pt idx="380">
                  <c:v>1.581831E7</c:v>
                </c:pt>
                <c:pt idx="381">
                  <c:v>1.5818452E7</c:v>
                </c:pt>
                <c:pt idx="382">
                  <c:v>1.5818842E7</c:v>
                </c:pt>
                <c:pt idx="383">
                  <c:v>1.5839034E7</c:v>
                </c:pt>
                <c:pt idx="384">
                  <c:v>1.5842023E7</c:v>
                </c:pt>
                <c:pt idx="385">
                  <c:v>1.5843965E7</c:v>
                </c:pt>
                <c:pt idx="386">
                  <c:v>1.6291971E7</c:v>
                </c:pt>
                <c:pt idx="387">
                  <c:v>1.8849858E7</c:v>
                </c:pt>
                <c:pt idx="388">
                  <c:v>1.9041595E7</c:v>
                </c:pt>
                <c:pt idx="389">
                  <c:v>1.9067933E7</c:v>
                </c:pt>
                <c:pt idx="390">
                  <c:v>1.9085298E7</c:v>
                </c:pt>
                <c:pt idx="391">
                  <c:v>1.9089562E7</c:v>
                </c:pt>
                <c:pt idx="392">
                  <c:v>1.9503598E7</c:v>
                </c:pt>
                <c:pt idx="393">
                  <c:v>1.9509333E7</c:v>
                </c:pt>
                <c:pt idx="394">
                  <c:v>1.9547747E7</c:v>
                </c:pt>
                <c:pt idx="395">
                  <c:v>1.9548116E7</c:v>
                </c:pt>
                <c:pt idx="396">
                  <c:v>1.954829E7</c:v>
                </c:pt>
                <c:pt idx="397">
                  <c:v>1.954874E7</c:v>
                </c:pt>
                <c:pt idx="398">
                  <c:v>1.9680546E7</c:v>
                </c:pt>
                <c:pt idx="399">
                  <c:v>1.9711717E7</c:v>
                </c:pt>
                <c:pt idx="400">
                  <c:v>1.9726275E7</c:v>
                </c:pt>
                <c:pt idx="401">
                  <c:v>1.9800213E7</c:v>
                </c:pt>
                <c:pt idx="402">
                  <c:v>2.004333E7</c:v>
                </c:pt>
                <c:pt idx="403">
                  <c:v>2.0359633E7</c:v>
                </c:pt>
                <c:pt idx="404">
                  <c:v>2.0376755E7</c:v>
                </c:pt>
                <c:pt idx="405">
                  <c:v>2.0410488E7</c:v>
                </c:pt>
                <c:pt idx="406">
                  <c:v>2.0410547E7</c:v>
                </c:pt>
                <c:pt idx="407">
                  <c:v>2.0498031E7</c:v>
                </c:pt>
                <c:pt idx="408">
                  <c:v>2.0498071E7</c:v>
                </c:pt>
                <c:pt idx="409">
                  <c:v>2.1078693E7</c:v>
                </c:pt>
                <c:pt idx="410">
                  <c:v>2.1145648E7</c:v>
                </c:pt>
                <c:pt idx="411">
                  <c:v>2.1151913E7</c:v>
                </c:pt>
                <c:pt idx="412">
                  <c:v>2.1272591E7</c:v>
                </c:pt>
                <c:pt idx="413">
                  <c:v>2.2291535E7</c:v>
                </c:pt>
                <c:pt idx="414">
                  <c:v>2.2319517E7</c:v>
                </c:pt>
                <c:pt idx="415">
                  <c:v>2.3197562E7</c:v>
                </c:pt>
                <c:pt idx="416">
                  <c:v>2.3360199E7</c:v>
                </c:pt>
                <c:pt idx="417">
                  <c:v>2.3536531E7</c:v>
                </c:pt>
                <c:pt idx="418">
                  <c:v>2.3677006E7</c:v>
                </c:pt>
                <c:pt idx="419">
                  <c:v>2.3700676E7</c:v>
                </c:pt>
                <c:pt idx="420">
                  <c:v>2.3711925E7</c:v>
                </c:pt>
                <c:pt idx="421">
                  <c:v>2.3712183E7</c:v>
                </c:pt>
                <c:pt idx="422">
                  <c:v>2.4226265E7</c:v>
                </c:pt>
                <c:pt idx="423">
                  <c:v>2.4583406E7</c:v>
                </c:pt>
                <c:pt idx="424">
                  <c:v>2.4788645E7</c:v>
                </c:pt>
                <c:pt idx="425">
                  <c:v>2.4801737E7</c:v>
                </c:pt>
                <c:pt idx="426">
                  <c:v>2.4801979E7</c:v>
                </c:pt>
                <c:pt idx="427">
                  <c:v>2.4802325E7</c:v>
                </c:pt>
                <c:pt idx="428">
                  <c:v>2.4816492E7</c:v>
                </c:pt>
                <c:pt idx="429">
                  <c:v>2.4826541E7</c:v>
                </c:pt>
                <c:pt idx="430">
                  <c:v>2.4835168E7</c:v>
                </c:pt>
                <c:pt idx="431">
                  <c:v>2.4888646E7</c:v>
                </c:pt>
                <c:pt idx="432">
                  <c:v>2.4918048E7</c:v>
                </c:pt>
                <c:pt idx="433">
                  <c:v>2.5239805E7</c:v>
                </c:pt>
                <c:pt idx="434">
                  <c:v>2.5239872E7</c:v>
                </c:pt>
                <c:pt idx="435">
                  <c:v>2.5255506E7</c:v>
                </c:pt>
                <c:pt idx="436">
                  <c:v>2.5258035E7</c:v>
                </c:pt>
                <c:pt idx="437">
                  <c:v>2.5258655E7</c:v>
                </c:pt>
                <c:pt idx="438">
                  <c:v>2.5263278E7</c:v>
                </c:pt>
                <c:pt idx="439">
                  <c:v>2.5268368E7</c:v>
                </c:pt>
                <c:pt idx="440">
                  <c:v>2.59447E7</c:v>
                </c:pt>
                <c:pt idx="441">
                  <c:v>2.7221733E7</c:v>
                </c:pt>
                <c:pt idx="442">
                  <c:v>2.723811E7</c:v>
                </c:pt>
                <c:pt idx="443">
                  <c:v>2.7246617E7</c:v>
                </c:pt>
                <c:pt idx="444">
                  <c:v>2.7356203E7</c:v>
                </c:pt>
                <c:pt idx="445">
                  <c:v>2.7373872E7</c:v>
                </c:pt>
                <c:pt idx="446">
                  <c:v>2.7373915E7</c:v>
                </c:pt>
                <c:pt idx="447">
                  <c:v>2.7373964E7</c:v>
                </c:pt>
                <c:pt idx="448">
                  <c:v>2.7373972E7</c:v>
                </c:pt>
                <c:pt idx="449">
                  <c:v>2.737418E7</c:v>
                </c:pt>
                <c:pt idx="450">
                  <c:v>2.73744E7</c:v>
                </c:pt>
                <c:pt idx="451">
                  <c:v>2.7472772E7</c:v>
                </c:pt>
                <c:pt idx="452">
                  <c:v>2.7692835E7</c:v>
                </c:pt>
                <c:pt idx="453">
                  <c:v>2.8507644E7</c:v>
                </c:pt>
                <c:pt idx="454">
                  <c:v>2.8603655E7</c:v>
                </c:pt>
                <c:pt idx="455">
                  <c:v>2.8617128E7</c:v>
                </c:pt>
                <c:pt idx="456">
                  <c:v>2.8846866E7</c:v>
                </c:pt>
                <c:pt idx="457">
                  <c:v>2.8883241E7</c:v>
                </c:pt>
                <c:pt idx="458">
                  <c:v>2.8898793E7</c:v>
                </c:pt>
                <c:pt idx="459">
                  <c:v>2.8915527E7</c:v>
                </c:pt>
                <c:pt idx="460">
                  <c:v>2.8944396E7</c:v>
                </c:pt>
                <c:pt idx="461">
                  <c:v>2.89447E7</c:v>
                </c:pt>
                <c:pt idx="462">
                  <c:v>2.9576811E7</c:v>
                </c:pt>
                <c:pt idx="463">
                  <c:v>2.9994922E7</c:v>
                </c:pt>
                <c:pt idx="464">
                  <c:v>2.99982E7</c:v>
                </c:pt>
                <c:pt idx="465">
                  <c:v>3.00185E7</c:v>
                </c:pt>
                <c:pt idx="466">
                  <c:v>3.009763E7</c:v>
                </c:pt>
                <c:pt idx="467">
                  <c:v>3.0199584E7</c:v>
                </c:pt>
                <c:pt idx="468">
                  <c:v>3.0408765E7</c:v>
                </c:pt>
                <c:pt idx="469">
                  <c:v>3.0408961E7</c:v>
                </c:pt>
                <c:pt idx="470">
                  <c:v>3.0409241E7</c:v>
                </c:pt>
                <c:pt idx="471">
                  <c:v>3.0409699E7</c:v>
                </c:pt>
                <c:pt idx="472">
                  <c:v>3.0410101E7</c:v>
                </c:pt>
                <c:pt idx="473">
                  <c:v>3.0518041E7</c:v>
                </c:pt>
                <c:pt idx="474">
                  <c:v>3.0536918E7</c:v>
                </c:pt>
                <c:pt idx="475">
                  <c:v>3.0720835E7</c:v>
                </c:pt>
                <c:pt idx="476">
                  <c:v>3.1072909E7</c:v>
                </c:pt>
                <c:pt idx="477">
                  <c:v>3.1088347E7</c:v>
                </c:pt>
                <c:pt idx="478">
                  <c:v>3.1090269E7</c:v>
                </c:pt>
                <c:pt idx="479">
                  <c:v>3.1090636E7</c:v>
                </c:pt>
                <c:pt idx="480">
                  <c:v>3.1121793E7</c:v>
                </c:pt>
                <c:pt idx="481">
                  <c:v>3.1141993E7</c:v>
                </c:pt>
                <c:pt idx="482">
                  <c:v>3.1193942E7</c:v>
                </c:pt>
                <c:pt idx="483">
                  <c:v>3.1195279E7</c:v>
                </c:pt>
                <c:pt idx="484">
                  <c:v>3.1336719E7</c:v>
                </c:pt>
                <c:pt idx="485">
                  <c:v>3.1374535E7</c:v>
                </c:pt>
                <c:pt idx="486">
                  <c:v>3.1422429E7</c:v>
                </c:pt>
                <c:pt idx="487">
                  <c:v>3.1580272E7</c:v>
                </c:pt>
                <c:pt idx="488">
                  <c:v>3.158053E7</c:v>
                </c:pt>
                <c:pt idx="489">
                  <c:v>3.1885186E7</c:v>
                </c:pt>
                <c:pt idx="490">
                  <c:v>3.1926619E7</c:v>
                </c:pt>
                <c:pt idx="491">
                  <c:v>4.6731413E7</c:v>
                </c:pt>
                <c:pt idx="492">
                  <c:v>4.6773999E7</c:v>
                </c:pt>
                <c:pt idx="493">
                  <c:v>4.8201432E7</c:v>
                </c:pt>
                <c:pt idx="494">
                  <c:v>4.8204078E7</c:v>
                </c:pt>
                <c:pt idx="495">
                  <c:v>4.8248918E7</c:v>
                </c:pt>
                <c:pt idx="496">
                  <c:v>4.9314837E7</c:v>
                </c:pt>
                <c:pt idx="497">
                  <c:v>5.348101E7</c:v>
                </c:pt>
                <c:pt idx="498">
                  <c:v>5.3503934E7</c:v>
                </c:pt>
                <c:pt idx="499">
                  <c:v>5.3503943E7</c:v>
                </c:pt>
                <c:pt idx="500">
                  <c:v>5.3504721E7</c:v>
                </c:pt>
                <c:pt idx="501">
                  <c:v>5.3524308E7</c:v>
                </c:pt>
                <c:pt idx="502">
                  <c:v>5.4317628E7</c:v>
                </c:pt>
                <c:pt idx="503">
                  <c:v>5.5519607E7</c:v>
                </c:pt>
                <c:pt idx="504">
                  <c:v>5.5527113E7</c:v>
                </c:pt>
                <c:pt idx="505">
                  <c:v>5.5731835E7</c:v>
                </c:pt>
                <c:pt idx="506">
                  <c:v>5.5794587E7</c:v>
                </c:pt>
                <c:pt idx="507">
                  <c:v>5.6377748E7</c:v>
                </c:pt>
                <c:pt idx="508">
                  <c:v>5.6652671E7</c:v>
                </c:pt>
                <c:pt idx="509">
                  <c:v>5.6673227E7</c:v>
                </c:pt>
                <c:pt idx="510">
                  <c:v>5.6691995E7</c:v>
                </c:pt>
                <c:pt idx="511">
                  <c:v>5.6700722E7</c:v>
                </c:pt>
                <c:pt idx="512">
                  <c:v>5.6701294E7</c:v>
                </c:pt>
                <c:pt idx="513">
                  <c:v>5.6711558E7</c:v>
                </c:pt>
                <c:pt idx="514">
                  <c:v>5.671642E7</c:v>
                </c:pt>
                <c:pt idx="515">
                  <c:v>5.6717202E7</c:v>
                </c:pt>
                <c:pt idx="516">
                  <c:v>5.6839439E7</c:v>
                </c:pt>
                <c:pt idx="517">
                  <c:v>5.6857753E7</c:v>
                </c:pt>
                <c:pt idx="518">
                  <c:v>5.6899396E7</c:v>
                </c:pt>
                <c:pt idx="519">
                  <c:v>5.6906626E7</c:v>
                </c:pt>
                <c:pt idx="520">
                  <c:v>5.6921848E7</c:v>
                </c:pt>
                <c:pt idx="521">
                  <c:v>5.6973993E7</c:v>
                </c:pt>
                <c:pt idx="522">
                  <c:v>5.6995957E7</c:v>
                </c:pt>
                <c:pt idx="523">
                  <c:v>5.7016092E7</c:v>
                </c:pt>
                <c:pt idx="524">
                  <c:v>5.7091977E7</c:v>
                </c:pt>
                <c:pt idx="525">
                  <c:v>5.710134E7</c:v>
                </c:pt>
                <c:pt idx="526">
                  <c:v>5.7101373E7</c:v>
                </c:pt>
                <c:pt idx="527">
                  <c:v>5.7499902E7</c:v>
                </c:pt>
                <c:pt idx="528">
                  <c:v>5.7503773E7</c:v>
                </c:pt>
                <c:pt idx="529">
                  <c:v>5.7546635E7</c:v>
                </c:pt>
                <c:pt idx="530">
                  <c:v>5.7689385E7</c:v>
                </c:pt>
                <c:pt idx="531">
                  <c:v>5.7689805E7</c:v>
                </c:pt>
                <c:pt idx="532">
                  <c:v>5.7732012E7</c:v>
                </c:pt>
                <c:pt idx="533">
                  <c:v>5.7938755E7</c:v>
                </c:pt>
                <c:pt idx="534">
                  <c:v>5.7950057E7</c:v>
                </c:pt>
                <c:pt idx="535">
                  <c:v>5.7996932E7</c:v>
                </c:pt>
                <c:pt idx="536">
                  <c:v>5.8019396E7</c:v>
                </c:pt>
                <c:pt idx="537">
                  <c:v>5.8318604E7</c:v>
                </c:pt>
                <c:pt idx="538">
                  <c:v>5.8560041E7</c:v>
                </c:pt>
                <c:pt idx="539">
                  <c:v>5.8572687E7</c:v>
                </c:pt>
                <c:pt idx="540">
                  <c:v>5.8713798E7</c:v>
                </c:pt>
                <c:pt idx="541">
                  <c:v>6.5016285E7</c:v>
                </c:pt>
                <c:pt idx="542">
                  <c:v>6.5022234E7</c:v>
                </c:pt>
                <c:pt idx="543">
                  <c:v>6.6432424E7</c:v>
                </c:pt>
                <c:pt idx="544">
                  <c:v>6.6613457E7</c:v>
                </c:pt>
                <c:pt idx="545">
                  <c:v>6.6919665E7</c:v>
                </c:pt>
                <c:pt idx="546">
                  <c:v>6.7318326E7</c:v>
                </c:pt>
                <c:pt idx="547">
                  <c:v>6.7691668E7</c:v>
                </c:pt>
                <c:pt idx="548">
                  <c:v>6.7973973E7</c:v>
                </c:pt>
                <c:pt idx="549">
                  <c:v>6.8088485E7</c:v>
                </c:pt>
                <c:pt idx="550">
                  <c:v>6.8288983E7</c:v>
                </c:pt>
                <c:pt idx="551">
                  <c:v>6.8289059E7</c:v>
                </c:pt>
                <c:pt idx="552">
                  <c:v>6.829332E7</c:v>
                </c:pt>
                <c:pt idx="553">
                  <c:v>6.8335392E7</c:v>
                </c:pt>
                <c:pt idx="554">
                  <c:v>6.8349938E7</c:v>
                </c:pt>
                <c:pt idx="555">
                  <c:v>6.8387457E7</c:v>
                </c:pt>
                <c:pt idx="556">
                  <c:v>6.8598007E7</c:v>
                </c:pt>
                <c:pt idx="557">
                  <c:v>6.871373E7</c:v>
                </c:pt>
                <c:pt idx="558">
                  <c:v>6.8713823E7</c:v>
                </c:pt>
                <c:pt idx="559">
                  <c:v>6.872147E7</c:v>
                </c:pt>
                <c:pt idx="560">
                  <c:v>6.9143577E7</c:v>
                </c:pt>
                <c:pt idx="561">
                  <c:v>6.9177268E7</c:v>
                </c:pt>
                <c:pt idx="562">
                  <c:v>6.9304048E7</c:v>
                </c:pt>
                <c:pt idx="563">
                  <c:v>6.9375658E7</c:v>
                </c:pt>
                <c:pt idx="564">
                  <c:v>6.9377499E7</c:v>
                </c:pt>
                <c:pt idx="565">
                  <c:v>6.9381769E7</c:v>
                </c:pt>
                <c:pt idx="566">
                  <c:v>6.9718972E7</c:v>
                </c:pt>
                <c:pt idx="567">
                  <c:v>6.9728064E7</c:v>
                </c:pt>
                <c:pt idx="568">
                  <c:v>7.0164334E7</c:v>
                </c:pt>
                <c:pt idx="569">
                  <c:v>7.0190401E7</c:v>
                </c:pt>
                <c:pt idx="570">
                  <c:v>7.0211199E7</c:v>
                </c:pt>
                <c:pt idx="571">
                  <c:v>7.021129E7</c:v>
                </c:pt>
                <c:pt idx="572">
                  <c:v>7.0367491E7</c:v>
                </c:pt>
                <c:pt idx="573">
                  <c:v>7.0405895E7</c:v>
                </c:pt>
                <c:pt idx="574">
                  <c:v>7.0710858E7</c:v>
                </c:pt>
                <c:pt idx="575">
                  <c:v>7.1220755E7</c:v>
                </c:pt>
                <c:pt idx="576">
                  <c:v>7.1318001E7</c:v>
                </c:pt>
                <c:pt idx="577">
                  <c:v>7.1411636E7</c:v>
                </c:pt>
                <c:pt idx="578">
                  <c:v>7.1682796E7</c:v>
                </c:pt>
                <c:pt idx="579">
                  <c:v>7.1710428E7</c:v>
                </c:pt>
                <c:pt idx="580">
                  <c:v>7.1712786E7</c:v>
                </c:pt>
                <c:pt idx="581">
                  <c:v>7.177319E7</c:v>
                </c:pt>
                <c:pt idx="582">
                  <c:v>7.2134393E7</c:v>
                </c:pt>
                <c:pt idx="583">
                  <c:v>7.2138395E7</c:v>
                </c:pt>
                <c:pt idx="584">
                  <c:v>7.2821916E7</c:v>
                </c:pt>
                <c:pt idx="585">
                  <c:v>7.2992221E7</c:v>
                </c:pt>
                <c:pt idx="586">
                  <c:v>7.2992269E7</c:v>
                </c:pt>
                <c:pt idx="587">
                  <c:v>7.4366531E7</c:v>
                </c:pt>
                <c:pt idx="588">
                  <c:v>7.4394671E7</c:v>
                </c:pt>
                <c:pt idx="589">
                  <c:v>7.4444838E7</c:v>
                </c:pt>
                <c:pt idx="590">
                  <c:v>7.4519807E7</c:v>
                </c:pt>
                <c:pt idx="591">
                  <c:v>7.4537591E7</c:v>
                </c:pt>
                <c:pt idx="592">
                  <c:v>7.4695079E7</c:v>
                </c:pt>
                <c:pt idx="593">
                  <c:v>7.4706349E7</c:v>
                </c:pt>
                <c:pt idx="594">
                  <c:v>7.7228866E7</c:v>
                </c:pt>
                <c:pt idx="595">
                  <c:v>7.7323235E7</c:v>
                </c:pt>
                <c:pt idx="596">
                  <c:v>7.7325325E7</c:v>
                </c:pt>
                <c:pt idx="597">
                  <c:v>7.7359919E7</c:v>
                </c:pt>
                <c:pt idx="598">
                  <c:v>7.7401545E7</c:v>
                </c:pt>
                <c:pt idx="599">
                  <c:v>7.7769834E7</c:v>
                </c:pt>
                <c:pt idx="600">
                  <c:v>7.7775917E7</c:v>
                </c:pt>
                <c:pt idx="601">
                  <c:v>7.8011559E7</c:v>
                </c:pt>
                <c:pt idx="602">
                  <c:v>7.8064351E7</c:v>
                </c:pt>
                <c:pt idx="603">
                  <c:v>8.1056441E7</c:v>
                </c:pt>
                <c:pt idx="604">
                  <c:v>8.1061827E7</c:v>
                </c:pt>
                <c:pt idx="605">
                  <c:v>8.1066339E7</c:v>
                </c:pt>
                <c:pt idx="606">
                  <c:v>8.1074904E7</c:v>
                </c:pt>
                <c:pt idx="607">
                  <c:v>8.1076821E7</c:v>
                </c:pt>
                <c:pt idx="608">
                  <c:v>8.1077204E7</c:v>
                </c:pt>
                <c:pt idx="609">
                  <c:v>8.1077915E7</c:v>
                </c:pt>
                <c:pt idx="610">
                  <c:v>8.1094951E7</c:v>
                </c:pt>
                <c:pt idx="611">
                  <c:v>8.1095099E7</c:v>
                </c:pt>
                <c:pt idx="612">
                  <c:v>8.1095219E7</c:v>
                </c:pt>
                <c:pt idx="613">
                  <c:v>8.1095363E7</c:v>
                </c:pt>
                <c:pt idx="614">
                  <c:v>8.1124275E7</c:v>
                </c:pt>
                <c:pt idx="615">
                  <c:v>8.1145976E7</c:v>
                </c:pt>
                <c:pt idx="616">
                  <c:v>8.1151123E7</c:v>
                </c:pt>
                <c:pt idx="617">
                  <c:v>8.1157385E7</c:v>
                </c:pt>
                <c:pt idx="618">
                  <c:v>8.1180988E7</c:v>
                </c:pt>
                <c:pt idx="619">
                  <c:v>8.1181097E7</c:v>
                </c:pt>
                <c:pt idx="620">
                  <c:v>8.1183325E7</c:v>
                </c:pt>
                <c:pt idx="621">
                  <c:v>8.119952E7</c:v>
                </c:pt>
                <c:pt idx="622">
                  <c:v>8.1232275E7</c:v>
                </c:pt>
                <c:pt idx="623">
                  <c:v>8.1232294E7</c:v>
                </c:pt>
                <c:pt idx="624">
                  <c:v>8.127912E7</c:v>
                </c:pt>
                <c:pt idx="625">
                  <c:v>8.1295902E7</c:v>
                </c:pt>
                <c:pt idx="626">
                  <c:v>8.1301571E7</c:v>
                </c:pt>
                <c:pt idx="627">
                  <c:v>8.1398635E7</c:v>
                </c:pt>
                <c:pt idx="628">
                  <c:v>8.1888152E7</c:v>
                </c:pt>
                <c:pt idx="629">
                  <c:v>8.1941319E7</c:v>
                </c:pt>
                <c:pt idx="630">
                  <c:v>8.1971403E7</c:v>
                </c:pt>
                <c:pt idx="631">
                  <c:v>8.203381E7</c:v>
                </c:pt>
                <c:pt idx="632">
                  <c:v>8.2185112E7</c:v>
                </c:pt>
                <c:pt idx="633">
                  <c:v>8.3065664E7</c:v>
                </c:pt>
                <c:pt idx="634">
                  <c:v>8.3983071E7</c:v>
                </c:pt>
                <c:pt idx="635">
                  <c:v>8.3999033E7</c:v>
                </c:pt>
                <c:pt idx="636">
                  <c:v>8.4209634E7</c:v>
                </c:pt>
                <c:pt idx="637">
                  <c:v>8.4209738E7</c:v>
                </c:pt>
                <c:pt idx="638">
                  <c:v>8.4209815E7</c:v>
                </c:pt>
                <c:pt idx="639">
                  <c:v>8.4209816E7</c:v>
                </c:pt>
                <c:pt idx="640">
                  <c:v>8.4209864E7</c:v>
                </c:pt>
                <c:pt idx="641">
                  <c:v>8.4212571E7</c:v>
                </c:pt>
                <c:pt idx="642">
                  <c:v>8.4213114E7</c:v>
                </c:pt>
                <c:pt idx="643">
                  <c:v>8.4213434E7</c:v>
                </c:pt>
                <c:pt idx="644">
                  <c:v>8.4215133E7</c:v>
                </c:pt>
                <c:pt idx="645">
                  <c:v>8.421539E7</c:v>
                </c:pt>
                <c:pt idx="646">
                  <c:v>8.4224805E7</c:v>
                </c:pt>
                <c:pt idx="647">
                  <c:v>8.4229559E7</c:v>
                </c:pt>
                <c:pt idx="648">
                  <c:v>8.422958E7</c:v>
                </c:pt>
                <c:pt idx="649">
                  <c:v>8.4351893E7</c:v>
                </c:pt>
                <c:pt idx="650">
                  <c:v>8.4449161E7</c:v>
                </c:pt>
                <c:pt idx="651">
                  <c:v>8.4494252E7</c:v>
                </c:pt>
                <c:pt idx="652">
                  <c:v>8.4494275E7</c:v>
                </c:pt>
                <c:pt idx="653">
                  <c:v>8.4691013E7</c:v>
                </c:pt>
                <c:pt idx="654">
                  <c:v>8.4691044E7</c:v>
                </c:pt>
                <c:pt idx="655">
                  <c:v>8.4691433E7</c:v>
                </c:pt>
                <c:pt idx="656">
                  <c:v>8.4796603E7</c:v>
                </c:pt>
                <c:pt idx="657">
                  <c:v>8.514397E7</c:v>
                </c:pt>
                <c:pt idx="658">
                  <c:v>8.5704622E7</c:v>
                </c:pt>
                <c:pt idx="659">
                  <c:v>8.7445363E7</c:v>
                </c:pt>
                <c:pt idx="660">
                  <c:v>8.7678144E7</c:v>
                </c:pt>
                <c:pt idx="661">
                  <c:v>8.7678165E7</c:v>
                </c:pt>
                <c:pt idx="662">
                  <c:v>8.7788833E7</c:v>
                </c:pt>
                <c:pt idx="663">
                  <c:v>8.7921654E7</c:v>
                </c:pt>
                <c:pt idx="664">
                  <c:v>8.8052146E7</c:v>
                </c:pt>
                <c:pt idx="665">
                  <c:v>8.8713236E7</c:v>
                </c:pt>
                <c:pt idx="666">
                  <c:v>8.8724347E7</c:v>
                </c:pt>
                <c:pt idx="667">
                  <c:v>8.8767769E7</c:v>
                </c:pt>
                <c:pt idx="668">
                  <c:v>8.8872229E7</c:v>
                </c:pt>
                <c:pt idx="669">
                  <c:v>8.9350038E7</c:v>
                </c:pt>
                <c:pt idx="670">
                  <c:v>8.9598356E7</c:v>
                </c:pt>
              </c:numCache>
            </c:numRef>
          </c:xVal>
          <c:yVal>
            <c:numRef>
              <c:f>DJKGF2!$K$2:$K$672</c:f>
              <c:numCache>
                <c:formatCode>0.00</c:formatCode>
                <c:ptCount val="671"/>
                <c:pt idx="0">
                  <c:v>0.0625</c:v>
                </c:pt>
                <c:pt idx="1">
                  <c:v>0.600000000000002</c:v>
                </c:pt>
                <c:pt idx="2">
                  <c:v>0.810126582278483</c:v>
                </c:pt>
                <c:pt idx="3">
                  <c:v>0.157894736842106</c:v>
                </c:pt>
                <c:pt idx="4">
                  <c:v>0.196428571428571</c:v>
                </c:pt>
                <c:pt idx="5">
                  <c:v>0.207547169811321</c:v>
                </c:pt>
                <c:pt idx="6">
                  <c:v>0.254385964912283</c:v>
                </c:pt>
                <c:pt idx="7">
                  <c:v>0.909090909090908</c:v>
                </c:pt>
                <c:pt idx="8">
                  <c:v>0.853333333333334</c:v>
                </c:pt>
                <c:pt idx="9">
                  <c:v>0.40909090909091</c:v>
                </c:pt>
                <c:pt idx="10">
                  <c:v>0.204545454545455</c:v>
                </c:pt>
                <c:pt idx="11">
                  <c:v>0.206896551724138</c:v>
                </c:pt>
                <c:pt idx="12">
                  <c:v>0.3</c:v>
                </c:pt>
                <c:pt idx="13">
                  <c:v>0.277777777777778</c:v>
                </c:pt>
                <c:pt idx="14">
                  <c:v>0.269230769230769</c:v>
                </c:pt>
                <c:pt idx="15">
                  <c:v>0.269230769230769</c:v>
                </c:pt>
                <c:pt idx="16">
                  <c:v>0.88425925925926</c:v>
                </c:pt>
                <c:pt idx="17">
                  <c:v>0.789954337899545</c:v>
                </c:pt>
                <c:pt idx="18">
                  <c:v>0.207792207792208</c:v>
                </c:pt>
                <c:pt idx="19">
                  <c:v>0.8</c:v>
                </c:pt>
                <c:pt idx="20">
                  <c:v>0.183673469387755</c:v>
                </c:pt>
                <c:pt idx="21">
                  <c:v>0.88888888888889</c:v>
                </c:pt>
                <c:pt idx="22">
                  <c:v>0.777777777777779</c:v>
                </c:pt>
                <c:pt idx="23">
                  <c:v>0.806451612903228</c:v>
                </c:pt>
                <c:pt idx="24">
                  <c:v>0.88888888888889</c:v>
                </c:pt>
                <c:pt idx="25">
                  <c:v>0.0588235294117647</c:v>
                </c:pt>
                <c:pt idx="26">
                  <c:v>0.882352941176471</c:v>
                </c:pt>
                <c:pt idx="27">
                  <c:v>0.841269841269843</c:v>
                </c:pt>
                <c:pt idx="28">
                  <c:v>0.871794871794876</c:v>
                </c:pt>
                <c:pt idx="29">
                  <c:v>0.2</c:v>
                </c:pt>
                <c:pt idx="30">
                  <c:v>0.866666666666667</c:v>
                </c:pt>
                <c:pt idx="31">
                  <c:v>0.277777777777778</c:v>
                </c:pt>
                <c:pt idx="32">
                  <c:v>0.17948717948718</c:v>
                </c:pt>
                <c:pt idx="33">
                  <c:v>0.192592592592593</c:v>
                </c:pt>
                <c:pt idx="34">
                  <c:v>0.213836477987422</c:v>
                </c:pt>
                <c:pt idx="35">
                  <c:v>0.0434782608695652</c:v>
                </c:pt>
                <c:pt idx="36">
                  <c:v>0.777777777777779</c:v>
                </c:pt>
                <c:pt idx="37">
                  <c:v>0.262626262626263</c:v>
                </c:pt>
                <c:pt idx="38">
                  <c:v>0.171428571428571</c:v>
                </c:pt>
                <c:pt idx="39">
                  <c:v>0.208333333333334</c:v>
                </c:pt>
                <c:pt idx="40">
                  <c:v>0.5</c:v>
                </c:pt>
                <c:pt idx="41">
                  <c:v>0.600000000000002</c:v>
                </c:pt>
                <c:pt idx="42">
                  <c:v>0.553398058252428</c:v>
                </c:pt>
                <c:pt idx="43">
                  <c:v>0.489361702127661</c:v>
                </c:pt>
                <c:pt idx="44">
                  <c:v>0.0263157894736842</c:v>
                </c:pt>
                <c:pt idx="45">
                  <c:v>0.195402298850575</c:v>
                </c:pt>
                <c:pt idx="46">
                  <c:v>0.861702127659578</c:v>
                </c:pt>
                <c:pt idx="47">
                  <c:v>0.866666666666667</c:v>
                </c:pt>
                <c:pt idx="48">
                  <c:v>0.902777777777778</c:v>
                </c:pt>
                <c:pt idx="49">
                  <c:v>0.872340425531915</c:v>
                </c:pt>
                <c:pt idx="50">
                  <c:v>0.901234567901231</c:v>
                </c:pt>
                <c:pt idx="51">
                  <c:v>0.125</c:v>
                </c:pt>
                <c:pt idx="52">
                  <c:v>0.242424242424243</c:v>
                </c:pt>
                <c:pt idx="53">
                  <c:v>0.169811320754717</c:v>
                </c:pt>
                <c:pt idx="54">
                  <c:v>0.861111111111112</c:v>
                </c:pt>
                <c:pt idx="55">
                  <c:v>0.839572192513369</c:v>
                </c:pt>
                <c:pt idx="56">
                  <c:v>0.166666666666667</c:v>
                </c:pt>
                <c:pt idx="57">
                  <c:v>0.152542372881356</c:v>
                </c:pt>
                <c:pt idx="58">
                  <c:v>0.172413793103449</c:v>
                </c:pt>
                <c:pt idx="59">
                  <c:v>0.600000000000002</c:v>
                </c:pt>
                <c:pt idx="60">
                  <c:v>0.714285714285716</c:v>
                </c:pt>
                <c:pt idx="61">
                  <c:v>0.804597701149425</c:v>
                </c:pt>
                <c:pt idx="62">
                  <c:v>0.116279069767442</c:v>
                </c:pt>
                <c:pt idx="63">
                  <c:v>0.147058823529412</c:v>
                </c:pt>
                <c:pt idx="64">
                  <c:v>0.224719101123596</c:v>
                </c:pt>
                <c:pt idx="65">
                  <c:v>0.888198757763976</c:v>
                </c:pt>
                <c:pt idx="66">
                  <c:v>0.238095238095239</c:v>
                </c:pt>
                <c:pt idx="67">
                  <c:v>0.8</c:v>
                </c:pt>
                <c:pt idx="68">
                  <c:v>0.769230769230768</c:v>
                </c:pt>
                <c:pt idx="69">
                  <c:v>0.188034188034188</c:v>
                </c:pt>
                <c:pt idx="70">
                  <c:v>0.877192982456142</c:v>
                </c:pt>
                <c:pt idx="71">
                  <c:v>0.263736263736264</c:v>
                </c:pt>
                <c:pt idx="72">
                  <c:v>0.205263157894737</c:v>
                </c:pt>
                <c:pt idx="73">
                  <c:v>0.183823529411765</c:v>
                </c:pt>
                <c:pt idx="74">
                  <c:v>0.235772357723577</c:v>
                </c:pt>
                <c:pt idx="75">
                  <c:v>0.173611111111111</c:v>
                </c:pt>
                <c:pt idx="76">
                  <c:v>0.23943661971831</c:v>
                </c:pt>
                <c:pt idx="77">
                  <c:v>0.833333333333334</c:v>
                </c:pt>
                <c:pt idx="78">
                  <c:v>0.208053691275168</c:v>
                </c:pt>
                <c:pt idx="79">
                  <c:v>0.242105263157895</c:v>
                </c:pt>
                <c:pt idx="80">
                  <c:v>0.236842105263158</c:v>
                </c:pt>
                <c:pt idx="81">
                  <c:v>0.928571428571429</c:v>
                </c:pt>
                <c:pt idx="82">
                  <c:v>0.555555555555556</c:v>
                </c:pt>
                <c:pt idx="83">
                  <c:v>0.700000000000002</c:v>
                </c:pt>
                <c:pt idx="84">
                  <c:v>0.266666666666667</c:v>
                </c:pt>
                <c:pt idx="85">
                  <c:v>0.823529411764707</c:v>
                </c:pt>
                <c:pt idx="86">
                  <c:v>0.193548387096775</c:v>
                </c:pt>
                <c:pt idx="87">
                  <c:v>0.441176470588235</c:v>
                </c:pt>
                <c:pt idx="88">
                  <c:v>0.191780821917808</c:v>
                </c:pt>
                <c:pt idx="89">
                  <c:v>0.217391304347826</c:v>
                </c:pt>
                <c:pt idx="90">
                  <c:v>0.264705882352942</c:v>
                </c:pt>
                <c:pt idx="91">
                  <c:v>0.150793650793651</c:v>
                </c:pt>
                <c:pt idx="92">
                  <c:v>0.20253164556962</c:v>
                </c:pt>
                <c:pt idx="93">
                  <c:v>0.822222222222222</c:v>
                </c:pt>
                <c:pt idx="94">
                  <c:v>0.212121212121212</c:v>
                </c:pt>
                <c:pt idx="95">
                  <c:v>0.182352941176471</c:v>
                </c:pt>
                <c:pt idx="96">
                  <c:v>0.6875</c:v>
                </c:pt>
                <c:pt idx="97">
                  <c:v>0.181818181818182</c:v>
                </c:pt>
                <c:pt idx="98">
                  <c:v>0.827470686767168</c:v>
                </c:pt>
                <c:pt idx="99">
                  <c:v>0.869565217391306</c:v>
                </c:pt>
                <c:pt idx="100">
                  <c:v>0.32</c:v>
                </c:pt>
                <c:pt idx="101">
                  <c:v>0.190476190476191</c:v>
                </c:pt>
                <c:pt idx="102">
                  <c:v>0.233644859813084</c:v>
                </c:pt>
                <c:pt idx="103">
                  <c:v>0.192513368983957</c:v>
                </c:pt>
                <c:pt idx="104">
                  <c:v>0.236363636363636</c:v>
                </c:pt>
                <c:pt idx="105">
                  <c:v>0.224806201550388</c:v>
                </c:pt>
                <c:pt idx="106">
                  <c:v>0.275</c:v>
                </c:pt>
                <c:pt idx="107">
                  <c:v>0.41025641025641</c:v>
                </c:pt>
                <c:pt idx="108">
                  <c:v>0.863636363636363</c:v>
                </c:pt>
                <c:pt idx="109">
                  <c:v>0.241379310344828</c:v>
                </c:pt>
                <c:pt idx="110">
                  <c:v>0.853658536585369</c:v>
                </c:pt>
                <c:pt idx="111">
                  <c:v>0.918918918918919</c:v>
                </c:pt>
                <c:pt idx="112">
                  <c:v>0.909090909090908</c:v>
                </c:pt>
                <c:pt idx="113">
                  <c:v>0.92156862745098</c:v>
                </c:pt>
                <c:pt idx="114">
                  <c:v>0.827160493827159</c:v>
                </c:pt>
                <c:pt idx="115">
                  <c:v>0.815789473684214</c:v>
                </c:pt>
                <c:pt idx="116">
                  <c:v>0.2</c:v>
                </c:pt>
                <c:pt idx="117">
                  <c:v>0.275862068965518</c:v>
                </c:pt>
                <c:pt idx="118">
                  <c:v>0.148936170212766</c:v>
                </c:pt>
                <c:pt idx="119">
                  <c:v>0.0666666666666667</c:v>
                </c:pt>
                <c:pt idx="120">
                  <c:v>0.131578947368421</c:v>
                </c:pt>
                <c:pt idx="121">
                  <c:v>0.266666666666667</c:v>
                </c:pt>
                <c:pt idx="122">
                  <c:v>0.869565217391306</c:v>
                </c:pt>
                <c:pt idx="123">
                  <c:v>0.879518072289159</c:v>
                </c:pt>
                <c:pt idx="124">
                  <c:v>0.851063829787231</c:v>
                </c:pt>
                <c:pt idx="125">
                  <c:v>0.811023622047244</c:v>
                </c:pt>
                <c:pt idx="126">
                  <c:v>0.842105263157897</c:v>
                </c:pt>
                <c:pt idx="127">
                  <c:v>0.823529411764707</c:v>
                </c:pt>
                <c:pt idx="128">
                  <c:v>0.117647058823529</c:v>
                </c:pt>
                <c:pt idx="129">
                  <c:v>0.8</c:v>
                </c:pt>
                <c:pt idx="130">
                  <c:v>0.117647058823529</c:v>
                </c:pt>
                <c:pt idx="131">
                  <c:v>0.25</c:v>
                </c:pt>
                <c:pt idx="132">
                  <c:v>0.720000000000002</c:v>
                </c:pt>
                <c:pt idx="133">
                  <c:v>0.850467289719623</c:v>
                </c:pt>
                <c:pt idx="134">
                  <c:v>0.193181818181818</c:v>
                </c:pt>
                <c:pt idx="135">
                  <c:v>0.705882352941178</c:v>
                </c:pt>
                <c:pt idx="136">
                  <c:v>0.076923076923077</c:v>
                </c:pt>
                <c:pt idx="137">
                  <c:v>0.764705882352943</c:v>
                </c:pt>
                <c:pt idx="138">
                  <c:v>0.764705882352943</c:v>
                </c:pt>
                <c:pt idx="139">
                  <c:v>0.794117647058824</c:v>
                </c:pt>
                <c:pt idx="140">
                  <c:v>0.796875000000002</c:v>
                </c:pt>
                <c:pt idx="141">
                  <c:v>0.21875</c:v>
                </c:pt>
                <c:pt idx="142">
                  <c:v>0.210526315789474</c:v>
                </c:pt>
                <c:pt idx="143">
                  <c:v>0.252252252252252</c:v>
                </c:pt>
                <c:pt idx="144">
                  <c:v>0.820000000000002</c:v>
                </c:pt>
                <c:pt idx="145">
                  <c:v>0.875000000000002</c:v>
                </c:pt>
                <c:pt idx="146">
                  <c:v>0.884615384615385</c:v>
                </c:pt>
                <c:pt idx="147">
                  <c:v>0.185185185185185</c:v>
                </c:pt>
                <c:pt idx="148">
                  <c:v>0.800813008130082</c:v>
                </c:pt>
                <c:pt idx="149">
                  <c:v>0.46987951807229</c:v>
                </c:pt>
                <c:pt idx="150">
                  <c:v>0.537313432835821</c:v>
                </c:pt>
                <c:pt idx="151">
                  <c:v>0.524590163934426</c:v>
                </c:pt>
                <c:pt idx="152">
                  <c:v>0.508379888268157</c:v>
                </c:pt>
                <c:pt idx="153">
                  <c:v>0.494949494949496</c:v>
                </c:pt>
                <c:pt idx="154">
                  <c:v>0.74626865671642</c:v>
                </c:pt>
                <c:pt idx="155">
                  <c:v>0.556451612903228</c:v>
                </c:pt>
                <c:pt idx="156">
                  <c:v>0.544776119402985</c:v>
                </c:pt>
                <c:pt idx="157">
                  <c:v>0.504273504273505</c:v>
                </c:pt>
                <c:pt idx="158">
                  <c:v>0.501492537313433</c:v>
                </c:pt>
                <c:pt idx="159">
                  <c:v>0.5</c:v>
                </c:pt>
                <c:pt idx="160">
                  <c:v>0.535714285714286</c:v>
                </c:pt>
                <c:pt idx="161">
                  <c:v>0.523668639053254</c:v>
                </c:pt>
                <c:pt idx="162">
                  <c:v>0.482142857142859</c:v>
                </c:pt>
                <c:pt idx="163">
                  <c:v>0.484536082474227</c:v>
                </c:pt>
                <c:pt idx="164">
                  <c:v>0.692307692307694</c:v>
                </c:pt>
                <c:pt idx="165">
                  <c:v>0.384615384615385</c:v>
                </c:pt>
                <c:pt idx="166">
                  <c:v>0.413793103448276</c:v>
                </c:pt>
                <c:pt idx="167">
                  <c:v>0.600000000000002</c:v>
                </c:pt>
                <c:pt idx="168">
                  <c:v>0.487804878048781</c:v>
                </c:pt>
                <c:pt idx="169">
                  <c:v>0.53125</c:v>
                </c:pt>
                <c:pt idx="170">
                  <c:v>0.526315789473684</c:v>
                </c:pt>
                <c:pt idx="171">
                  <c:v>0.61797752808989</c:v>
                </c:pt>
                <c:pt idx="172">
                  <c:v>0.55</c:v>
                </c:pt>
                <c:pt idx="173">
                  <c:v>0.652173913043483</c:v>
                </c:pt>
                <c:pt idx="174">
                  <c:v>0.577464788732391</c:v>
                </c:pt>
                <c:pt idx="175">
                  <c:v>0.565217391304348</c:v>
                </c:pt>
                <c:pt idx="176">
                  <c:v>0.526315789473684</c:v>
                </c:pt>
                <c:pt idx="177">
                  <c:v>0.5</c:v>
                </c:pt>
                <c:pt idx="178">
                  <c:v>0.620689655172416</c:v>
                </c:pt>
                <c:pt idx="179">
                  <c:v>0.681818181818182</c:v>
                </c:pt>
                <c:pt idx="180">
                  <c:v>0.546938775510204</c:v>
                </c:pt>
                <c:pt idx="181">
                  <c:v>0.4</c:v>
                </c:pt>
                <c:pt idx="182">
                  <c:v>0.375</c:v>
                </c:pt>
                <c:pt idx="183">
                  <c:v>0.606557377049182</c:v>
                </c:pt>
                <c:pt idx="184">
                  <c:v>0.409638554216867</c:v>
                </c:pt>
                <c:pt idx="185">
                  <c:v>0.491803278688525</c:v>
                </c:pt>
                <c:pt idx="186">
                  <c:v>0.387096774193549</c:v>
                </c:pt>
                <c:pt idx="187">
                  <c:v>0.5</c:v>
                </c:pt>
                <c:pt idx="188">
                  <c:v>0.320512820512821</c:v>
                </c:pt>
                <c:pt idx="189">
                  <c:v>0.673469387755102</c:v>
                </c:pt>
                <c:pt idx="190">
                  <c:v>0.511450381679388</c:v>
                </c:pt>
                <c:pt idx="191">
                  <c:v>0.473684210526316</c:v>
                </c:pt>
                <c:pt idx="192">
                  <c:v>0.52</c:v>
                </c:pt>
                <c:pt idx="193">
                  <c:v>0.502564102564103</c:v>
                </c:pt>
                <c:pt idx="194">
                  <c:v>0.44</c:v>
                </c:pt>
                <c:pt idx="195">
                  <c:v>0.565217391304348</c:v>
                </c:pt>
                <c:pt idx="196">
                  <c:v>0.434782608695654</c:v>
                </c:pt>
                <c:pt idx="197">
                  <c:v>0.533333333333333</c:v>
                </c:pt>
                <c:pt idx="198">
                  <c:v>0.596774193548389</c:v>
                </c:pt>
                <c:pt idx="199">
                  <c:v>0.5</c:v>
                </c:pt>
                <c:pt idx="200">
                  <c:v>0.52</c:v>
                </c:pt>
                <c:pt idx="201">
                  <c:v>0.344827586206897</c:v>
                </c:pt>
                <c:pt idx="202">
                  <c:v>0.565217391304348</c:v>
                </c:pt>
                <c:pt idx="203">
                  <c:v>0.526785714285716</c:v>
                </c:pt>
                <c:pt idx="204">
                  <c:v>0.709677419354842</c:v>
                </c:pt>
                <c:pt idx="205">
                  <c:v>0.555555555555556</c:v>
                </c:pt>
                <c:pt idx="206">
                  <c:v>0.608695652173918</c:v>
                </c:pt>
                <c:pt idx="207">
                  <c:v>0.450980392156863</c:v>
                </c:pt>
                <c:pt idx="208">
                  <c:v>0.577181208053693</c:v>
                </c:pt>
                <c:pt idx="209">
                  <c:v>0.642857142857143</c:v>
                </c:pt>
                <c:pt idx="210">
                  <c:v>0.598214285714284</c:v>
                </c:pt>
                <c:pt idx="211">
                  <c:v>0.547038327526132</c:v>
                </c:pt>
                <c:pt idx="212">
                  <c:v>0.514285714285714</c:v>
                </c:pt>
                <c:pt idx="213">
                  <c:v>0.478260869565218</c:v>
                </c:pt>
                <c:pt idx="214">
                  <c:v>0.62857142857143</c:v>
                </c:pt>
                <c:pt idx="215">
                  <c:v>0.8</c:v>
                </c:pt>
                <c:pt idx="216">
                  <c:v>0.714285714285716</c:v>
                </c:pt>
                <c:pt idx="217">
                  <c:v>0.821428571428575</c:v>
                </c:pt>
                <c:pt idx="218">
                  <c:v>0.621145374449341</c:v>
                </c:pt>
                <c:pt idx="219">
                  <c:v>0.655913978494625</c:v>
                </c:pt>
                <c:pt idx="220">
                  <c:v>0.4375</c:v>
                </c:pt>
                <c:pt idx="221">
                  <c:v>0.610169491525426</c:v>
                </c:pt>
                <c:pt idx="222">
                  <c:v>0.558823529411763</c:v>
                </c:pt>
                <c:pt idx="223">
                  <c:v>0.484210526315789</c:v>
                </c:pt>
                <c:pt idx="224">
                  <c:v>0.688888888888891</c:v>
                </c:pt>
                <c:pt idx="225">
                  <c:v>0.454545454545454</c:v>
                </c:pt>
                <c:pt idx="226">
                  <c:v>0.457831325301205</c:v>
                </c:pt>
                <c:pt idx="227">
                  <c:v>0.590909090909091</c:v>
                </c:pt>
                <c:pt idx="228">
                  <c:v>0.588235294117645</c:v>
                </c:pt>
                <c:pt idx="229">
                  <c:v>0.521739130434785</c:v>
                </c:pt>
                <c:pt idx="230">
                  <c:v>0.611111111111112</c:v>
                </c:pt>
                <c:pt idx="231">
                  <c:v>0.56</c:v>
                </c:pt>
                <c:pt idx="232">
                  <c:v>0.544117647058824</c:v>
                </c:pt>
                <c:pt idx="233">
                  <c:v>0.446808510638298</c:v>
                </c:pt>
                <c:pt idx="234">
                  <c:v>0.529411764705882</c:v>
                </c:pt>
                <c:pt idx="235">
                  <c:v>0.544117647058824</c:v>
                </c:pt>
                <c:pt idx="236">
                  <c:v>0.533333333333333</c:v>
                </c:pt>
                <c:pt idx="237">
                  <c:v>0.866666666666667</c:v>
                </c:pt>
                <c:pt idx="238">
                  <c:v>0.48</c:v>
                </c:pt>
                <c:pt idx="239">
                  <c:v>0.482269503546099</c:v>
                </c:pt>
                <c:pt idx="240">
                  <c:v>0.490514905149054</c:v>
                </c:pt>
                <c:pt idx="241">
                  <c:v>0.516949152542376</c:v>
                </c:pt>
                <c:pt idx="242">
                  <c:v>0.558951965065502</c:v>
                </c:pt>
                <c:pt idx="243">
                  <c:v>0.486111111111111</c:v>
                </c:pt>
                <c:pt idx="244">
                  <c:v>0.483333333333333</c:v>
                </c:pt>
                <c:pt idx="245">
                  <c:v>0.708333333333334</c:v>
                </c:pt>
                <c:pt idx="246">
                  <c:v>0.562913907284768</c:v>
                </c:pt>
                <c:pt idx="247">
                  <c:v>0.507936507936508</c:v>
                </c:pt>
                <c:pt idx="248">
                  <c:v>0.424657534246575</c:v>
                </c:pt>
                <c:pt idx="249">
                  <c:v>0.574468085106383</c:v>
                </c:pt>
                <c:pt idx="250">
                  <c:v>0.41304347826087</c:v>
                </c:pt>
                <c:pt idx="251">
                  <c:v>0.482142857142859</c:v>
                </c:pt>
                <c:pt idx="252">
                  <c:v>0.517543859649125</c:v>
                </c:pt>
                <c:pt idx="253">
                  <c:v>0.625000000000002</c:v>
                </c:pt>
                <c:pt idx="254">
                  <c:v>0.489051094890511</c:v>
                </c:pt>
                <c:pt idx="255">
                  <c:v>0.541871921182266</c:v>
                </c:pt>
                <c:pt idx="256">
                  <c:v>0.554716981132075</c:v>
                </c:pt>
                <c:pt idx="257">
                  <c:v>0.511312217194572</c:v>
                </c:pt>
                <c:pt idx="258">
                  <c:v>0.5</c:v>
                </c:pt>
                <c:pt idx="259">
                  <c:v>0.5</c:v>
                </c:pt>
                <c:pt idx="260">
                  <c:v>0.5</c:v>
                </c:pt>
                <c:pt idx="261">
                  <c:v>0.476923076923077</c:v>
                </c:pt>
                <c:pt idx="262">
                  <c:v>0.489361702127661</c:v>
                </c:pt>
                <c:pt idx="263">
                  <c:v>0.45</c:v>
                </c:pt>
                <c:pt idx="264">
                  <c:v>0.571428571428575</c:v>
                </c:pt>
                <c:pt idx="265">
                  <c:v>0.5</c:v>
                </c:pt>
                <c:pt idx="266">
                  <c:v>0.515625000000002</c:v>
                </c:pt>
                <c:pt idx="267">
                  <c:v>0.465116279069769</c:v>
                </c:pt>
                <c:pt idx="268">
                  <c:v>0.5</c:v>
                </c:pt>
                <c:pt idx="269">
                  <c:v>0.476744186046512</c:v>
                </c:pt>
                <c:pt idx="270">
                  <c:v>0.5</c:v>
                </c:pt>
                <c:pt idx="271">
                  <c:v>0.3</c:v>
                </c:pt>
                <c:pt idx="272">
                  <c:v>0.5</c:v>
                </c:pt>
                <c:pt idx="273">
                  <c:v>0.483660130718954</c:v>
                </c:pt>
                <c:pt idx="274">
                  <c:v>0.506329113924051</c:v>
                </c:pt>
                <c:pt idx="275">
                  <c:v>0.600000000000002</c:v>
                </c:pt>
                <c:pt idx="276">
                  <c:v>0.636363636363638</c:v>
                </c:pt>
                <c:pt idx="277">
                  <c:v>0.600000000000002</c:v>
                </c:pt>
                <c:pt idx="278">
                  <c:v>0.496350364963504</c:v>
                </c:pt>
                <c:pt idx="279">
                  <c:v>0.559523809523811</c:v>
                </c:pt>
                <c:pt idx="280">
                  <c:v>0.511627906976744</c:v>
                </c:pt>
                <c:pt idx="281">
                  <c:v>0.557894736842107</c:v>
                </c:pt>
                <c:pt idx="282">
                  <c:v>0.692307692307694</c:v>
                </c:pt>
                <c:pt idx="283">
                  <c:v>0.388888888888891</c:v>
                </c:pt>
                <c:pt idx="284">
                  <c:v>0.54255319148936</c:v>
                </c:pt>
                <c:pt idx="285">
                  <c:v>0.352941176470588</c:v>
                </c:pt>
                <c:pt idx="286">
                  <c:v>0.195876288659794</c:v>
                </c:pt>
                <c:pt idx="287">
                  <c:v>0.142857142857143</c:v>
                </c:pt>
                <c:pt idx="288">
                  <c:v>0.152173913043478</c:v>
                </c:pt>
                <c:pt idx="289">
                  <c:v>0.276595744680851</c:v>
                </c:pt>
                <c:pt idx="290">
                  <c:v>0.625000000000002</c:v>
                </c:pt>
                <c:pt idx="291">
                  <c:v>0.395833333333333</c:v>
                </c:pt>
                <c:pt idx="292">
                  <c:v>0.289473684210526</c:v>
                </c:pt>
                <c:pt idx="293">
                  <c:v>0.666666666666668</c:v>
                </c:pt>
                <c:pt idx="294">
                  <c:v>0.290322580645162</c:v>
                </c:pt>
                <c:pt idx="295">
                  <c:v>0.44186046511628</c:v>
                </c:pt>
                <c:pt idx="296">
                  <c:v>0.8125</c:v>
                </c:pt>
                <c:pt idx="297">
                  <c:v>0.729166666666666</c:v>
                </c:pt>
                <c:pt idx="298">
                  <c:v>0.21875</c:v>
                </c:pt>
                <c:pt idx="299">
                  <c:v>0.15</c:v>
                </c:pt>
                <c:pt idx="300">
                  <c:v>0.253164556962025</c:v>
                </c:pt>
                <c:pt idx="301">
                  <c:v>0.694444444444446</c:v>
                </c:pt>
                <c:pt idx="302">
                  <c:v>0.55</c:v>
                </c:pt>
                <c:pt idx="303">
                  <c:v>0.823529411764707</c:v>
                </c:pt>
                <c:pt idx="304">
                  <c:v>0.826086956521739</c:v>
                </c:pt>
                <c:pt idx="305">
                  <c:v>0.863636363636363</c:v>
                </c:pt>
                <c:pt idx="306">
                  <c:v>0.714285714285716</c:v>
                </c:pt>
                <c:pt idx="307">
                  <c:v>0.411764705882354</c:v>
                </c:pt>
                <c:pt idx="308">
                  <c:v>0.263157894736842</c:v>
                </c:pt>
                <c:pt idx="309">
                  <c:v>0.361702127659575</c:v>
                </c:pt>
                <c:pt idx="310">
                  <c:v>0.213114754098361</c:v>
                </c:pt>
                <c:pt idx="311">
                  <c:v>0.359375</c:v>
                </c:pt>
                <c:pt idx="312">
                  <c:v>0.176470588235294</c:v>
                </c:pt>
                <c:pt idx="313">
                  <c:v>0.266666666666667</c:v>
                </c:pt>
                <c:pt idx="314">
                  <c:v>0.68421052631579</c:v>
                </c:pt>
                <c:pt idx="315">
                  <c:v>0.212765957446809</c:v>
                </c:pt>
                <c:pt idx="316">
                  <c:v>0.222222222222222</c:v>
                </c:pt>
                <c:pt idx="317">
                  <c:v>0.375</c:v>
                </c:pt>
                <c:pt idx="318">
                  <c:v>0.352941176470588</c:v>
                </c:pt>
                <c:pt idx="319">
                  <c:v>0.282608695652174</c:v>
                </c:pt>
                <c:pt idx="320">
                  <c:v>0.237288135593221</c:v>
                </c:pt>
                <c:pt idx="321">
                  <c:v>0.760000000000002</c:v>
                </c:pt>
                <c:pt idx="322">
                  <c:v>0.9</c:v>
                </c:pt>
                <c:pt idx="323">
                  <c:v>0.294117647058824</c:v>
                </c:pt>
                <c:pt idx="324">
                  <c:v>0.303030303030303</c:v>
                </c:pt>
                <c:pt idx="325">
                  <c:v>0.704545454545457</c:v>
                </c:pt>
                <c:pt idx="326">
                  <c:v>0.292134831460674</c:v>
                </c:pt>
                <c:pt idx="327">
                  <c:v>0.333333333333333</c:v>
                </c:pt>
                <c:pt idx="328">
                  <c:v>0.296992481203008</c:v>
                </c:pt>
                <c:pt idx="329">
                  <c:v>0.393939393939394</c:v>
                </c:pt>
                <c:pt idx="330">
                  <c:v>0.3</c:v>
                </c:pt>
                <c:pt idx="331">
                  <c:v>0.843750000000002</c:v>
                </c:pt>
                <c:pt idx="332">
                  <c:v>0.78125</c:v>
                </c:pt>
                <c:pt idx="333">
                  <c:v>0.744186046511628</c:v>
                </c:pt>
                <c:pt idx="334">
                  <c:v>0.2</c:v>
                </c:pt>
                <c:pt idx="335">
                  <c:v>0.295302013422819</c:v>
                </c:pt>
                <c:pt idx="336">
                  <c:v>0.239130434782609</c:v>
                </c:pt>
                <c:pt idx="337">
                  <c:v>0.183098591549296</c:v>
                </c:pt>
                <c:pt idx="338">
                  <c:v>0.282442748091603</c:v>
                </c:pt>
                <c:pt idx="339">
                  <c:v>0.237623762376238</c:v>
                </c:pt>
                <c:pt idx="340">
                  <c:v>0.32</c:v>
                </c:pt>
                <c:pt idx="341">
                  <c:v>0.730769230769232</c:v>
                </c:pt>
                <c:pt idx="342">
                  <c:v>0.258620689655173</c:v>
                </c:pt>
                <c:pt idx="343">
                  <c:v>0.224719101123596</c:v>
                </c:pt>
                <c:pt idx="344">
                  <c:v>0.244444444444445</c:v>
                </c:pt>
                <c:pt idx="345">
                  <c:v>0.787709497206706</c:v>
                </c:pt>
                <c:pt idx="346">
                  <c:v>0.751381215469615</c:v>
                </c:pt>
                <c:pt idx="347">
                  <c:v>0.28723404255319</c:v>
                </c:pt>
                <c:pt idx="348">
                  <c:v>0.731182795698924</c:v>
                </c:pt>
                <c:pt idx="349">
                  <c:v>0.650000000000002</c:v>
                </c:pt>
                <c:pt idx="350">
                  <c:v>0.27007299270073</c:v>
                </c:pt>
                <c:pt idx="351">
                  <c:v>0.8125</c:v>
                </c:pt>
                <c:pt idx="352">
                  <c:v>0.760000000000002</c:v>
                </c:pt>
                <c:pt idx="353">
                  <c:v>0.791666666666666</c:v>
                </c:pt>
                <c:pt idx="354">
                  <c:v>0.809523809523811</c:v>
                </c:pt>
                <c:pt idx="355">
                  <c:v>0.257142857142858</c:v>
                </c:pt>
                <c:pt idx="356">
                  <c:v>0.784615384615385</c:v>
                </c:pt>
                <c:pt idx="357">
                  <c:v>0.8</c:v>
                </c:pt>
                <c:pt idx="358">
                  <c:v>0.690140845070424</c:v>
                </c:pt>
                <c:pt idx="359">
                  <c:v>0.282608695652174</c:v>
                </c:pt>
                <c:pt idx="360">
                  <c:v>0.733333333333335</c:v>
                </c:pt>
                <c:pt idx="361">
                  <c:v>0.2</c:v>
                </c:pt>
                <c:pt idx="362">
                  <c:v>0.185185185185185</c:v>
                </c:pt>
                <c:pt idx="363">
                  <c:v>0.23963133640553</c:v>
                </c:pt>
                <c:pt idx="364">
                  <c:v>0.25</c:v>
                </c:pt>
                <c:pt idx="365">
                  <c:v>0.130434782608696</c:v>
                </c:pt>
                <c:pt idx="366">
                  <c:v>0.695652173913044</c:v>
                </c:pt>
                <c:pt idx="367">
                  <c:v>0.285714285714286</c:v>
                </c:pt>
                <c:pt idx="368">
                  <c:v>0.208333333333334</c:v>
                </c:pt>
                <c:pt idx="369">
                  <c:v>0.294117647058824</c:v>
                </c:pt>
                <c:pt idx="370">
                  <c:v>0.223140495867769</c:v>
                </c:pt>
                <c:pt idx="371">
                  <c:v>0.506234413965089</c:v>
                </c:pt>
                <c:pt idx="372">
                  <c:v>0.594594594594596</c:v>
                </c:pt>
                <c:pt idx="373">
                  <c:v>0.564885496183209</c:v>
                </c:pt>
                <c:pt idx="374">
                  <c:v>0.604166666666666</c:v>
                </c:pt>
                <c:pt idx="375">
                  <c:v>0.0</c:v>
                </c:pt>
                <c:pt idx="376">
                  <c:v>0.25</c:v>
                </c:pt>
                <c:pt idx="377">
                  <c:v>0.815384615384616</c:v>
                </c:pt>
                <c:pt idx="378">
                  <c:v>0.79136690647482</c:v>
                </c:pt>
                <c:pt idx="379">
                  <c:v>0.81818181818182</c:v>
                </c:pt>
                <c:pt idx="380">
                  <c:v>0.6875</c:v>
                </c:pt>
                <c:pt idx="381">
                  <c:v>0.77906976744186</c:v>
                </c:pt>
                <c:pt idx="382">
                  <c:v>0.166666666666667</c:v>
                </c:pt>
                <c:pt idx="383">
                  <c:v>0.296875</c:v>
                </c:pt>
                <c:pt idx="384">
                  <c:v>0.283333333333333</c:v>
                </c:pt>
                <c:pt idx="385">
                  <c:v>0.754098360655739</c:v>
                </c:pt>
                <c:pt idx="386">
                  <c:v>0.40909090909091</c:v>
                </c:pt>
                <c:pt idx="387">
                  <c:v>0.8159509202454</c:v>
                </c:pt>
                <c:pt idx="388">
                  <c:v>0.308943089430894</c:v>
                </c:pt>
                <c:pt idx="389">
                  <c:v>0.223140495867769</c:v>
                </c:pt>
                <c:pt idx="390">
                  <c:v>0.285714285714286</c:v>
                </c:pt>
                <c:pt idx="391">
                  <c:v>0.850000000000002</c:v>
                </c:pt>
                <c:pt idx="392">
                  <c:v>0.895833333333334</c:v>
                </c:pt>
                <c:pt idx="393">
                  <c:v>0.720930232558145</c:v>
                </c:pt>
                <c:pt idx="394">
                  <c:v>0.287356321839082</c:v>
                </c:pt>
                <c:pt idx="395">
                  <c:v>0.242424242424243</c:v>
                </c:pt>
                <c:pt idx="396">
                  <c:v>0.321739130434782</c:v>
                </c:pt>
                <c:pt idx="397">
                  <c:v>0.785714285714286</c:v>
                </c:pt>
                <c:pt idx="398">
                  <c:v>0.244186046511628</c:v>
                </c:pt>
                <c:pt idx="399">
                  <c:v>0.780821917808221</c:v>
                </c:pt>
                <c:pt idx="400">
                  <c:v>0.79503105590062</c:v>
                </c:pt>
                <c:pt idx="401">
                  <c:v>0.345454545454546</c:v>
                </c:pt>
                <c:pt idx="402">
                  <c:v>0.747126436781611</c:v>
                </c:pt>
                <c:pt idx="403">
                  <c:v>0.224489795918367</c:v>
                </c:pt>
                <c:pt idx="404">
                  <c:v>0.265895953757225</c:v>
                </c:pt>
                <c:pt idx="405">
                  <c:v>0.25</c:v>
                </c:pt>
                <c:pt idx="406">
                  <c:v>0.336956521739131</c:v>
                </c:pt>
                <c:pt idx="407">
                  <c:v>0.320754716981132</c:v>
                </c:pt>
                <c:pt idx="408">
                  <c:v>0.44</c:v>
                </c:pt>
                <c:pt idx="409">
                  <c:v>0.788235294117647</c:v>
                </c:pt>
                <c:pt idx="410">
                  <c:v>0.255639097744361</c:v>
                </c:pt>
                <c:pt idx="411">
                  <c:v>0.306451612903226</c:v>
                </c:pt>
                <c:pt idx="412">
                  <c:v>0.240740740740741</c:v>
                </c:pt>
                <c:pt idx="413">
                  <c:v>0.826086956521739</c:v>
                </c:pt>
                <c:pt idx="414">
                  <c:v>0.690909090909093</c:v>
                </c:pt>
                <c:pt idx="415">
                  <c:v>0.708333333333334</c:v>
                </c:pt>
                <c:pt idx="416">
                  <c:v>0.264705882352942</c:v>
                </c:pt>
                <c:pt idx="417">
                  <c:v>0.737704918032789</c:v>
                </c:pt>
                <c:pt idx="418">
                  <c:v>0.333333333333333</c:v>
                </c:pt>
                <c:pt idx="419">
                  <c:v>0.197183098591549</c:v>
                </c:pt>
                <c:pt idx="420">
                  <c:v>0.202247191011236</c:v>
                </c:pt>
                <c:pt idx="421">
                  <c:v>0.28125</c:v>
                </c:pt>
                <c:pt idx="422">
                  <c:v>0.838709677419359</c:v>
                </c:pt>
                <c:pt idx="423">
                  <c:v>0.225806451612903</c:v>
                </c:pt>
                <c:pt idx="424">
                  <c:v>0.32967032967033</c:v>
                </c:pt>
                <c:pt idx="425">
                  <c:v>0.208955223880597</c:v>
                </c:pt>
                <c:pt idx="426">
                  <c:v>0.755555555555557</c:v>
                </c:pt>
                <c:pt idx="427">
                  <c:v>0.210526315789474</c:v>
                </c:pt>
                <c:pt idx="428">
                  <c:v>0.315789473684212</c:v>
                </c:pt>
                <c:pt idx="429">
                  <c:v>0.63793103448276</c:v>
                </c:pt>
                <c:pt idx="430">
                  <c:v>0.3</c:v>
                </c:pt>
                <c:pt idx="431">
                  <c:v>0.762820512820516</c:v>
                </c:pt>
                <c:pt idx="432">
                  <c:v>0.833333333333334</c:v>
                </c:pt>
                <c:pt idx="433">
                  <c:v>0.35897435897436</c:v>
                </c:pt>
                <c:pt idx="434">
                  <c:v>0.178571428571429</c:v>
                </c:pt>
                <c:pt idx="435">
                  <c:v>0.289473684210526</c:v>
                </c:pt>
                <c:pt idx="436">
                  <c:v>0.290123456790123</c:v>
                </c:pt>
                <c:pt idx="437">
                  <c:v>0.284403669724772</c:v>
                </c:pt>
                <c:pt idx="438">
                  <c:v>0.32520325203252</c:v>
                </c:pt>
                <c:pt idx="439">
                  <c:v>0.231578947368421</c:v>
                </c:pt>
                <c:pt idx="440">
                  <c:v>0.764705882352943</c:v>
                </c:pt>
                <c:pt idx="441">
                  <c:v>0.777777777777779</c:v>
                </c:pt>
                <c:pt idx="442">
                  <c:v>0.340909090909091</c:v>
                </c:pt>
                <c:pt idx="443">
                  <c:v>0.6875</c:v>
                </c:pt>
                <c:pt idx="444">
                  <c:v>0.132075471698113</c:v>
                </c:pt>
                <c:pt idx="445">
                  <c:v>0.774193548387096</c:v>
                </c:pt>
                <c:pt idx="446">
                  <c:v>0.826086956521739</c:v>
                </c:pt>
                <c:pt idx="447">
                  <c:v>0.885714285714286</c:v>
                </c:pt>
                <c:pt idx="448">
                  <c:v>0.894736842105263</c:v>
                </c:pt>
                <c:pt idx="449">
                  <c:v>0.763440860215055</c:v>
                </c:pt>
                <c:pt idx="450">
                  <c:v>0.775000000000002</c:v>
                </c:pt>
                <c:pt idx="451">
                  <c:v>0.218181818181818</c:v>
                </c:pt>
                <c:pt idx="452">
                  <c:v>0.252941176470588</c:v>
                </c:pt>
                <c:pt idx="453">
                  <c:v>0.0909090909090912</c:v>
                </c:pt>
                <c:pt idx="454">
                  <c:v>0.258503401360545</c:v>
                </c:pt>
                <c:pt idx="455">
                  <c:v>0.294117647058824</c:v>
                </c:pt>
                <c:pt idx="456">
                  <c:v>0.277777777777778</c:v>
                </c:pt>
                <c:pt idx="457">
                  <c:v>0.333333333333333</c:v>
                </c:pt>
                <c:pt idx="458">
                  <c:v>0.245762711864407</c:v>
                </c:pt>
                <c:pt idx="459">
                  <c:v>0.691176470588237</c:v>
                </c:pt>
                <c:pt idx="460">
                  <c:v>0.795454545454545</c:v>
                </c:pt>
                <c:pt idx="461">
                  <c:v>0.928571428571429</c:v>
                </c:pt>
                <c:pt idx="462">
                  <c:v>0.0</c:v>
                </c:pt>
                <c:pt idx="463">
                  <c:v>0.808695652173918</c:v>
                </c:pt>
                <c:pt idx="464">
                  <c:v>0.775000000000002</c:v>
                </c:pt>
                <c:pt idx="465">
                  <c:v>0.659574468085108</c:v>
                </c:pt>
                <c:pt idx="466">
                  <c:v>0.0370370370370371</c:v>
                </c:pt>
                <c:pt idx="467">
                  <c:v>0.739130434782608</c:v>
                </c:pt>
                <c:pt idx="468">
                  <c:v>0.715909090909094</c:v>
                </c:pt>
                <c:pt idx="469">
                  <c:v>0.788461538461538</c:v>
                </c:pt>
                <c:pt idx="470">
                  <c:v>0.2</c:v>
                </c:pt>
                <c:pt idx="471">
                  <c:v>0.23404255319149</c:v>
                </c:pt>
                <c:pt idx="472">
                  <c:v>0.825396825396825</c:v>
                </c:pt>
                <c:pt idx="473">
                  <c:v>0.76243093922652</c:v>
                </c:pt>
                <c:pt idx="474">
                  <c:v>0.203791469194313</c:v>
                </c:pt>
                <c:pt idx="475">
                  <c:v>0.571428571428575</c:v>
                </c:pt>
                <c:pt idx="476">
                  <c:v>0.25</c:v>
                </c:pt>
                <c:pt idx="477">
                  <c:v>0.8</c:v>
                </c:pt>
                <c:pt idx="478">
                  <c:v>0.879310344827586</c:v>
                </c:pt>
                <c:pt idx="479">
                  <c:v>0.776119402985077</c:v>
                </c:pt>
                <c:pt idx="480">
                  <c:v>0.709677419354842</c:v>
                </c:pt>
                <c:pt idx="481">
                  <c:v>0.636363636363638</c:v>
                </c:pt>
                <c:pt idx="482">
                  <c:v>0.743243243243245</c:v>
                </c:pt>
                <c:pt idx="483">
                  <c:v>0.31304347826087</c:v>
                </c:pt>
                <c:pt idx="484">
                  <c:v>0.195121951219512</c:v>
                </c:pt>
                <c:pt idx="485">
                  <c:v>0.270833333333333</c:v>
                </c:pt>
                <c:pt idx="486">
                  <c:v>0.729411764705882</c:v>
                </c:pt>
                <c:pt idx="487">
                  <c:v>0.750000000000002</c:v>
                </c:pt>
                <c:pt idx="488">
                  <c:v>0.846153846153848</c:v>
                </c:pt>
                <c:pt idx="489">
                  <c:v>0.130434782608696</c:v>
                </c:pt>
                <c:pt idx="490">
                  <c:v>0.752688172043014</c:v>
                </c:pt>
                <c:pt idx="491">
                  <c:v>0.477272727272728</c:v>
                </c:pt>
                <c:pt idx="492">
                  <c:v>0.608465608465609</c:v>
                </c:pt>
                <c:pt idx="493">
                  <c:v>0.566666666666667</c:v>
                </c:pt>
                <c:pt idx="494">
                  <c:v>0.533613445378151</c:v>
                </c:pt>
                <c:pt idx="495">
                  <c:v>0.55844155844156</c:v>
                </c:pt>
                <c:pt idx="496">
                  <c:v>0.5125</c:v>
                </c:pt>
                <c:pt idx="497">
                  <c:v>0.600000000000002</c:v>
                </c:pt>
                <c:pt idx="498">
                  <c:v>0.5</c:v>
                </c:pt>
                <c:pt idx="499">
                  <c:v>0.472527472527473</c:v>
                </c:pt>
                <c:pt idx="500">
                  <c:v>0.528138528138528</c:v>
                </c:pt>
                <c:pt idx="501">
                  <c:v>0.586206896551724</c:v>
                </c:pt>
                <c:pt idx="502">
                  <c:v>0.528301886792451</c:v>
                </c:pt>
                <c:pt idx="503">
                  <c:v>0.572254335260116</c:v>
                </c:pt>
                <c:pt idx="504">
                  <c:v>0.439024390243904</c:v>
                </c:pt>
                <c:pt idx="505">
                  <c:v>0.479166666666667</c:v>
                </c:pt>
                <c:pt idx="506">
                  <c:v>0.538461538461538</c:v>
                </c:pt>
                <c:pt idx="507">
                  <c:v>0.416666666666667</c:v>
                </c:pt>
                <c:pt idx="508">
                  <c:v>0.4375</c:v>
                </c:pt>
                <c:pt idx="509">
                  <c:v>0.426229508196721</c:v>
                </c:pt>
                <c:pt idx="510">
                  <c:v>0.618181818181821</c:v>
                </c:pt>
                <c:pt idx="511">
                  <c:v>0.636363636363638</c:v>
                </c:pt>
                <c:pt idx="512">
                  <c:v>0.404761904761905</c:v>
                </c:pt>
                <c:pt idx="513">
                  <c:v>0.603773584905658</c:v>
                </c:pt>
                <c:pt idx="514">
                  <c:v>0.580645161290323</c:v>
                </c:pt>
                <c:pt idx="515">
                  <c:v>0.363636363636364</c:v>
                </c:pt>
                <c:pt idx="516">
                  <c:v>0.55</c:v>
                </c:pt>
                <c:pt idx="517">
                  <c:v>0.594594594594596</c:v>
                </c:pt>
                <c:pt idx="518">
                  <c:v>0.526315789473684</c:v>
                </c:pt>
                <c:pt idx="519">
                  <c:v>0.652173913043483</c:v>
                </c:pt>
                <c:pt idx="520">
                  <c:v>0.603174603174605</c:v>
                </c:pt>
                <c:pt idx="521">
                  <c:v>0.493827160493828</c:v>
                </c:pt>
                <c:pt idx="522">
                  <c:v>0.538461538461538</c:v>
                </c:pt>
                <c:pt idx="523">
                  <c:v>0.523809523809525</c:v>
                </c:pt>
                <c:pt idx="524">
                  <c:v>0.545454545454545</c:v>
                </c:pt>
                <c:pt idx="525">
                  <c:v>0.606382978723404</c:v>
                </c:pt>
                <c:pt idx="526">
                  <c:v>0.677966101694915</c:v>
                </c:pt>
                <c:pt idx="527">
                  <c:v>0.544041450777202</c:v>
                </c:pt>
                <c:pt idx="528">
                  <c:v>0.545454545454545</c:v>
                </c:pt>
                <c:pt idx="529">
                  <c:v>0.614035087719299</c:v>
                </c:pt>
                <c:pt idx="530">
                  <c:v>0.540983606557379</c:v>
                </c:pt>
                <c:pt idx="531">
                  <c:v>0.441176470588235</c:v>
                </c:pt>
                <c:pt idx="532">
                  <c:v>0.428571428571429</c:v>
                </c:pt>
                <c:pt idx="533">
                  <c:v>0.578431372549022</c:v>
                </c:pt>
                <c:pt idx="534">
                  <c:v>0.590909090909091</c:v>
                </c:pt>
                <c:pt idx="535">
                  <c:v>0.600000000000002</c:v>
                </c:pt>
                <c:pt idx="536">
                  <c:v>0.416666666666667</c:v>
                </c:pt>
                <c:pt idx="537">
                  <c:v>0.478723404255319</c:v>
                </c:pt>
                <c:pt idx="538">
                  <c:v>0.788461538461538</c:v>
                </c:pt>
                <c:pt idx="539">
                  <c:v>0.581818181818182</c:v>
                </c:pt>
                <c:pt idx="540">
                  <c:v>0.472222222222222</c:v>
                </c:pt>
                <c:pt idx="541">
                  <c:v>0.411764705882354</c:v>
                </c:pt>
                <c:pt idx="542">
                  <c:v>0.5</c:v>
                </c:pt>
                <c:pt idx="543">
                  <c:v>0.524590163934426</c:v>
                </c:pt>
                <c:pt idx="544">
                  <c:v>0.517241379310345</c:v>
                </c:pt>
                <c:pt idx="545">
                  <c:v>0.714285714285716</c:v>
                </c:pt>
                <c:pt idx="546">
                  <c:v>0.821428571428575</c:v>
                </c:pt>
                <c:pt idx="547">
                  <c:v>0.483333333333333</c:v>
                </c:pt>
                <c:pt idx="548">
                  <c:v>0.703703703703704</c:v>
                </c:pt>
                <c:pt idx="549">
                  <c:v>0.602739726027399</c:v>
                </c:pt>
                <c:pt idx="550">
                  <c:v>0.516129032258068</c:v>
                </c:pt>
                <c:pt idx="551">
                  <c:v>0.608695652173918</c:v>
                </c:pt>
                <c:pt idx="552">
                  <c:v>0.470588235294118</c:v>
                </c:pt>
                <c:pt idx="553">
                  <c:v>0.48</c:v>
                </c:pt>
                <c:pt idx="554">
                  <c:v>0.809523809523811</c:v>
                </c:pt>
                <c:pt idx="555">
                  <c:v>0.632653061224493</c:v>
                </c:pt>
                <c:pt idx="556">
                  <c:v>0.470085470085471</c:v>
                </c:pt>
                <c:pt idx="557">
                  <c:v>0.594936708860757</c:v>
                </c:pt>
                <c:pt idx="558">
                  <c:v>0.395061728395062</c:v>
                </c:pt>
                <c:pt idx="559">
                  <c:v>0.5125</c:v>
                </c:pt>
                <c:pt idx="560">
                  <c:v>0.588235294117645</c:v>
                </c:pt>
                <c:pt idx="561">
                  <c:v>0.507462686567162</c:v>
                </c:pt>
                <c:pt idx="562">
                  <c:v>0.582781456953643</c:v>
                </c:pt>
                <c:pt idx="563">
                  <c:v>0.5625</c:v>
                </c:pt>
                <c:pt idx="564">
                  <c:v>0.494565217391304</c:v>
                </c:pt>
                <c:pt idx="565">
                  <c:v>0.503289473684212</c:v>
                </c:pt>
                <c:pt idx="566">
                  <c:v>0.375</c:v>
                </c:pt>
                <c:pt idx="567">
                  <c:v>0.527272727272727</c:v>
                </c:pt>
                <c:pt idx="568">
                  <c:v>0.530303030303031</c:v>
                </c:pt>
                <c:pt idx="569">
                  <c:v>0.475177304964539</c:v>
                </c:pt>
                <c:pt idx="570">
                  <c:v>0.791666666666666</c:v>
                </c:pt>
                <c:pt idx="571">
                  <c:v>0.626506024096386</c:v>
                </c:pt>
                <c:pt idx="572">
                  <c:v>0.78125</c:v>
                </c:pt>
                <c:pt idx="573">
                  <c:v>0.73846153846154</c:v>
                </c:pt>
                <c:pt idx="574">
                  <c:v>0.523809523809525</c:v>
                </c:pt>
                <c:pt idx="575">
                  <c:v>0.585365853658539</c:v>
                </c:pt>
                <c:pt idx="576">
                  <c:v>0.480769230769231</c:v>
                </c:pt>
                <c:pt idx="577">
                  <c:v>0.518518518518519</c:v>
                </c:pt>
                <c:pt idx="578">
                  <c:v>0.558139534883721</c:v>
                </c:pt>
                <c:pt idx="579">
                  <c:v>0.528089887640451</c:v>
                </c:pt>
                <c:pt idx="580">
                  <c:v>0.52</c:v>
                </c:pt>
                <c:pt idx="581">
                  <c:v>0.626865671641795</c:v>
                </c:pt>
                <c:pt idx="582">
                  <c:v>0.727272727272727</c:v>
                </c:pt>
                <c:pt idx="583">
                  <c:v>0.88888888888889</c:v>
                </c:pt>
                <c:pt idx="584">
                  <c:v>0.554216867469881</c:v>
                </c:pt>
                <c:pt idx="585">
                  <c:v>0.537313432835821</c:v>
                </c:pt>
                <c:pt idx="586">
                  <c:v>0.474358974358976</c:v>
                </c:pt>
                <c:pt idx="587">
                  <c:v>0.611111111111112</c:v>
                </c:pt>
                <c:pt idx="588">
                  <c:v>0.566666666666667</c:v>
                </c:pt>
                <c:pt idx="589">
                  <c:v>0.436363636363637</c:v>
                </c:pt>
                <c:pt idx="590">
                  <c:v>0.425</c:v>
                </c:pt>
                <c:pt idx="591">
                  <c:v>0.56804733727811</c:v>
                </c:pt>
                <c:pt idx="592">
                  <c:v>0.56462585034014</c:v>
                </c:pt>
                <c:pt idx="593">
                  <c:v>0.52657004830918</c:v>
                </c:pt>
                <c:pt idx="594">
                  <c:v>0.459459459459459</c:v>
                </c:pt>
                <c:pt idx="595">
                  <c:v>0.512987012987013</c:v>
                </c:pt>
                <c:pt idx="596">
                  <c:v>0.506289308176101</c:v>
                </c:pt>
                <c:pt idx="597">
                  <c:v>0.613636363636363</c:v>
                </c:pt>
                <c:pt idx="598">
                  <c:v>0.390909090909092</c:v>
                </c:pt>
                <c:pt idx="599">
                  <c:v>0.532710280373833</c:v>
                </c:pt>
                <c:pt idx="600">
                  <c:v>0.525641025641028</c:v>
                </c:pt>
                <c:pt idx="601">
                  <c:v>0.612244897959187</c:v>
                </c:pt>
                <c:pt idx="602">
                  <c:v>0.544776119402985</c:v>
                </c:pt>
                <c:pt idx="603">
                  <c:v>0.458823529411765</c:v>
                </c:pt>
                <c:pt idx="604">
                  <c:v>0.460526315789476</c:v>
                </c:pt>
                <c:pt idx="605">
                  <c:v>0.527472527472526</c:v>
                </c:pt>
                <c:pt idx="606">
                  <c:v>0.425</c:v>
                </c:pt>
                <c:pt idx="607">
                  <c:v>0.51</c:v>
                </c:pt>
                <c:pt idx="608">
                  <c:v>0.608247422680416</c:v>
                </c:pt>
                <c:pt idx="609">
                  <c:v>0.483870967741937</c:v>
                </c:pt>
                <c:pt idx="610">
                  <c:v>0.557377049180326</c:v>
                </c:pt>
                <c:pt idx="611">
                  <c:v>0.605405405405407</c:v>
                </c:pt>
                <c:pt idx="612">
                  <c:v>0.527272727272727</c:v>
                </c:pt>
                <c:pt idx="613">
                  <c:v>0.478672985781991</c:v>
                </c:pt>
                <c:pt idx="614">
                  <c:v>0.456896551724138</c:v>
                </c:pt>
                <c:pt idx="615">
                  <c:v>0.5</c:v>
                </c:pt>
                <c:pt idx="616">
                  <c:v>0.609195402298856</c:v>
                </c:pt>
                <c:pt idx="617">
                  <c:v>0.507692307692308</c:v>
                </c:pt>
                <c:pt idx="618">
                  <c:v>0.491329479768788</c:v>
                </c:pt>
                <c:pt idx="619">
                  <c:v>0.446428571428572</c:v>
                </c:pt>
                <c:pt idx="620">
                  <c:v>0.583333333333334</c:v>
                </c:pt>
                <c:pt idx="621">
                  <c:v>0.470588235294118</c:v>
                </c:pt>
                <c:pt idx="622">
                  <c:v>0.472727272727273</c:v>
                </c:pt>
                <c:pt idx="623">
                  <c:v>0.5</c:v>
                </c:pt>
                <c:pt idx="624">
                  <c:v>0.543269230769229</c:v>
                </c:pt>
                <c:pt idx="625">
                  <c:v>0.453333333333333</c:v>
                </c:pt>
                <c:pt idx="626">
                  <c:v>0.621951219512199</c:v>
                </c:pt>
                <c:pt idx="627">
                  <c:v>0.47887323943662</c:v>
                </c:pt>
                <c:pt idx="628">
                  <c:v>0.535087719298244</c:v>
                </c:pt>
                <c:pt idx="629">
                  <c:v>0.433734939759036</c:v>
                </c:pt>
                <c:pt idx="630">
                  <c:v>0.513513513513514</c:v>
                </c:pt>
                <c:pt idx="631">
                  <c:v>0.483333333333333</c:v>
                </c:pt>
                <c:pt idx="632">
                  <c:v>0.517647058823531</c:v>
                </c:pt>
                <c:pt idx="633">
                  <c:v>0.380952380952382</c:v>
                </c:pt>
                <c:pt idx="634">
                  <c:v>0.581818181818182</c:v>
                </c:pt>
                <c:pt idx="635">
                  <c:v>0.411764705882354</c:v>
                </c:pt>
                <c:pt idx="636">
                  <c:v>0.555555555555556</c:v>
                </c:pt>
                <c:pt idx="637">
                  <c:v>0.545454545454545</c:v>
                </c:pt>
                <c:pt idx="638">
                  <c:v>0.5</c:v>
                </c:pt>
                <c:pt idx="639">
                  <c:v>0.458333333333333</c:v>
                </c:pt>
                <c:pt idx="640">
                  <c:v>0.487179487179489</c:v>
                </c:pt>
                <c:pt idx="641">
                  <c:v>0.512195121951218</c:v>
                </c:pt>
                <c:pt idx="642">
                  <c:v>0.333333333333333</c:v>
                </c:pt>
                <c:pt idx="643">
                  <c:v>0.421052631578948</c:v>
                </c:pt>
                <c:pt idx="644">
                  <c:v>0.44</c:v>
                </c:pt>
                <c:pt idx="645">
                  <c:v>0.558139534883721</c:v>
                </c:pt>
                <c:pt idx="646">
                  <c:v>0.526315789473684</c:v>
                </c:pt>
                <c:pt idx="647">
                  <c:v>0.473684210526316</c:v>
                </c:pt>
                <c:pt idx="648">
                  <c:v>0.5</c:v>
                </c:pt>
                <c:pt idx="649">
                  <c:v>0.590909090909091</c:v>
                </c:pt>
                <c:pt idx="650">
                  <c:v>0.5375</c:v>
                </c:pt>
                <c:pt idx="651">
                  <c:v>0.49748743718593</c:v>
                </c:pt>
                <c:pt idx="652">
                  <c:v>0.49438202247191</c:v>
                </c:pt>
                <c:pt idx="653">
                  <c:v>0.538461538461538</c:v>
                </c:pt>
                <c:pt idx="654">
                  <c:v>0.535714285714286</c:v>
                </c:pt>
                <c:pt idx="655">
                  <c:v>0.35</c:v>
                </c:pt>
                <c:pt idx="656">
                  <c:v>0.516129032258068</c:v>
                </c:pt>
                <c:pt idx="657">
                  <c:v>0.534883720930229</c:v>
                </c:pt>
                <c:pt idx="658">
                  <c:v>0.809523809523811</c:v>
                </c:pt>
                <c:pt idx="659">
                  <c:v>0.600000000000002</c:v>
                </c:pt>
                <c:pt idx="660">
                  <c:v>0.520547945205479</c:v>
                </c:pt>
                <c:pt idx="661">
                  <c:v>0.530303030303031</c:v>
                </c:pt>
                <c:pt idx="662">
                  <c:v>0.673913043478263</c:v>
                </c:pt>
                <c:pt idx="663">
                  <c:v>0.468085106382979</c:v>
                </c:pt>
                <c:pt idx="664">
                  <c:v>0.444444444444445</c:v>
                </c:pt>
                <c:pt idx="665">
                  <c:v>0.543478260869565</c:v>
                </c:pt>
                <c:pt idx="666">
                  <c:v>0.379310344827587</c:v>
                </c:pt>
                <c:pt idx="667">
                  <c:v>0.512195121951218</c:v>
                </c:pt>
                <c:pt idx="668">
                  <c:v>0.555555555555556</c:v>
                </c:pt>
                <c:pt idx="669">
                  <c:v>0.52212389380531</c:v>
                </c:pt>
                <c:pt idx="670">
                  <c:v>0.638888888888892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586904"/>
        <c:axId val="2098656328"/>
      </c:scatterChart>
      <c:valAx>
        <c:axId val="209858690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656328"/>
        <c:crosses val="autoZero"/>
        <c:crossBetween val="midCat"/>
        <c:majorUnit val="2.0E7"/>
      </c:valAx>
      <c:valAx>
        <c:axId val="209865632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58690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 </a:t>
            </a:r>
            <a:r>
              <a:rPr lang="en-US" b="0" baseline="0" dirty="0" smtClean="0"/>
              <a:t>of chromosome 16 </a:t>
            </a:r>
            <a:r>
              <a:rPr lang="en-US" b="0" baseline="0" dirty="0"/>
              <a:t>in </a:t>
            </a:r>
            <a:r>
              <a:rPr lang="en-US" b="0" baseline="0" dirty="0" smtClean="0"/>
              <a:t>S20</a:t>
            </a:r>
            <a:endParaRPr lang="en-US" b="0" dirty="0"/>
          </a:p>
        </c:rich>
      </c:tx>
      <c:layout>
        <c:manualLayout>
          <c:xMode val="edge"/>
          <c:yMode val="edge"/>
          <c:x val="0.1965987609107"/>
          <c:y val="0.034408602150537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77410087252607"/>
          <c:y val="0.127283375292374"/>
          <c:w val="0.851689708844534"/>
          <c:h val="0.786182441480529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B0F0"/>
              </a:solidFill>
            </c:spPr>
          </c:marker>
          <c:xVal>
            <c:numRef>
              <c:f>'EOH7 '!$EC$5:$EC$475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'!$EG$5:$EG$475</c:f>
              <c:numCache>
                <c:formatCode>0.00</c:formatCode>
                <c:ptCount val="471"/>
                <c:pt idx="0">
                  <c:v>0.214953271028037</c:v>
                </c:pt>
                <c:pt idx="1">
                  <c:v>0.722891566265062</c:v>
                </c:pt>
                <c:pt idx="2">
                  <c:v>0.794520547945204</c:v>
                </c:pt>
                <c:pt idx="3">
                  <c:v>0.740384615384617</c:v>
                </c:pt>
                <c:pt idx="4">
                  <c:v>0.294117647058824</c:v>
                </c:pt>
                <c:pt idx="5">
                  <c:v>0.264150943396226</c:v>
                </c:pt>
                <c:pt idx="6">
                  <c:v>0.180722891566265</c:v>
                </c:pt>
                <c:pt idx="7">
                  <c:v>0.247619047619048</c:v>
                </c:pt>
                <c:pt idx="8">
                  <c:v>0.723300970873788</c:v>
                </c:pt>
                <c:pt idx="9">
                  <c:v>0.836363636363638</c:v>
                </c:pt>
                <c:pt idx="10">
                  <c:v>0.852631578947368</c:v>
                </c:pt>
                <c:pt idx="11">
                  <c:v>0.565217391304348</c:v>
                </c:pt>
                <c:pt idx="12">
                  <c:v>0.721649484536086</c:v>
                </c:pt>
                <c:pt idx="13">
                  <c:v>0.776470588235294</c:v>
                </c:pt>
                <c:pt idx="14">
                  <c:v>0.160305343511451</c:v>
                </c:pt>
                <c:pt idx="15">
                  <c:v>0.707692307692309</c:v>
                </c:pt>
                <c:pt idx="16">
                  <c:v>0.810810810810812</c:v>
                </c:pt>
                <c:pt idx="17">
                  <c:v>0.80104712041885</c:v>
                </c:pt>
                <c:pt idx="18">
                  <c:v>0.237373737373737</c:v>
                </c:pt>
                <c:pt idx="19">
                  <c:v>0.193798449612403</c:v>
                </c:pt>
                <c:pt idx="20">
                  <c:v>0.186147186147186</c:v>
                </c:pt>
                <c:pt idx="21">
                  <c:v>0.764150943396227</c:v>
                </c:pt>
                <c:pt idx="22">
                  <c:v>0.743750000000002</c:v>
                </c:pt>
                <c:pt idx="23">
                  <c:v>0.795454545454545</c:v>
                </c:pt>
                <c:pt idx="24">
                  <c:v>0.816666666666666</c:v>
                </c:pt>
                <c:pt idx="25">
                  <c:v>0.806451612903227</c:v>
                </c:pt>
                <c:pt idx="26">
                  <c:v>0.750000000000001</c:v>
                </c:pt>
                <c:pt idx="27">
                  <c:v>0.808510638297874</c:v>
                </c:pt>
                <c:pt idx="28">
                  <c:v>0.753731343283586</c:v>
                </c:pt>
                <c:pt idx="29">
                  <c:v>0.739130434782608</c:v>
                </c:pt>
                <c:pt idx="30">
                  <c:v>0.123287671232877</c:v>
                </c:pt>
                <c:pt idx="31">
                  <c:v>0.182539682539683</c:v>
                </c:pt>
                <c:pt idx="32">
                  <c:v>0.218978102189781</c:v>
                </c:pt>
                <c:pt idx="33">
                  <c:v>0.77906976744186</c:v>
                </c:pt>
                <c:pt idx="34">
                  <c:v>0.785714285714286</c:v>
                </c:pt>
                <c:pt idx="35">
                  <c:v>0.16793893129771</c:v>
                </c:pt>
                <c:pt idx="36">
                  <c:v>0.189473684210526</c:v>
                </c:pt>
                <c:pt idx="37">
                  <c:v>0.125</c:v>
                </c:pt>
                <c:pt idx="38">
                  <c:v>0.267942583732059</c:v>
                </c:pt>
                <c:pt idx="39">
                  <c:v>0.733333333333335</c:v>
                </c:pt>
                <c:pt idx="40">
                  <c:v>0.135338345864662</c:v>
                </c:pt>
                <c:pt idx="41">
                  <c:v>0.17910447761194</c:v>
                </c:pt>
                <c:pt idx="42">
                  <c:v>0.184615384615385</c:v>
                </c:pt>
                <c:pt idx="43">
                  <c:v>0.787037037037037</c:v>
                </c:pt>
                <c:pt idx="44">
                  <c:v>0.716981132075475</c:v>
                </c:pt>
                <c:pt idx="45">
                  <c:v>0.254716981132076</c:v>
                </c:pt>
                <c:pt idx="46">
                  <c:v>0.771929824561407</c:v>
                </c:pt>
                <c:pt idx="47">
                  <c:v>0.689655172413797</c:v>
                </c:pt>
                <c:pt idx="48">
                  <c:v>0.770833333333335</c:v>
                </c:pt>
                <c:pt idx="49">
                  <c:v>0.783185840707962</c:v>
                </c:pt>
                <c:pt idx="50">
                  <c:v>0.8</c:v>
                </c:pt>
                <c:pt idx="51">
                  <c:v>0.885496183206107</c:v>
                </c:pt>
                <c:pt idx="52">
                  <c:v>0.751295336787566</c:v>
                </c:pt>
                <c:pt idx="53">
                  <c:v>0.734299516908215</c:v>
                </c:pt>
                <c:pt idx="54">
                  <c:v>0.692307692307694</c:v>
                </c:pt>
                <c:pt idx="55">
                  <c:v>0.218045112781955</c:v>
                </c:pt>
                <c:pt idx="56">
                  <c:v>0.761904761904762</c:v>
                </c:pt>
                <c:pt idx="57">
                  <c:v>0.386861313868615</c:v>
                </c:pt>
                <c:pt idx="58">
                  <c:v>0.741935483870967</c:v>
                </c:pt>
                <c:pt idx="59">
                  <c:v>0.140845070422535</c:v>
                </c:pt>
                <c:pt idx="60">
                  <c:v>0.135802469135802</c:v>
                </c:pt>
                <c:pt idx="61">
                  <c:v>0.2</c:v>
                </c:pt>
                <c:pt idx="62">
                  <c:v>0.234177215189873</c:v>
                </c:pt>
                <c:pt idx="63">
                  <c:v>0.185840707964602</c:v>
                </c:pt>
                <c:pt idx="64">
                  <c:v>0.215384615384615</c:v>
                </c:pt>
                <c:pt idx="65">
                  <c:v>0.130434782608696</c:v>
                </c:pt>
                <c:pt idx="66">
                  <c:v>0.115942028985507</c:v>
                </c:pt>
                <c:pt idx="67">
                  <c:v>0.1796875</c:v>
                </c:pt>
                <c:pt idx="68">
                  <c:v>0.177142857142857</c:v>
                </c:pt>
                <c:pt idx="69">
                  <c:v>0.202072538860104</c:v>
                </c:pt>
                <c:pt idx="70">
                  <c:v>0.200507614213198</c:v>
                </c:pt>
                <c:pt idx="71">
                  <c:v>0.169811320754717</c:v>
                </c:pt>
                <c:pt idx="72">
                  <c:v>0.206349206349206</c:v>
                </c:pt>
                <c:pt idx="73">
                  <c:v>0.262195121951219</c:v>
                </c:pt>
                <c:pt idx="74">
                  <c:v>0.782608695652177</c:v>
                </c:pt>
                <c:pt idx="75">
                  <c:v>0.219047619047619</c:v>
                </c:pt>
                <c:pt idx="76">
                  <c:v>0.771626297577856</c:v>
                </c:pt>
                <c:pt idx="77">
                  <c:v>0.141176470588235</c:v>
                </c:pt>
                <c:pt idx="78">
                  <c:v>0.756944444444447</c:v>
                </c:pt>
                <c:pt idx="79">
                  <c:v>0.239583333333333</c:v>
                </c:pt>
                <c:pt idx="80">
                  <c:v>0.762500000000001</c:v>
                </c:pt>
                <c:pt idx="81">
                  <c:v>0.744360902255639</c:v>
                </c:pt>
                <c:pt idx="82">
                  <c:v>0.764492753623192</c:v>
                </c:pt>
                <c:pt idx="83">
                  <c:v>0.783269961977185</c:v>
                </c:pt>
                <c:pt idx="84">
                  <c:v>0.740740740740741</c:v>
                </c:pt>
                <c:pt idx="85">
                  <c:v>0.744107744107743</c:v>
                </c:pt>
                <c:pt idx="86">
                  <c:v>0.213114754098361</c:v>
                </c:pt>
                <c:pt idx="87">
                  <c:v>0.733496332518339</c:v>
                </c:pt>
                <c:pt idx="88">
                  <c:v>0.773946360153256</c:v>
                </c:pt>
                <c:pt idx="89">
                  <c:v>0.672131147540985</c:v>
                </c:pt>
                <c:pt idx="90">
                  <c:v>0.226851851851852</c:v>
                </c:pt>
                <c:pt idx="91">
                  <c:v>0.205128205128205</c:v>
                </c:pt>
                <c:pt idx="92">
                  <c:v>0.198795180722892</c:v>
                </c:pt>
                <c:pt idx="93">
                  <c:v>0.742574257425744</c:v>
                </c:pt>
                <c:pt idx="94">
                  <c:v>0.690058479532164</c:v>
                </c:pt>
                <c:pt idx="95">
                  <c:v>0.802197802197804</c:v>
                </c:pt>
                <c:pt idx="96">
                  <c:v>0.862385321100917</c:v>
                </c:pt>
                <c:pt idx="97">
                  <c:v>0.205298013245033</c:v>
                </c:pt>
                <c:pt idx="98">
                  <c:v>0.139784946236559</c:v>
                </c:pt>
                <c:pt idx="99">
                  <c:v>0.825396825396825</c:v>
                </c:pt>
                <c:pt idx="100">
                  <c:v>0.202127659574468</c:v>
                </c:pt>
                <c:pt idx="101">
                  <c:v>0.669565217391306</c:v>
                </c:pt>
                <c:pt idx="102">
                  <c:v>0.699386503067485</c:v>
                </c:pt>
                <c:pt idx="103">
                  <c:v>0.282442748091603</c:v>
                </c:pt>
                <c:pt idx="104">
                  <c:v>0.810650887573966</c:v>
                </c:pt>
                <c:pt idx="105">
                  <c:v>0.225165562913907</c:v>
                </c:pt>
                <c:pt idx="106">
                  <c:v>0.227979274611399</c:v>
                </c:pt>
                <c:pt idx="107">
                  <c:v>0.247619047619048</c:v>
                </c:pt>
                <c:pt idx="108">
                  <c:v>0.769230769230768</c:v>
                </c:pt>
                <c:pt idx="109">
                  <c:v>0.768729641693816</c:v>
                </c:pt>
                <c:pt idx="110">
                  <c:v>0.17741935483871</c:v>
                </c:pt>
                <c:pt idx="111">
                  <c:v>0.212121212121212</c:v>
                </c:pt>
                <c:pt idx="112">
                  <c:v>0.1875</c:v>
                </c:pt>
                <c:pt idx="113">
                  <c:v>0.183908045977012</c:v>
                </c:pt>
                <c:pt idx="114">
                  <c:v>0.260162601626016</c:v>
                </c:pt>
                <c:pt idx="115">
                  <c:v>0.238095238095238</c:v>
                </c:pt>
                <c:pt idx="116">
                  <c:v>0.226086956521739</c:v>
                </c:pt>
                <c:pt idx="117">
                  <c:v>0.145161290322581</c:v>
                </c:pt>
                <c:pt idx="118">
                  <c:v>0.229508196721312</c:v>
                </c:pt>
                <c:pt idx="119">
                  <c:v>0.166666666666667</c:v>
                </c:pt>
                <c:pt idx="120">
                  <c:v>0.238938053097345</c:v>
                </c:pt>
                <c:pt idx="121">
                  <c:v>0.762500000000001</c:v>
                </c:pt>
                <c:pt idx="122">
                  <c:v>0.270833333333333</c:v>
                </c:pt>
                <c:pt idx="123">
                  <c:v>0.265625</c:v>
                </c:pt>
                <c:pt idx="124">
                  <c:v>0.754285714285716</c:v>
                </c:pt>
                <c:pt idx="125">
                  <c:v>0.747311827956989</c:v>
                </c:pt>
                <c:pt idx="126">
                  <c:v>0.68888888888889</c:v>
                </c:pt>
                <c:pt idx="127">
                  <c:v>0.763975155279506</c:v>
                </c:pt>
                <c:pt idx="128">
                  <c:v>0.339285714285715</c:v>
                </c:pt>
                <c:pt idx="129">
                  <c:v>0.814814814814816</c:v>
                </c:pt>
                <c:pt idx="130">
                  <c:v>0.2</c:v>
                </c:pt>
                <c:pt idx="131">
                  <c:v>0.218181818181818</c:v>
                </c:pt>
                <c:pt idx="132">
                  <c:v>0.226890756302521</c:v>
                </c:pt>
                <c:pt idx="133">
                  <c:v>0.247663551401869</c:v>
                </c:pt>
                <c:pt idx="134">
                  <c:v>0.283185840707965</c:v>
                </c:pt>
                <c:pt idx="135">
                  <c:v>0.142857142857143</c:v>
                </c:pt>
                <c:pt idx="136">
                  <c:v>0.269662921348315</c:v>
                </c:pt>
                <c:pt idx="137">
                  <c:v>0.205955334987593</c:v>
                </c:pt>
                <c:pt idx="138">
                  <c:v>0.223021582733813</c:v>
                </c:pt>
                <c:pt idx="139">
                  <c:v>0.215277777777778</c:v>
                </c:pt>
                <c:pt idx="140">
                  <c:v>0.197452229299363</c:v>
                </c:pt>
                <c:pt idx="141">
                  <c:v>0.218579234972678</c:v>
                </c:pt>
                <c:pt idx="142">
                  <c:v>0.717391304347826</c:v>
                </c:pt>
                <c:pt idx="143">
                  <c:v>0.747851002865331</c:v>
                </c:pt>
                <c:pt idx="144">
                  <c:v>0.740740740740741</c:v>
                </c:pt>
                <c:pt idx="145">
                  <c:v>0.725888324873098</c:v>
                </c:pt>
                <c:pt idx="146">
                  <c:v>0.739811912225708</c:v>
                </c:pt>
                <c:pt idx="147">
                  <c:v>0.219814241486068</c:v>
                </c:pt>
                <c:pt idx="148">
                  <c:v>0.302816901408452</c:v>
                </c:pt>
                <c:pt idx="149">
                  <c:v>0.191304347826087</c:v>
                </c:pt>
                <c:pt idx="150">
                  <c:v>0.166666666666667</c:v>
                </c:pt>
                <c:pt idx="151">
                  <c:v>0.861111111111112</c:v>
                </c:pt>
                <c:pt idx="152">
                  <c:v>0.820512820512819</c:v>
                </c:pt>
                <c:pt idx="153">
                  <c:v>0.763157894736842</c:v>
                </c:pt>
                <c:pt idx="154">
                  <c:v>0.729411764705882</c:v>
                </c:pt>
                <c:pt idx="155">
                  <c:v>0.772108843537417</c:v>
                </c:pt>
                <c:pt idx="156">
                  <c:v>0.765625000000003</c:v>
                </c:pt>
                <c:pt idx="157">
                  <c:v>0.201030927835052</c:v>
                </c:pt>
                <c:pt idx="158">
                  <c:v>0.192708333333334</c:v>
                </c:pt>
                <c:pt idx="159">
                  <c:v>0.2375</c:v>
                </c:pt>
                <c:pt idx="160">
                  <c:v>0.760517799352749</c:v>
                </c:pt>
                <c:pt idx="161">
                  <c:v>0.639455782312925</c:v>
                </c:pt>
                <c:pt idx="162">
                  <c:v>0.852631578947368</c:v>
                </c:pt>
                <c:pt idx="163">
                  <c:v>0.267441860465116</c:v>
                </c:pt>
                <c:pt idx="164">
                  <c:v>0.735042735042735</c:v>
                </c:pt>
                <c:pt idx="165">
                  <c:v>0.15527950310559</c:v>
                </c:pt>
                <c:pt idx="166">
                  <c:v>0.755102040816326</c:v>
                </c:pt>
                <c:pt idx="167">
                  <c:v>0.0888888888888893</c:v>
                </c:pt>
                <c:pt idx="168">
                  <c:v>0.778393351800554</c:v>
                </c:pt>
                <c:pt idx="169">
                  <c:v>0.142857142857143</c:v>
                </c:pt>
                <c:pt idx="170">
                  <c:v>0.2</c:v>
                </c:pt>
                <c:pt idx="171">
                  <c:v>0.147058823529412</c:v>
                </c:pt>
                <c:pt idx="172">
                  <c:v>0.842105263157896</c:v>
                </c:pt>
                <c:pt idx="173">
                  <c:v>0.529680365296804</c:v>
                </c:pt>
                <c:pt idx="174">
                  <c:v>0.408450704225352</c:v>
                </c:pt>
                <c:pt idx="175">
                  <c:v>0.621621621621624</c:v>
                </c:pt>
                <c:pt idx="176">
                  <c:v>0.435582822085891</c:v>
                </c:pt>
                <c:pt idx="177">
                  <c:v>0.519083969465646</c:v>
                </c:pt>
                <c:pt idx="178">
                  <c:v>0.523809523809525</c:v>
                </c:pt>
                <c:pt idx="179">
                  <c:v>0.492537313432836</c:v>
                </c:pt>
                <c:pt idx="180">
                  <c:v>0.518950437317786</c:v>
                </c:pt>
                <c:pt idx="181">
                  <c:v>0.459183673469388</c:v>
                </c:pt>
                <c:pt idx="182">
                  <c:v>0.434426229508197</c:v>
                </c:pt>
                <c:pt idx="183">
                  <c:v>0.469387755102042</c:v>
                </c:pt>
                <c:pt idx="184">
                  <c:v>0.474137931034483</c:v>
                </c:pt>
                <c:pt idx="185">
                  <c:v>0.46875</c:v>
                </c:pt>
                <c:pt idx="186">
                  <c:v>0.542857142857143</c:v>
                </c:pt>
                <c:pt idx="187">
                  <c:v>0.470588235294118</c:v>
                </c:pt>
                <c:pt idx="188">
                  <c:v>0.488</c:v>
                </c:pt>
                <c:pt idx="189">
                  <c:v>0.501845018450188</c:v>
                </c:pt>
                <c:pt idx="190">
                  <c:v>0.452674897119343</c:v>
                </c:pt>
                <c:pt idx="191">
                  <c:v>0.441558441558442</c:v>
                </c:pt>
                <c:pt idx="192">
                  <c:v>0.536231884057971</c:v>
                </c:pt>
                <c:pt idx="193">
                  <c:v>0.505882352941176</c:v>
                </c:pt>
                <c:pt idx="194">
                  <c:v>0.568627450980394</c:v>
                </c:pt>
                <c:pt idx="195">
                  <c:v>0.434666666666667</c:v>
                </c:pt>
                <c:pt idx="196">
                  <c:v>0.503144654088052</c:v>
                </c:pt>
                <c:pt idx="197">
                  <c:v>0.441441441441441</c:v>
                </c:pt>
                <c:pt idx="198">
                  <c:v>0.411428571428572</c:v>
                </c:pt>
                <c:pt idx="199">
                  <c:v>0.487804878048781</c:v>
                </c:pt>
                <c:pt idx="200">
                  <c:v>0.497175141242938</c:v>
                </c:pt>
                <c:pt idx="201">
                  <c:v>0.4</c:v>
                </c:pt>
                <c:pt idx="202">
                  <c:v>0.425311203319504</c:v>
                </c:pt>
                <c:pt idx="203">
                  <c:v>0.379310344827586</c:v>
                </c:pt>
                <c:pt idx="204">
                  <c:v>0.471428571428572</c:v>
                </c:pt>
                <c:pt idx="205">
                  <c:v>0.465116279069769</c:v>
                </c:pt>
                <c:pt idx="206">
                  <c:v>0.4375</c:v>
                </c:pt>
                <c:pt idx="207">
                  <c:v>0.466666666666667</c:v>
                </c:pt>
                <c:pt idx="208">
                  <c:v>0.5</c:v>
                </c:pt>
                <c:pt idx="209">
                  <c:v>0.453703703703704</c:v>
                </c:pt>
                <c:pt idx="210">
                  <c:v>0.468468468468469</c:v>
                </c:pt>
                <c:pt idx="211">
                  <c:v>0.487012987012989</c:v>
                </c:pt>
                <c:pt idx="212">
                  <c:v>0.439461883408072</c:v>
                </c:pt>
                <c:pt idx="213">
                  <c:v>0.505050505050505</c:v>
                </c:pt>
                <c:pt idx="214">
                  <c:v>0.425</c:v>
                </c:pt>
                <c:pt idx="215">
                  <c:v>0.48</c:v>
                </c:pt>
                <c:pt idx="216">
                  <c:v>0.514705882352941</c:v>
                </c:pt>
                <c:pt idx="217">
                  <c:v>0.475138121546961</c:v>
                </c:pt>
                <c:pt idx="218">
                  <c:v>0.559633027522936</c:v>
                </c:pt>
                <c:pt idx="219">
                  <c:v>0.466165413533835</c:v>
                </c:pt>
                <c:pt idx="220">
                  <c:v>0.502242152466366</c:v>
                </c:pt>
                <c:pt idx="221">
                  <c:v>0.443548387096774</c:v>
                </c:pt>
                <c:pt idx="222">
                  <c:v>0.511111111111111</c:v>
                </c:pt>
                <c:pt idx="223">
                  <c:v>0.489932885906042</c:v>
                </c:pt>
                <c:pt idx="224">
                  <c:v>0.397058823529413</c:v>
                </c:pt>
                <c:pt idx="225">
                  <c:v>0.467532467532468</c:v>
                </c:pt>
                <c:pt idx="226">
                  <c:v>0.506787330316742</c:v>
                </c:pt>
                <c:pt idx="227">
                  <c:v>0.458064516129032</c:v>
                </c:pt>
                <c:pt idx="228">
                  <c:v>0.484848484848485</c:v>
                </c:pt>
                <c:pt idx="229">
                  <c:v>0.45320197044335</c:v>
                </c:pt>
                <c:pt idx="230">
                  <c:v>0.492424242424243</c:v>
                </c:pt>
                <c:pt idx="231">
                  <c:v>0.40268456375839</c:v>
                </c:pt>
                <c:pt idx="232">
                  <c:v>0.448275862068966</c:v>
                </c:pt>
                <c:pt idx="233">
                  <c:v>0.522388059701491</c:v>
                </c:pt>
                <c:pt idx="234">
                  <c:v>0.563829787234044</c:v>
                </c:pt>
                <c:pt idx="235">
                  <c:v>0.553398058252428</c:v>
                </c:pt>
                <c:pt idx="236">
                  <c:v>0.505263157894735</c:v>
                </c:pt>
                <c:pt idx="237">
                  <c:v>0.411764705882353</c:v>
                </c:pt>
                <c:pt idx="238">
                  <c:v>0.524590163934426</c:v>
                </c:pt>
                <c:pt idx="239">
                  <c:v>0.449275362318841</c:v>
                </c:pt>
                <c:pt idx="240">
                  <c:v>0.468208092485549</c:v>
                </c:pt>
                <c:pt idx="241">
                  <c:v>0.444444444444444</c:v>
                </c:pt>
                <c:pt idx="242">
                  <c:v>0.508196721311475</c:v>
                </c:pt>
                <c:pt idx="243">
                  <c:v>0.40625</c:v>
                </c:pt>
                <c:pt idx="244">
                  <c:v>0.522727272727273</c:v>
                </c:pt>
                <c:pt idx="245">
                  <c:v>0.4875</c:v>
                </c:pt>
                <c:pt idx="246">
                  <c:v>0.525</c:v>
                </c:pt>
                <c:pt idx="247">
                  <c:v>0.45985401459854</c:v>
                </c:pt>
                <c:pt idx="248">
                  <c:v>0.397260273972604</c:v>
                </c:pt>
                <c:pt idx="249">
                  <c:v>0.487179487179489</c:v>
                </c:pt>
                <c:pt idx="250">
                  <c:v>0.480392156862745</c:v>
                </c:pt>
                <c:pt idx="251">
                  <c:v>0.43951612903226</c:v>
                </c:pt>
                <c:pt idx="252">
                  <c:v>0.554621848739499</c:v>
                </c:pt>
                <c:pt idx="253">
                  <c:v>0.333333333333333</c:v>
                </c:pt>
                <c:pt idx="254">
                  <c:v>0.457746478873239</c:v>
                </c:pt>
                <c:pt idx="255">
                  <c:v>0.454545454545454</c:v>
                </c:pt>
                <c:pt idx="256">
                  <c:v>0.48876404494382</c:v>
                </c:pt>
                <c:pt idx="257">
                  <c:v>0.418604651162791</c:v>
                </c:pt>
                <c:pt idx="258">
                  <c:v>0.512915129151292</c:v>
                </c:pt>
                <c:pt idx="259">
                  <c:v>0.398058252427184</c:v>
                </c:pt>
                <c:pt idx="260">
                  <c:v>0.525179856115111</c:v>
                </c:pt>
                <c:pt idx="261">
                  <c:v>0.471264367816092</c:v>
                </c:pt>
                <c:pt idx="262">
                  <c:v>0.487179487179489</c:v>
                </c:pt>
                <c:pt idx="263">
                  <c:v>0.488188976377955</c:v>
                </c:pt>
                <c:pt idx="264">
                  <c:v>0.462585034013605</c:v>
                </c:pt>
                <c:pt idx="265">
                  <c:v>0.412087912087912</c:v>
                </c:pt>
                <c:pt idx="266">
                  <c:v>0.595890410958905</c:v>
                </c:pt>
                <c:pt idx="267">
                  <c:v>0.503597122302158</c:v>
                </c:pt>
                <c:pt idx="268">
                  <c:v>0.43421052631579</c:v>
                </c:pt>
                <c:pt idx="269">
                  <c:v>0.42948717948718</c:v>
                </c:pt>
                <c:pt idx="270">
                  <c:v>0.448275862068966</c:v>
                </c:pt>
                <c:pt idx="271">
                  <c:v>0.453658536585366</c:v>
                </c:pt>
                <c:pt idx="272">
                  <c:v>0.528169014084509</c:v>
                </c:pt>
                <c:pt idx="273">
                  <c:v>0.456521739130435</c:v>
                </c:pt>
                <c:pt idx="274">
                  <c:v>0.482758620689655</c:v>
                </c:pt>
                <c:pt idx="275">
                  <c:v>0.410714285714286</c:v>
                </c:pt>
                <c:pt idx="276">
                  <c:v>0.44559585492228</c:v>
                </c:pt>
                <c:pt idx="277">
                  <c:v>0.512605042016808</c:v>
                </c:pt>
                <c:pt idx="278">
                  <c:v>0.484375</c:v>
                </c:pt>
                <c:pt idx="279">
                  <c:v>0.415525114155251</c:v>
                </c:pt>
                <c:pt idx="280">
                  <c:v>0.416988416988418</c:v>
                </c:pt>
                <c:pt idx="281">
                  <c:v>0.469325153374233</c:v>
                </c:pt>
                <c:pt idx="282">
                  <c:v>0.534482758620688</c:v>
                </c:pt>
                <c:pt idx="283">
                  <c:v>0.450549450549451</c:v>
                </c:pt>
                <c:pt idx="284">
                  <c:v>0.45049504950495</c:v>
                </c:pt>
                <c:pt idx="285">
                  <c:v>0.44</c:v>
                </c:pt>
                <c:pt idx="286">
                  <c:v>0.510971786833856</c:v>
                </c:pt>
                <c:pt idx="287">
                  <c:v>0.491803278688525</c:v>
                </c:pt>
                <c:pt idx="288">
                  <c:v>0.416</c:v>
                </c:pt>
                <c:pt idx="289">
                  <c:v>0.520325203252033</c:v>
                </c:pt>
                <c:pt idx="290">
                  <c:v>0.495652173913045</c:v>
                </c:pt>
                <c:pt idx="291">
                  <c:v>0.527173913043481</c:v>
                </c:pt>
                <c:pt idx="292">
                  <c:v>0.471428571428572</c:v>
                </c:pt>
                <c:pt idx="293">
                  <c:v>0.570000000000001</c:v>
                </c:pt>
                <c:pt idx="294">
                  <c:v>0.468531468531469</c:v>
                </c:pt>
                <c:pt idx="295">
                  <c:v>0.4</c:v>
                </c:pt>
                <c:pt idx="296">
                  <c:v>0.423280423280424</c:v>
                </c:pt>
                <c:pt idx="297">
                  <c:v>0.493449781659389</c:v>
                </c:pt>
                <c:pt idx="298">
                  <c:v>0.556291390728478</c:v>
                </c:pt>
                <c:pt idx="299">
                  <c:v>0.5</c:v>
                </c:pt>
                <c:pt idx="300">
                  <c:v>0.47417840375587</c:v>
                </c:pt>
                <c:pt idx="301">
                  <c:v>0.436781609195404</c:v>
                </c:pt>
                <c:pt idx="302">
                  <c:v>0.48</c:v>
                </c:pt>
                <c:pt idx="303">
                  <c:v>0.455516014234876</c:v>
                </c:pt>
                <c:pt idx="304">
                  <c:v>0.481481481481482</c:v>
                </c:pt>
                <c:pt idx="305">
                  <c:v>0.542372881355931</c:v>
                </c:pt>
                <c:pt idx="306">
                  <c:v>0.408629441624366</c:v>
                </c:pt>
                <c:pt idx="307">
                  <c:v>0.495652173913045</c:v>
                </c:pt>
                <c:pt idx="308">
                  <c:v>0.482412060301508</c:v>
                </c:pt>
                <c:pt idx="309">
                  <c:v>0.468354430379748</c:v>
                </c:pt>
                <c:pt idx="310">
                  <c:v>0.465608465608466</c:v>
                </c:pt>
                <c:pt idx="311">
                  <c:v>0.459459459459459</c:v>
                </c:pt>
                <c:pt idx="312">
                  <c:v>0.451612903225808</c:v>
                </c:pt>
                <c:pt idx="313">
                  <c:v>0.477876106194692</c:v>
                </c:pt>
                <c:pt idx="314">
                  <c:v>0.388888888888891</c:v>
                </c:pt>
                <c:pt idx="315">
                  <c:v>0.436363636363637</c:v>
                </c:pt>
                <c:pt idx="316">
                  <c:v>0.462121212121212</c:v>
                </c:pt>
                <c:pt idx="317">
                  <c:v>0.52</c:v>
                </c:pt>
                <c:pt idx="318">
                  <c:v>0.343283582089553</c:v>
                </c:pt>
                <c:pt idx="319">
                  <c:v>0.413865546218487</c:v>
                </c:pt>
                <c:pt idx="320">
                  <c:v>0.313186813186815</c:v>
                </c:pt>
                <c:pt idx="321">
                  <c:v>0.286624203821658</c:v>
                </c:pt>
                <c:pt idx="322">
                  <c:v>0.138888888888889</c:v>
                </c:pt>
                <c:pt idx="323">
                  <c:v>0.520661157024795</c:v>
                </c:pt>
                <c:pt idx="324">
                  <c:v>0.42</c:v>
                </c:pt>
                <c:pt idx="325">
                  <c:v>0.5</c:v>
                </c:pt>
                <c:pt idx="326">
                  <c:v>0.502325581395347</c:v>
                </c:pt>
                <c:pt idx="327">
                  <c:v>0.464028776978419</c:v>
                </c:pt>
                <c:pt idx="328">
                  <c:v>0.572815533980585</c:v>
                </c:pt>
                <c:pt idx="329">
                  <c:v>0.490196078431372</c:v>
                </c:pt>
                <c:pt idx="330">
                  <c:v>0.529411764705882</c:v>
                </c:pt>
                <c:pt idx="331">
                  <c:v>0.534246575342466</c:v>
                </c:pt>
                <c:pt idx="332">
                  <c:v>0.647058823529415</c:v>
                </c:pt>
                <c:pt idx="333">
                  <c:v>0.540816326530612</c:v>
                </c:pt>
                <c:pt idx="334">
                  <c:v>0.467700258397933</c:v>
                </c:pt>
                <c:pt idx="335">
                  <c:v>0.460674157303371</c:v>
                </c:pt>
                <c:pt idx="336">
                  <c:v>0.43125</c:v>
                </c:pt>
                <c:pt idx="337">
                  <c:v>0.435897435897436</c:v>
                </c:pt>
                <c:pt idx="338">
                  <c:v>0.490066225165563</c:v>
                </c:pt>
                <c:pt idx="339">
                  <c:v>0.536231884057971</c:v>
                </c:pt>
                <c:pt idx="340">
                  <c:v>0.0681818181818182</c:v>
                </c:pt>
                <c:pt idx="341">
                  <c:v>0.319767441860465</c:v>
                </c:pt>
                <c:pt idx="342">
                  <c:v>0.447674418604652</c:v>
                </c:pt>
                <c:pt idx="343">
                  <c:v>0.453947368421053</c:v>
                </c:pt>
                <c:pt idx="344">
                  <c:v>0.446808510638298</c:v>
                </c:pt>
                <c:pt idx="345">
                  <c:v>0.481751824817518</c:v>
                </c:pt>
                <c:pt idx="346">
                  <c:v>0.520833333333334</c:v>
                </c:pt>
                <c:pt idx="347">
                  <c:v>0.466666666666667</c:v>
                </c:pt>
                <c:pt idx="348">
                  <c:v>0.428571428571429</c:v>
                </c:pt>
                <c:pt idx="349">
                  <c:v>0.492063492063492</c:v>
                </c:pt>
                <c:pt idx="350">
                  <c:v>0.544973544973545</c:v>
                </c:pt>
                <c:pt idx="351">
                  <c:v>0.423076923076923</c:v>
                </c:pt>
                <c:pt idx="352">
                  <c:v>0.396825396825397</c:v>
                </c:pt>
                <c:pt idx="353">
                  <c:v>0.486111111111111</c:v>
                </c:pt>
                <c:pt idx="354">
                  <c:v>0.492753623188406</c:v>
                </c:pt>
                <c:pt idx="355">
                  <c:v>0.176767676767677</c:v>
                </c:pt>
                <c:pt idx="356">
                  <c:v>0.0987654320987656</c:v>
                </c:pt>
                <c:pt idx="357">
                  <c:v>0.535911602209945</c:v>
                </c:pt>
                <c:pt idx="358">
                  <c:v>0.484662576687117</c:v>
                </c:pt>
                <c:pt idx="359">
                  <c:v>0.55844155844156</c:v>
                </c:pt>
                <c:pt idx="360">
                  <c:v>0.510791366906476</c:v>
                </c:pt>
                <c:pt idx="361">
                  <c:v>0.424</c:v>
                </c:pt>
                <c:pt idx="362">
                  <c:v>0.625000000000001</c:v>
                </c:pt>
                <c:pt idx="363">
                  <c:v>0.408759124087591</c:v>
                </c:pt>
                <c:pt idx="364">
                  <c:v>0.399038461538463</c:v>
                </c:pt>
                <c:pt idx="365">
                  <c:v>0.581196581196581</c:v>
                </c:pt>
                <c:pt idx="366">
                  <c:v>0.555555555555556</c:v>
                </c:pt>
                <c:pt idx="367">
                  <c:v>0.520325203252033</c:v>
                </c:pt>
                <c:pt idx="368">
                  <c:v>0.394736842105263</c:v>
                </c:pt>
                <c:pt idx="369">
                  <c:v>0.5</c:v>
                </c:pt>
                <c:pt idx="370">
                  <c:v>0.43171806167401</c:v>
                </c:pt>
                <c:pt idx="371">
                  <c:v>0.535211267605634</c:v>
                </c:pt>
                <c:pt idx="372">
                  <c:v>0.490566037735851</c:v>
                </c:pt>
                <c:pt idx="373">
                  <c:v>0.461538461538462</c:v>
                </c:pt>
                <c:pt idx="374">
                  <c:v>0.5</c:v>
                </c:pt>
                <c:pt idx="375">
                  <c:v>0.489711934156379</c:v>
                </c:pt>
                <c:pt idx="376">
                  <c:v>0.469543147208122</c:v>
                </c:pt>
                <c:pt idx="377">
                  <c:v>0.485714285714287</c:v>
                </c:pt>
                <c:pt idx="378">
                  <c:v>0.537037037037037</c:v>
                </c:pt>
                <c:pt idx="379">
                  <c:v>0.553846153846154</c:v>
                </c:pt>
                <c:pt idx="380">
                  <c:v>0.411290322580645</c:v>
                </c:pt>
                <c:pt idx="381">
                  <c:v>0.473029045643153</c:v>
                </c:pt>
                <c:pt idx="382">
                  <c:v>0.401785714285714</c:v>
                </c:pt>
                <c:pt idx="383">
                  <c:v>0.643835616438361</c:v>
                </c:pt>
                <c:pt idx="384">
                  <c:v>0.432539682539683</c:v>
                </c:pt>
                <c:pt idx="385">
                  <c:v>0.513274336283189</c:v>
                </c:pt>
                <c:pt idx="386">
                  <c:v>0.458333333333333</c:v>
                </c:pt>
                <c:pt idx="387">
                  <c:v>0.463414634146342</c:v>
                </c:pt>
                <c:pt idx="388">
                  <c:v>0.468354430379748</c:v>
                </c:pt>
                <c:pt idx="389">
                  <c:v>0.448598130841121</c:v>
                </c:pt>
                <c:pt idx="390">
                  <c:v>0.38</c:v>
                </c:pt>
                <c:pt idx="391">
                  <c:v>0.506024096385544</c:v>
                </c:pt>
                <c:pt idx="392">
                  <c:v>0.584415584415584</c:v>
                </c:pt>
                <c:pt idx="393">
                  <c:v>0.318518518518519</c:v>
                </c:pt>
                <c:pt idx="394">
                  <c:v>0.520833333333334</c:v>
                </c:pt>
                <c:pt idx="395">
                  <c:v>0.468619246861925</c:v>
                </c:pt>
                <c:pt idx="396">
                  <c:v>0.577639751552797</c:v>
                </c:pt>
                <c:pt idx="397">
                  <c:v>0.525925925925926</c:v>
                </c:pt>
                <c:pt idx="398">
                  <c:v>0.366666666666667</c:v>
                </c:pt>
                <c:pt idx="399">
                  <c:v>0.129032258064516</c:v>
                </c:pt>
                <c:pt idx="400">
                  <c:v>0.202702702702703</c:v>
                </c:pt>
                <c:pt idx="401">
                  <c:v>0.36</c:v>
                </c:pt>
                <c:pt idx="402">
                  <c:v>0.501408450704225</c:v>
                </c:pt>
                <c:pt idx="403">
                  <c:v>0.587301587301587</c:v>
                </c:pt>
                <c:pt idx="404">
                  <c:v>0.493775933609959</c:v>
                </c:pt>
                <c:pt idx="405">
                  <c:v>0.373626373626374</c:v>
                </c:pt>
                <c:pt idx="406">
                  <c:v>0.507462686567163</c:v>
                </c:pt>
                <c:pt idx="407">
                  <c:v>0.53125</c:v>
                </c:pt>
                <c:pt idx="408">
                  <c:v>0.54255319148936</c:v>
                </c:pt>
                <c:pt idx="409">
                  <c:v>0.525</c:v>
                </c:pt>
                <c:pt idx="410">
                  <c:v>0.390243902439024</c:v>
                </c:pt>
                <c:pt idx="411">
                  <c:v>0.290909090909091</c:v>
                </c:pt>
                <c:pt idx="412">
                  <c:v>0.47196261682243</c:v>
                </c:pt>
                <c:pt idx="413">
                  <c:v>0.514705882352941</c:v>
                </c:pt>
                <c:pt idx="414">
                  <c:v>0.354166666666667</c:v>
                </c:pt>
                <c:pt idx="415">
                  <c:v>0.631578947368423</c:v>
                </c:pt>
                <c:pt idx="416">
                  <c:v>0.447712418300654</c:v>
                </c:pt>
                <c:pt idx="417">
                  <c:v>0.555214723926379</c:v>
                </c:pt>
                <c:pt idx="418">
                  <c:v>0.511210762331837</c:v>
                </c:pt>
                <c:pt idx="419">
                  <c:v>0.466819221967965</c:v>
                </c:pt>
                <c:pt idx="420">
                  <c:v>0.473684210526316</c:v>
                </c:pt>
                <c:pt idx="421">
                  <c:v>0.391304347826087</c:v>
                </c:pt>
                <c:pt idx="422">
                  <c:v>0.485955056179775</c:v>
                </c:pt>
                <c:pt idx="423">
                  <c:v>0.661764705882351</c:v>
                </c:pt>
                <c:pt idx="424">
                  <c:v>0.467532467532468</c:v>
                </c:pt>
                <c:pt idx="425">
                  <c:v>0.530612244897956</c:v>
                </c:pt>
                <c:pt idx="426">
                  <c:v>0.561643835616441</c:v>
                </c:pt>
                <c:pt idx="427">
                  <c:v>0.463414634146342</c:v>
                </c:pt>
                <c:pt idx="428">
                  <c:v>0.567567567567566</c:v>
                </c:pt>
                <c:pt idx="429">
                  <c:v>0.517857142857143</c:v>
                </c:pt>
                <c:pt idx="430">
                  <c:v>0.535353535353536</c:v>
                </c:pt>
                <c:pt idx="431">
                  <c:v>0.498701298701299</c:v>
                </c:pt>
                <c:pt idx="432">
                  <c:v>0.460264900662252</c:v>
                </c:pt>
                <c:pt idx="433">
                  <c:v>0.450171821305843</c:v>
                </c:pt>
                <c:pt idx="434">
                  <c:v>0.433823529411765</c:v>
                </c:pt>
                <c:pt idx="435">
                  <c:v>0.523076923076922</c:v>
                </c:pt>
                <c:pt idx="436">
                  <c:v>0.527777777777778</c:v>
                </c:pt>
                <c:pt idx="437">
                  <c:v>0.549019607843139</c:v>
                </c:pt>
                <c:pt idx="438">
                  <c:v>0.52</c:v>
                </c:pt>
                <c:pt idx="439">
                  <c:v>0.470588235294118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247144"/>
        <c:axId val="2098224920"/>
      </c:scatterChart>
      <c:valAx>
        <c:axId val="209824714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224920"/>
        <c:crosses val="autoZero"/>
        <c:crossBetween val="midCat"/>
        <c:majorUnit val="2.0E7"/>
        <c:minorUnit val="4.0E6"/>
      </c:valAx>
      <c:valAx>
        <c:axId val="2098224920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2471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dirty="0" smtClean="0"/>
              <a:t>LOH mapping of chromosome</a:t>
            </a:r>
            <a:r>
              <a:rPr lang="en-US" sz="1800" b="0" baseline="0" dirty="0" smtClean="0"/>
              <a:t> 16 in S21</a:t>
            </a:r>
            <a:endParaRPr lang="en-US" sz="1800" b="0" dirty="0"/>
          </a:p>
        </c:rich>
      </c:tx>
      <c:layout>
        <c:manualLayout>
          <c:xMode val="edge"/>
          <c:yMode val="edge"/>
          <c:x val="0.22587362063613"/>
          <c:y val="0.047508282776128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5283540278619"/>
          <c:y val="0.133333333333333"/>
          <c:w val="0.787388874777749"/>
          <c:h val="0.757517839566929"/>
        </c:manualLayout>
      </c:layout>
      <c:scatterChart>
        <c:scatterStyle val="lineMarker"/>
        <c:varyColors val="0"/>
        <c:ser>
          <c:idx val="0"/>
          <c:order val="0"/>
          <c:tx>
            <c:strRef>
              <c:f>T_ch16_modified!$Q$1:$Q$2</c:f>
              <c:strCache>
                <c:ptCount val="1"/>
                <c:pt idx="0">
                  <c:v>t_ratio T8</c:v>
                </c:pt>
              </c:strCache>
            </c:strRef>
          </c:tx>
          <c:spPr>
            <a:ln w="47625">
              <a:noFill/>
            </a:ln>
            <a:effectLst/>
          </c:spPr>
          <c:marker>
            <c:symbol val="dash"/>
            <c:size val="9"/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  <a:effectLst/>
            </c:spPr>
          </c:marker>
          <c:xVal>
            <c:numRef>
              <c:f>T_ch16_modified!$A$3:$A$555</c:f>
              <c:numCache>
                <c:formatCode>_(* #,##0_);_(* \(#,##0\);_(* "-"??_);_(@_)</c:formatCode>
                <c:ptCount val="553"/>
                <c:pt idx="0">
                  <c:v>324052.0</c:v>
                </c:pt>
                <c:pt idx="1">
                  <c:v>331737.0</c:v>
                </c:pt>
                <c:pt idx="2">
                  <c:v>332764.0</c:v>
                </c:pt>
                <c:pt idx="3">
                  <c:v>419092.0</c:v>
                </c:pt>
                <c:pt idx="4">
                  <c:v>425385.0</c:v>
                </c:pt>
                <c:pt idx="5">
                  <c:v>570454.0</c:v>
                </c:pt>
                <c:pt idx="6">
                  <c:v>570557.0</c:v>
                </c:pt>
                <c:pt idx="7">
                  <c:v>597764.0</c:v>
                </c:pt>
                <c:pt idx="8">
                  <c:v>597905.0</c:v>
                </c:pt>
                <c:pt idx="9">
                  <c:v>597918.0</c:v>
                </c:pt>
                <c:pt idx="10">
                  <c:v>598118.0</c:v>
                </c:pt>
                <c:pt idx="11">
                  <c:v>601632.0</c:v>
                </c:pt>
                <c:pt idx="12">
                  <c:v>604554.0</c:v>
                </c:pt>
                <c:pt idx="13">
                  <c:v>705919.0</c:v>
                </c:pt>
                <c:pt idx="14">
                  <c:v>774692.0</c:v>
                </c:pt>
                <c:pt idx="15">
                  <c:v>813650.0</c:v>
                </c:pt>
                <c:pt idx="16">
                  <c:v>839184.0</c:v>
                </c:pt>
                <c:pt idx="17">
                  <c:v>840378.0</c:v>
                </c:pt>
                <c:pt idx="18">
                  <c:v>840597.0</c:v>
                </c:pt>
                <c:pt idx="19">
                  <c:v>855717.0</c:v>
                </c:pt>
                <c:pt idx="20">
                  <c:v>863422.0</c:v>
                </c:pt>
                <c:pt idx="21">
                  <c:v>961051.0</c:v>
                </c:pt>
                <c:pt idx="22">
                  <c:v>961054.0</c:v>
                </c:pt>
                <c:pt idx="23">
                  <c:v>1.004554E6</c:v>
                </c:pt>
                <c:pt idx="24">
                  <c:v>1.115904E6</c:v>
                </c:pt>
                <c:pt idx="25">
                  <c:v>1.116142E6</c:v>
                </c:pt>
                <c:pt idx="26">
                  <c:v>1.129225E6</c:v>
                </c:pt>
                <c:pt idx="27">
                  <c:v>1.129309E6</c:v>
                </c:pt>
                <c:pt idx="28">
                  <c:v>1.279574E6</c:v>
                </c:pt>
                <c:pt idx="29">
                  <c:v>1.279584E6</c:v>
                </c:pt>
                <c:pt idx="30">
                  <c:v>1.29116E6</c:v>
                </c:pt>
                <c:pt idx="31">
                  <c:v>1.291318E6</c:v>
                </c:pt>
                <c:pt idx="32">
                  <c:v>1.291337E6</c:v>
                </c:pt>
                <c:pt idx="33">
                  <c:v>1.291454E6</c:v>
                </c:pt>
                <c:pt idx="34">
                  <c:v>1.545448E6</c:v>
                </c:pt>
                <c:pt idx="35">
                  <c:v>1.555589E6</c:v>
                </c:pt>
                <c:pt idx="36">
                  <c:v>1.559838E6</c:v>
                </c:pt>
                <c:pt idx="37">
                  <c:v>1.574863E6</c:v>
                </c:pt>
                <c:pt idx="38">
                  <c:v>1.591962E6</c:v>
                </c:pt>
                <c:pt idx="39">
                  <c:v>1.592087E6</c:v>
                </c:pt>
                <c:pt idx="40">
                  <c:v>1.608082E6</c:v>
                </c:pt>
                <c:pt idx="41">
                  <c:v>1.614097E6</c:v>
                </c:pt>
                <c:pt idx="42">
                  <c:v>1.695395E6</c:v>
                </c:pt>
                <c:pt idx="43">
                  <c:v>1.706825E6</c:v>
                </c:pt>
                <c:pt idx="44">
                  <c:v>1.812972E6</c:v>
                </c:pt>
                <c:pt idx="45">
                  <c:v>1.814391E6</c:v>
                </c:pt>
                <c:pt idx="46">
                  <c:v>1.81444E6</c:v>
                </c:pt>
                <c:pt idx="47">
                  <c:v>1.818503E6</c:v>
                </c:pt>
                <c:pt idx="48">
                  <c:v>1.820992E6</c:v>
                </c:pt>
                <c:pt idx="49">
                  <c:v>1.823024E6</c:v>
                </c:pt>
                <c:pt idx="50">
                  <c:v>1.827836E6</c:v>
                </c:pt>
                <c:pt idx="51">
                  <c:v>1.836709E6</c:v>
                </c:pt>
                <c:pt idx="52">
                  <c:v>1.838037E6</c:v>
                </c:pt>
                <c:pt idx="53">
                  <c:v>1.83864E6</c:v>
                </c:pt>
                <c:pt idx="54">
                  <c:v>1.842209E6</c:v>
                </c:pt>
                <c:pt idx="55">
                  <c:v>1.859432E6</c:v>
                </c:pt>
                <c:pt idx="56">
                  <c:v>1.894912E6</c:v>
                </c:pt>
                <c:pt idx="57">
                  <c:v>1.912021E6</c:v>
                </c:pt>
                <c:pt idx="58">
                  <c:v>1.961674E6</c:v>
                </c:pt>
                <c:pt idx="59">
                  <c:v>2.749195E6</c:v>
                </c:pt>
                <c:pt idx="60">
                  <c:v>2.812064E6</c:v>
                </c:pt>
                <c:pt idx="61">
                  <c:v>2.854907E6</c:v>
                </c:pt>
                <c:pt idx="62">
                  <c:v>2.86745E6</c:v>
                </c:pt>
                <c:pt idx="63">
                  <c:v>2.871121E6</c:v>
                </c:pt>
                <c:pt idx="64">
                  <c:v>2.871555E6</c:v>
                </c:pt>
                <c:pt idx="65">
                  <c:v>3.065596E6</c:v>
                </c:pt>
                <c:pt idx="66">
                  <c:v>3.075701E6</c:v>
                </c:pt>
                <c:pt idx="67">
                  <c:v>3.075999E6</c:v>
                </c:pt>
                <c:pt idx="68">
                  <c:v>3.079685E6</c:v>
                </c:pt>
                <c:pt idx="69">
                  <c:v>3.085335E6</c:v>
                </c:pt>
                <c:pt idx="70">
                  <c:v>3.085375E6</c:v>
                </c:pt>
                <c:pt idx="71">
                  <c:v>3.086447E6</c:v>
                </c:pt>
                <c:pt idx="72">
                  <c:v>3.100028E6</c:v>
                </c:pt>
                <c:pt idx="73">
                  <c:v>3.100095E6</c:v>
                </c:pt>
                <c:pt idx="74">
                  <c:v>3.119167E6</c:v>
                </c:pt>
                <c:pt idx="75">
                  <c:v>3.170188E6</c:v>
                </c:pt>
                <c:pt idx="76">
                  <c:v>3.33417E6</c:v>
                </c:pt>
                <c:pt idx="77">
                  <c:v>3.405986E6</c:v>
                </c:pt>
                <c:pt idx="78">
                  <c:v>3.405994E6</c:v>
                </c:pt>
                <c:pt idx="79">
                  <c:v>3.406516E6</c:v>
                </c:pt>
                <c:pt idx="80">
                  <c:v>3.406626E6</c:v>
                </c:pt>
                <c:pt idx="81">
                  <c:v>3.447282E6</c:v>
                </c:pt>
                <c:pt idx="82">
                  <c:v>3.452193E6</c:v>
                </c:pt>
                <c:pt idx="83">
                  <c:v>3.558381E6</c:v>
                </c:pt>
                <c:pt idx="84">
                  <c:v>3.558389E6</c:v>
                </c:pt>
                <c:pt idx="85">
                  <c:v>3.639139E6</c:v>
                </c:pt>
                <c:pt idx="86">
                  <c:v>3.778337E6</c:v>
                </c:pt>
                <c:pt idx="87">
                  <c:v>3.795292E6</c:v>
                </c:pt>
                <c:pt idx="88">
                  <c:v>3.795363E6</c:v>
                </c:pt>
                <c:pt idx="89">
                  <c:v>3.811556E6</c:v>
                </c:pt>
                <c:pt idx="90">
                  <c:v>3.817872E6</c:v>
                </c:pt>
                <c:pt idx="91">
                  <c:v>3.820667E6</c:v>
                </c:pt>
                <c:pt idx="92">
                  <c:v>4.016676E6</c:v>
                </c:pt>
                <c:pt idx="93">
                  <c:v>4.027605E6</c:v>
                </c:pt>
                <c:pt idx="94">
                  <c:v>4.254523E6</c:v>
                </c:pt>
                <c:pt idx="95">
                  <c:v>4.310468E6</c:v>
                </c:pt>
                <c:pt idx="96">
                  <c:v>4.38696E6</c:v>
                </c:pt>
                <c:pt idx="97">
                  <c:v>4.62547E6</c:v>
                </c:pt>
                <c:pt idx="98">
                  <c:v>4.925018E6</c:v>
                </c:pt>
                <c:pt idx="99">
                  <c:v>4.960954E6</c:v>
                </c:pt>
                <c:pt idx="100">
                  <c:v>5.050649E6</c:v>
                </c:pt>
                <c:pt idx="101">
                  <c:v>5.050897E6</c:v>
                </c:pt>
                <c:pt idx="102">
                  <c:v>5.139186E6</c:v>
                </c:pt>
                <c:pt idx="103">
                  <c:v>8.72912399999999E6</c:v>
                </c:pt>
                <c:pt idx="104">
                  <c:v>8.839954E6</c:v>
                </c:pt>
                <c:pt idx="105">
                  <c:v>8.84196E6</c:v>
                </c:pt>
                <c:pt idx="106">
                  <c:v>8.873456E6</c:v>
                </c:pt>
                <c:pt idx="107">
                  <c:v>8.953081E6</c:v>
                </c:pt>
                <c:pt idx="108">
                  <c:v>9.857779E6</c:v>
                </c:pt>
                <c:pt idx="109">
                  <c:v>1.0524957E7</c:v>
                </c:pt>
                <c:pt idx="110">
                  <c:v>1.052523E7</c:v>
                </c:pt>
                <c:pt idx="111">
                  <c:v>1.0574796E7</c:v>
                </c:pt>
                <c:pt idx="112">
                  <c:v>1.0574813E7</c:v>
                </c:pt>
                <c:pt idx="113">
                  <c:v>1.0837913E7</c:v>
                </c:pt>
                <c:pt idx="114">
                  <c:v>1.0855341E7</c:v>
                </c:pt>
                <c:pt idx="115">
                  <c:v>1.0862964E7</c:v>
                </c:pt>
                <c:pt idx="116">
                  <c:v>1.1001421E7</c:v>
                </c:pt>
                <c:pt idx="117">
                  <c:v>1.1016045E7</c:v>
                </c:pt>
                <c:pt idx="118">
                  <c:v>1.1217663E7</c:v>
                </c:pt>
                <c:pt idx="119">
                  <c:v>1.1367154E7</c:v>
                </c:pt>
                <c:pt idx="120">
                  <c:v>1.1542825E7</c:v>
                </c:pt>
                <c:pt idx="121">
                  <c:v>1.1642677E7</c:v>
                </c:pt>
                <c:pt idx="122">
                  <c:v>1.1769948E7</c:v>
                </c:pt>
                <c:pt idx="123">
                  <c:v>1.1769963E7</c:v>
                </c:pt>
                <c:pt idx="124">
                  <c:v>1.1773662E7</c:v>
                </c:pt>
                <c:pt idx="125">
                  <c:v>1.1836398E7</c:v>
                </c:pt>
                <c:pt idx="126">
                  <c:v>1.1852354E7</c:v>
                </c:pt>
                <c:pt idx="127">
                  <c:v>1.1933678E7</c:v>
                </c:pt>
                <c:pt idx="128">
                  <c:v>1.194039E7</c:v>
                </c:pt>
                <c:pt idx="129">
                  <c:v>1.2008883E7</c:v>
                </c:pt>
                <c:pt idx="130">
                  <c:v>1.2009457E7</c:v>
                </c:pt>
                <c:pt idx="131">
                  <c:v>1.2061626E7</c:v>
                </c:pt>
                <c:pt idx="132">
                  <c:v>1.2229416E7</c:v>
                </c:pt>
                <c:pt idx="133">
                  <c:v>1.2621157E7</c:v>
                </c:pt>
                <c:pt idx="134">
                  <c:v>1.2621176E7</c:v>
                </c:pt>
                <c:pt idx="135">
                  <c:v>1.2662386E7</c:v>
                </c:pt>
                <c:pt idx="136">
                  <c:v>1.4304175E7</c:v>
                </c:pt>
                <c:pt idx="137">
                  <c:v>1.4311035E7</c:v>
                </c:pt>
                <c:pt idx="138">
                  <c:v>1.497267E7</c:v>
                </c:pt>
                <c:pt idx="139">
                  <c:v>1.4972694E7</c:v>
                </c:pt>
                <c:pt idx="140">
                  <c:v>1.5128416E7</c:v>
                </c:pt>
                <c:pt idx="141">
                  <c:v>1.5781054E7</c:v>
                </c:pt>
                <c:pt idx="142">
                  <c:v>1.5839034E7</c:v>
                </c:pt>
                <c:pt idx="143">
                  <c:v>1.5842023E7</c:v>
                </c:pt>
                <c:pt idx="144">
                  <c:v>1.5973654E7</c:v>
                </c:pt>
                <c:pt idx="145">
                  <c:v>1.6138322E7</c:v>
                </c:pt>
                <c:pt idx="146">
                  <c:v>1.6139714E7</c:v>
                </c:pt>
                <c:pt idx="147">
                  <c:v>1.6139878E7</c:v>
                </c:pt>
                <c:pt idx="148">
                  <c:v>1.6162019E7</c:v>
                </c:pt>
                <c:pt idx="149">
                  <c:v>1.6205379E7</c:v>
                </c:pt>
                <c:pt idx="150">
                  <c:v>1.6263663E7</c:v>
                </c:pt>
                <c:pt idx="151">
                  <c:v>1.6291871E7</c:v>
                </c:pt>
                <c:pt idx="152">
                  <c:v>1.7292074E7</c:v>
                </c:pt>
                <c:pt idx="153">
                  <c:v>1.9056769E7</c:v>
                </c:pt>
                <c:pt idx="154">
                  <c:v>1.9067933E7</c:v>
                </c:pt>
                <c:pt idx="155">
                  <c:v>1.9070965E7</c:v>
                </c:pt>
                <c:pt idx="156">
                  <c:v>1.9080184E7</c:v>
                </c:pt>
                <c:pt idx="157">
                  <c:v>1.9083312E7</c:v>
                </c:pt>
                <c:pt idx="158">
                  <c:v>1.9297219E7</c:v>
                </c:pt>
                <c:pt idx="159">
                  <c:v>1.9310092E7</c:v>
                </c:pt>
                <c:pt idx="160">
                  <c:v>1.9547357E7</c:v>
                </c:pt>
                <c:pt idx="161">
                  <c:v>1.9547503E7</c:v>
                </c:pt>
                <c:pt idx="162">
                  <c:v>1.9547747E7</c:v>
                </c:pt>
                <c:pt idx="163">
                  <c:v>1.9567051E7</c:v>
                </c:pt>
                <c:pt idx="164">
                  <c:v>1.9680546E7</c:v>
                </c:pt>
                <c:pt idx="165">
                  <c:v>2.0339131E7</c:v>
                </c:pt>
                <c:pt idx="166">
                  <c:v>2.0552075E7</c:v>
                </c:pt>
                <c:pt idx="167">
                  <c:v>2.0554248E7</c:v>
                </c:pt>
                <c:pt idx="168">
                  <c:v>2.0563528E7</c:v>
                </c:pt>
                <c:pt idx="169">
                  <c:v>2.0638576E7</c:v>
                </c:pt>
                <c:pt idx="170">
                  <c:v>2.0648702E7</c:v>
                </c:pt>
                <c:pt idx="171">
                  <c:v>2.0802172E7</c:v>
                </c:pt>
                <c:pt idx="172">
                  <c:v>2.0855309E7</c:v>
                </c:pt>
                <c:pt idx="173">
                  <c:v>2.100869E7</c:v>
                </c:pt>
                <c:pt idx="174">
                  <c:v>2.1051209E7</c:v>
                </c:pt>
                <c:pt idx="175">
                  <c:v>2.1132298E7</c:v>
                </c:pt>
                <c:pt idx="176">
                  <c:v>2.1132338E7</c:v>
                </c:pt>
                <c:pt idx="177">
                  <c:v>2.1145648E7</c:v>
                </c:pt>
                <c:pt idx="178">
                  <c:v>2.1145657E7</c:v>
                </c:pt>
                <c:pt idx="179">
                  <c:v>2.115198E7</c:v>
                </c:pt>
                <c:pt idx="180">
                  <c:v>2.1215672E7</c:v>
                </c:pt>
                <c:pt idx="181">
                  <c:v>2.1272591E7</c:v>
                </c:pt>
                <c:pt idx="182">
                  <c:v>2.1327273E7</c:v>
                </c:pt>
                <c:pt idx="183">
                  <c:v>2.1531609E7</c:v>
                </c:pt>
                <c:pt idx="184">
                  <c:v>2.153167E7</c:v>
                </c:pt>
                <c:pt idx="185">
                  <c:v>2.1658389E7</c:v>
                </c:pt>
                <c:pt idx="186">
                  <c:v>2.1689879E7</c:v>
                </c:pt>
                <c:pt idx="187">
                  <c:v>2.1730449E7</c:v>
                </c:pt>
                <c:pt idx="188">
                  <c:v>2.1994411E7</c:v>
                </c:pt>
                <c:pt idx="189">
                  <c:v>2.2144318E7</c:v>
                </c:pt>
                <c:pt idx="190">
                  <c:v>2.2237273E7</c:v>
                </c:pt>
                <c:pt idx="191">
                  <c:v>2.2826339E7</c:v>
                </c:pt>
                <c:pt idx="192">
                  <c:v>2.3160238E7</c:v>
                </c:pt>
                <c:pt idx="193">
                  <c:v>2.3489711E7</c:v>
                </c:pt>
                <c:pt idx="194">
                  <c:v>2.3490353E7</c:v>
                </c:pt>
                <c:pt idx="195">
                  <c:v>2.3521643E7</c:v>
                </c:pt>
                <c:pt idx="196">
                  <c:v>2.3536684E7</c:v>
                </c:pt>
                <c:pt idx="197">
                  <c:v>2.3541223E7</c:v>
                </c:pt>
                <c:pt idx="198">
                  <c:v>2.3546561E7</c:v>
                </c:pt>
                <c:pt idx="199">
                  <c:v>2.3557718E7</c:v>
                </c:pt>
                <c:pt idx="200">
                  <c:v>2.3563501E7</c:v>
                </c:pt>
                <c:pt idx="201">
                  <c:v>2.4104188E7</c:v>
                </c:pt>
                <c:pt idx="202">
                  <c:v>2.416613E7</c:v>
                </c:pt>
                <c:pt idx="203">
                  <c:v>2.4834233E7</c:v>
                </c:pt>
                <c:pt idx="204">
                  <c:v>2.5239805E7</c:v>
                </c:pt>
                <c:pt idx="205">
                  <c:v>2.5255506E7</c:v>
                </c:pt>
                <c:pt idx="206">
                  <c:v>2.5258035E7</c:v>
                </c:pt>
                <c:pt idx="207">
                  <c:v>2.5263278E7</c:v>
                </c:pt>
                <c:pt idx="208">
                  <c:v>2.5268368E7</c:v>
                </c:pt>
                <c:pt idx="209">
                  <c:v>2.59447E7</c:v>
                </c:pt>
                <c:pt idx="210">
                  <c:v>2.7356203E7</c:v>
                </c:pt>
                <c:pt idx="211">
                  <c:v>2.7356224E7</c:v>
                </c:pt>
                <c:pt idx="212">
                  <c:v>2.7499617E7</c:v>
                </c:pt>
                <c:pt idx="213">
                  <c:v>2.8508447E7</c:v>
                </c:pt>
                <c:pt idx="214">
                  <c:v>2.8602991E7</c:v>
                </c:pt>
                <c:pt idx="215">
                  <c:v>2.8621311E7</c:v>
                </c:pt>
                <c:pt idx="216">
                  <c:v>2.8847246E7</c:v>
                </c:pt>
                <c:pt idx="217">
                  <c:v>2.8903656E7</c:v>
                </c:pt>
                <c:pt idx="218">
                  <c:v>2.8909622E7</c:v>
                </c:pt>
                <c:pt idx="219">
                  <c:v>2.8997997E7</c:v>
                </c:pt>
                <c:pt idx="220">
                  <c:v>2.9624931E7</c:v>
                </c:pt>
                <c:pt idx="221">
                  <c:v>2.9675928E7</c:v>
                </c:pt>
                <c:pt idx="222">
                  <c:v>2.9824787E7</c:v>
                </c:pt>
                <c:pt idx="223">
                  <c:v>3.0198151E7</c:v>
                </c:pt>
                <c:pt idx="224">
                  <c:v>3.0376486E7</c:v>
                </c:pt>
                <c:pt idx="225">
                  <c:v>3.039366E7</c:v>
                </c:pt>
                <c:pt idx="226">
                  <c:v>3.0408765E7</c:v>
                </c:pt>
                <c:pt idx="227">
                  <c:v>3.0455945E7</c:v>
                </c:pt>
                <c:pt idx="228">
                  <c:v>3.0958496E7</c:v>
                </c:pt>
                <c:pt idx="229">
                  <c:v>3.0977041E7</c:v>
                </c:pt>
                <c:pt idx="230">
                  <c:v>3.1088011E7</c:v>
                </c:pt>
                <c:pt idx="231">
                  <c:v>3.1476458E7</c:v>
                </c:pt>
                <c:pt idx="232">
                  <c:v>3.1539934E7</c:v>
                </c:pt>
                <c:pt idx="233">
                  <c:v>3.1724836E7</c:v>
                </c:pt>
                <c:pt idx="234">
                  <c:v>3.176522E7</c:v>
                </c:pt>
                <c:pt idx="235">
                  <c:v>4.6642286E7</c:v>
                </c:pt>
                <c:pt idx="236">
                  <c:v>4.6729576E7</c:v>
                </c:pt>
                <c:pt idx="237">
                  <c:v>4.6773999E7</c:v>
                </c:pt>
                <c:pt idx="238">
                  <c:v>4.7484366E7</c:v>
                </c:pt>
                <c:pt idx="239">
                  <c:v>4.8258198E7</c:v>
                </c:pt>
                <c:pt idx="240">
                  <c:v>4.9670525E7</c:v>
                </c:pt>
                <c:pt idx="241">
                  <c:v>4.967252E7</c:v>
                </c:pt>
                <c:pt idx="242">
                  <c:v>5.0100274E7</c:v>
                </c:pt>
                <c:pt idx="243">
                  <c:v>5.2478206E7</c:v>
                </c:pt>
                <c:pt idx="244">
                  <c:v>5.2478215E7</c:v>
                </c:pt>
                <c:pt idx="245">
                  <c:v>5.3283966E7</c:v>
                </c:pt>
                <c:pt idx="246">
                  <c:v>5.332686E7</c:v>
                </c:pt>
                <c:pt idx="247">
                  <c:v>5.3358439E7</c:v>
                </c:pt>
                <c:pt idx="248">
                  <c:v>5.3503934E7</c:v>
                </c:pt>
                <c:pt idx="249">
                  <c:v>5.3504721E7</c:v>
                </c:pt>
                <c:pt idx="250">
                  <c:v>5.3513055E7</c:v>
                </c:pt>
                <c:pt idx="251">
                  <c:v>5.3656135E7</c:v>
                </c:pt>
                <c:pt idx="252">
                  <c:v>5.3682949E7</c:v>
                </c:pt>
                <c:pt idx="253">
                  <c:v>5.3945351E7</c:v>
                </c:pt>
                <c:pt idx="254">
                  <c:v>5.4967096E7</c:v>
                </c:pt>
                <c:pt idx="255">
                  <c:v>5.5361493E7</c:v>
                </c:pt>
                <c:pt idx="256">
                  <c:v>5.5731835E7</c:v>
                </c:pt>
                <c:pt idx="257">
                  <c:v>5.5731946E7</c:v>
                </c:pt>
                <c:pt idx="258">
                  <c:v>5.5844927E7</c:v>
                </c:pt>
                <c:pt idx="259">
                  <c:v>5.5907811E7</c:v>
                </c:pt>
                <c:pt idx="260">
                  <c:v>5.6501806E7</c:v>
                </c:pt>
                <c:pt idx="261">
                  <c:v>5.6545175E7</c:v>
                </c:pt>
                <c:pt idx="262">
                  <c:v>5.6701294E7</c:v>
                </c:pt>
                <c:pt idx="263">
                  <c:v>5.6917953E7</c:v>
                </c:pt>
                <c:pt idx="264">
                  <c:v>5.6933519E7</c:v>
                </c:pt>
                <c:pt idx="265">
                  <c:v>5.6966011E7</c:v>
                </c:pt>
                <c:pt idx="266">
                  <c:v>5.6966071E7</c:v>
                </c:pt>
                <c:pt idx="267">
                  <c:v>5.7016092E7</c:v>
                </c:pt>
                <c:pt idx="268">
                  <c:v>5.7085465E7</c:v>
                </c:pt>
                <c:pt idx="269">
                  <c:v>5.7159248E7</c:v>
                </c:pt>
                <c:pt idx="270">
                  <c:v>5.7499902E7</c:v>
                </c:pt>
                <c:pt idx="271">
                  <c:v>5.7503213E7</c:v>
                </c:pt>
                <c:pt idx="272">
                  <c:v>5.7601792E7</c:v>
                </c:pt>
                <c:pt idx="273">
                  <c:v>5.7609E7</c:v>
                </c:pt>
                <c:pt idx="274">
                  <c:v>5.7624549E7</c:v>
                </c:pt>
                <c:pt idx="275">
                  <c:v>5.7723752E7</c:v>
                </c:pt>
                <c:pt idx="276">
                  <c:v>5.7736047E7</c:v>
                </c:pt>
                <c:pt idx="277">
                  <c:v>5.7850192E7</c:v>
                </c:pt>
                <c:pt idx="278">
                  <c:v>5.7850605E7</c:v>
                </c:pt>
                <c:pt idx="279">
                  <c:v>5.7937788E7</c:v>
                </c:pt>
                <c:pt idx="280">
                  <c:v>5.7937895E7</c:v>
                </c:pt>
                <c:pt idx="281">
                  <c:v>5.799696E7</c:v>
                </c:pt>
                <c:pt idx="282">
                  <c:v>5.8019396E7</c:v>
                </c:pt>
                <c:pt idx="283">
                  <c:v>5.8030595E7</c:v>
                </c:pt>
                <c:pt idx="284">
                  <c:v>5.8030634E7</c:v>
                </c:pt>
                <c:pt idx="285">
                  <c:v>5.807557E7</c:v>
                </c:pt>
                <c:pt idx="286">
                  <c:v>5.8079165E7</c:v>
                </c:pt>
                <c:pt idx="287">
                  <c:v>5.8327646E7</c:v>
                </c:pt>
                <c:pt idx="288">
                  <c:v>5.8542901E7</c:v>
                </c:pt>
                <c:pt idx="289">
                  <c:v>5.8566304E7</c:v>
                </c:pt>
                <c:pt idx="290">
                  <c:v>5.8575489E7</c:v>
                </c:pt>
                <c:pt idx="291">
                  <c:v>5.8579274E7</c:v>
                </c:pt>
                <c:pt idx="292">
                  <c:v>5.8587737E7</c:v>
                </c:pt>
                <c:pt idx="293">
                  <c:v>5.8701316E7</c:v>
                </c:pt>
                <c:pt idx="294">
                  <c:v>5.8750604E7</c:v>
                </c:pt>
                <c:pt idx="295">
                  <c:v>5.8757668E7</c:v>
                </c:pt>
                <c:pt idx="296">
                  <c:v>5.8757683E7</c:v>
                </c:pt>
                <c:pt idx="297">
                  <c:v>5.9772686E7</c:v>
                </c:pt>
                <c:pt idx="298">
                  <c:v>6.5022234E7</c:v>
                </c:pt>
                <c:pt idx="299">
                  <c:v>6.6420885E7</c:v>
                </c:pt>
                <c:pt idx="300">
                  <c:v>6.6432423E7</c:v>
                </c:pt>
                <c:pt idx="301">
                  <c:v>6.6432424E7</c:v>
                </c:pt>
                <c:pt idx="302">
                  <c:v>6.6527192E7</c:v>
                </c:pt>
                <c:pt idx="303">
                  <c:v>6.6575868E7</c:v>
                </c:pt>
                <c:pt idx="304">
                  <c:v>6.6584002E7</c:v>
                </c:pt>
                <c:pt idx="305">
                  <c:v>6.6600479E7</c:v>
                </c:pt>
                <c:pt idx="306">
                  <c:v>6.6613525E7</c:v>
                </c:pt>
                <c:pt idx="307">
                  <c:v>6.6614008E7</c:v>
                </c:pt>
                <c:pt idx="308">
                  <c:v>6.6656102E7</c:v>
                </c:pt>
                <c:pt idx="309">
                  <c:v>6.6792714E7</c:v>
                </c:pt>
                <c:pt idx="310">
                  <c:v>6.6812797E7</c:v>
                </c:pt>
                <c:pt idx="311">
                  <c:v>6.6861966E7</c:v>
                </c:pt>
                <c:pt idx="312">
                  <c:v>6.6946748E7</c:v>
                </c:pt>
                <c:pt idx="313">
                  <c:v>6.6947024E7</c:v>
                </c:pt>
                <c:pt idx="314">
                  <c:v>6.6947383E7</c:v>
                </c:pt>
                <c:pt idx="315">
                  <c:v>6.694813E7</c:v>
                </c:pt>
                <c:pt idx="316">
                  <c:v>6.7037054E7</c:v>
                </c:pt>
                <c:pt idx="317">
                  <c:v>6.7233266E7</c:v>
                </c:pt>
                <c:pt idx="318">
                  <c:v>6.7233318E7</c:v>
                </c:pt>
                <c:pt idx="319">
                  <c:v>6.7680146E7</c:v>
                </c:pt>
                <c:pt idx="320">
                  <c:v>6.7865937E7</c:v>
                </c:pt>
                <c:pt idx="321">
                  <c:v>6.8009708E7</c:v>
                </c:pt>
                <c:pt idx="322">
                  <c:v>6.8172587E7</c:v>
                </c:pt>
                <c:pt idx="323">
                  <c:v>6.8337959E7</c:v>
                </c:pt>
                <c:pt idx="324">
                  <c:v>6.8381131E7</c:v>
                </c:pt>
                <c:pt idx="325">
                  <c:v>6.9008037E7</c:v>
                </c:pt>
                <c:pt idx="326">
                  <c:v>6.9143577E7</c:v>
                </c:pt>
                <c:pt idx="327">
                  <c:v>6.922151E7</c:v>
                </c:pt>
                <c:pt idx="328">
                  <c:v>6.9354963E7</c:v>
                </c:pt>
                <c:pt idx="329">
                  <c:v>6.9364443E7</c:v>
                </c:pt>
                <c:pt idx="330">
                  <c:v>6.9373414E7</c:v>
                </c:pt>
                <c:pt idx="331">
                  <c:v>6.9964022E7</c:v>
                </c:pt>
                <c:pt idx="332">
                  <c:v>7.0191029E7</c:v>
                </c:pt>
                <c:pt idx="333">
                  <c:v>7.0506907E7</c:v>
                </c:pt>
                <c:pt idx="334">
                  <c:v>7.068085E7</c:v>
                </c:pt>
                <c:pt idx="335">
                  <c:v>7.0710858E7</c:v>
                </c:pt>
                <c:pt idx="336">
                  <c:v>7.0713787E7</c:v>
                </c:pt>
                <c:pt idx="337">
                  <c:v>7.0972595E7</c:v>
                </c:pt>
                <c:pt idx="338">
                  <c:v>7.1237702E7</c:v>
                </c:pt>
                <c:pt idx="339">
                  <c:v>7.1264523E7</c:v>
                </c:pt>
                <c:pt idx="340">
                  <c:v>7.1319646E7</c:v>
                </c:pt>
                <c:pt idx="341">
                  <c:v>7.1509685E7</c:v>
                </c:pt>
                <c:pt idx="342">
                  <c:v>7.1509796E7</c:v>
                </c:pt>
                <c:pt idx="343">
                  <c:v>7.180516E7</c:v>
                </c:pt>
                <c:pt idx="344">
                  <c:v>7.1885423E7</c:v>
                </c:pt>
                <c:pt idx="345">
                  <c:v>7.1917058E7</c:v>
                </c:pt>
                <c:pt idx="346">
                  <c:v>7.1958025E7</c:v>
                </c:pt>
                <c:pt idx="347">
                  <c:v>7.1983772E7</c:v>
                </c:pt>
                <c:pt idx="348">
                  <c:v>7.1986946E7</c:v>
                </c:pt>
                <c:pt idx="349">
                  <c:v>7.1986995E7</c:v>
                </c:pt>
                <c:pt idx="350">
                  <c:v>7.1988106E7</c:v>
                </c:pt>
                <c:pt idx="351">
                  <c:v>7.2001136E7</c:v>
                </c:pt>
                <c:pt idx="352">
                  <c:v>7.2007232E7</c:v>
                </c:pt>
                <c:pt idx="353">
                  <c:v>7.2007399E7</c:v>
                </c:pt>
                <c:pt idx="354">
                  <c:v>7.2011181E7</c:v>
                </c:pt>
                <c:pt idx="355">
                  <c:v>7.2011193E7</c:v>
                </c:pt>
                <c:pt idx="356">
                  <c:v>7.2011261E7</c:v>
                </c:pt>
                <c:pt idx="357">
                  <c:v>7.2013797E7</c:v>
                </c:pt>
                <c:pt idx="358">
                  <c:v>7.2020134E7</c:v>
                </c:pt>
                <c:pt idx="359">
                  <c:v>7.2020294E7</c:v>
                </c:pt>
                <c:pt idx="360">
                  <c:v>7.2020323E7</c:v>
                </c:pt>
                <c:pt idx="361">
                  <c:v>7.2184629E7</c:v>
                </c:pt>
                <c:pt idx="362">
                  <c:v>7.2821638E7</c:v>
                </c:pt>
                <c:pt idx="363">
                  <c:v>7.2821642E7</c:v>
                </c:pt>
                <c:pt idx="364">
                  <c:v>7.2822296E7</c:v>
                </c:pt>
                <c:pt idx="365">
                  <c:v>7.2828403E7</c:v>
                </c:pt>
                <c:pt idx="366">
                  <c:v>7.282963E7</c:v>
                </c:pt>
                <c:pt idx="367">
                  <c:v>7.2831652E7</c:v>
                </c:pt>
                <c:pt idx="368">
                  <c:v>7.2984669E7</c:v>
                </c:pt>
                <c:pt idx="369">
                  <c:v>7.2992443E7</c:v>
                </c:pt>
                <c:pt idx="370">
                  <c:v>7.2992763E7</c:v>
                </c:pt>
                <c:pt idx="371">
                  <c:v>7.2993831E7</c:v>
                </c:pt>
                <c:pt idx="372">
                  <c:v>7.4750405E7</c:v>
                </c:pt>
                <c:pt idx="373">
                  <c:v>7.495185E7</c:v>
                </c:pt>
                <c:pt idx="374">
                  <c:v>7.5203269E7</c:v>
                </c:pt>
                <c:pt idx="375">
                  <c:v>7.5258617E7</c:v>
                </c:pt>
                <c:pt idx="376">
                  <c:v>7.5281964E7</c:v>
                </c:pt>
                <c:pt idx="377">
                  <c:v>7.5327916E7</c:v>
                </c:pt>
                <c:pt idx="378">
                  <c:v>7.5665405E7</c:v>
                </c:pt>
                <c:pt idx="379">
                  <c:v>7.6587202E7</c:v>
                </c:pt>
                <c:pt idx="380">
                  <c:v>7.6587331E7</c:v>
                </c:pt>
                <c:pt idx="381">
                  <c:v>7.7769834E7</c:v>
                </c:pt>
                <c:pt idx="382">
                  <c:v>7.8063E7</c:v>
                </c:pt>
                <c:pt idx="383">
                  <c:v>7.8064351E7</c:v>
                </c:pt>
                <c:pt idx="384">
                  <c:v>7.8133671E7</c:v>
                </c:pt>
                <c:pt idx="385">
                  <c:v>7.8312497E7</c:v>
                </c:pt>
                <c:pt idx="386">
                  <c:v>7.8458915E7</c:v>
                </c:pt>
                <c:pt idx="387">
                  <c:v>7.8466437E7</c:v>
                </c:pt>
                <c:pt idx="388">
                  <c:v>7.924582E7</c:v>
                </c:pt>
                <c:pt idx="389">
                  <c:v>7.9245956E7</c:v>
                </c:pt>
                <c:pt idx="390">
                  <c:v>7.9245961E7</c:v>
                </c:pt>
                <c:pt idx="391">
                  <c:v>8.1010073E7</c:v>
                </c:pt>
                <c:pt idx="392">
                  <c:v>8.1012303E7</c:v>
                </c:pt>
                <c:pt idx="393">
                  <c:v>8.1030968E7</c:v>
                </c:pt>
                <c:pt idx="394">
                  <c:v>8.1056441E7</c:v>
                </c:pt>
                <c:pt idx="395">
                  <c:v>8.1061827E7</c:v>
                </c:pt>
                <c:pt idx="396">
                  <c:v>8.1076821E7</c:v>
                </c:pt>
                <c:pt idx="397">
                  <c:v>8.1077915E7</c:v>
                </c:pt>
                <c:pt idx="398">
                  <c:v>8.1094951E7</c:v>
                </c:pt>
                <c:pt idx="399">
                  <c:v>8.1095099E7</c:v>
                </c:pt>
                <c:pt idx="400">
                  <c:v>8.1095363E7</c:v>
                </c:pt>
                <c:pt idx="401">
                  <c:v>8.1115573E7</c:v>
                </c:pt>
                <c:pt idx="402">
                  <c:v>8.1115687E7</c:v>
                </c:pt>
                <c:pt idx="403">
                  <c:v>8.1115833E7</c:v>
                </c:pt>
                <c:pt idx="404">
                  <c:v>8.1115842E7</c:v>
                </c:pt>
                <c:pt idx="405">
                  <c:v>8.1115857E7</c:v>
                </c:pt>
                <c:pt idx="406">
                  <c:v>8.111601E7</c:v>
                </c:pt>
                <c:pt idx="407">
                  <c:v>8.1145807E7</c:v>
                </c:pt>
                <c:pt idx="408">
                  <c:v>8.1157385E7</c:v>
                </c:pt>
                <c:pt idx="409">
                  <c:v>8.1161552E7</c:v>
                </c:pt>
                <c:pt idx="410">
                  <c:v>8.1161578E7</c:v>
                </c:pt>
                <c:pt idx="411">
                  <c:v>8.1161608E7</c:v>
                </c:pt>
                <c:pt idx="412">
                  <c:v>8.1167314E7</c:v>
                </c:pt>
                <c:pt idx="413">
                  <c:v>8.1173193E7</c:v>
                </c:pt>
                <c:pt idx="414">
                  <c:v>8.1180988E7</c:v>
                </c:pt>
                <c:pt idx="415">
                  <c:v>8.1181097E7</c:v>
                </c:pt>
                <c:pt idx="416">
                  <c:v>8.1183325E7</c:v>
                </c:pt>
                <c:pt idx="417">
                  <c:v>8.1199538E7</c:v>
                </c:pt>
                <c:pt idx="418">
                  <c:v>8.1199555E7</c:v>
                </c:pt>
                <c:pt idx="419">
                  <c:v>8.1199572E7</c:v>
                </c:pt>
                <c:pt idx="420">
                  <c:v>8.1208175E7</c:v>
                </c:pt>
                <c:pt idx="421">
                  <c:v>8.1208203E7</c:v>
                </c:pt>
                <c:pt idx="422">
                  <c:v>8.1208515E7</c:v>
                </c:pt>
                <c:pt idx="423">
                  <c:v>8.1209207E7</c:v>
                </c:pt>
                <c:pt idx="424">
                  <c:v>8.1398635E7</c:v>
                </c:pt>
                <c:pt idx="425">
                  <c:v>8.1726863E7</c:v>
                </c:pt>
                <c:pt idx="426">
                  <c:v>8.1737695E7</c:v>
                </c:pt>
                <c:pt idx="427">
                  <c:v>8.1816733E7</c:v>
                </c:pt>
                <c:pt idx="428">
                  <c:v>8.1929488E7</c:v>
                </c:pt>
                <c:pt idx="429">
                  <c:v>8.1971403E7</c:v>
                </c:pt>
                <c:pt idx="430">
                  <c:v>8.2182354E7</c:v>
                </c:pt>
                <c:pt idx="431">
                  <c:v>8.2203742E7</c:v>
                </c:pt>
                <c:pt idx="432">
                  <c:v>8.3941726E7</c:v>
                </c:pt>
                <c:pt idx="433">
                  <c:v>8.3941821E7</c:v>
                </c:pt>
                <c:pt idx="434">
                  <c:v>8.3982712E7</c:v>
                </c:pt>
                <c:pt idx="435">
                  <c:v>8.3983071E7</c:v>
                </c:pt>
                <c:pt idx="436">
                  <c:v>8.4050275E7</c:v>
                </c:pt>
                <c:pt idx="437">
                  <c:v>8.4256619E7</c:v>
                </c:pt>
                <c:pt idx="438">
                  <c:v>8.4270381E7</c:v>
                </c:pt>
                <c:pt idx="439">
                  <c:v>8.4270743E7</c:v>
                </c:pt>
                <c:pt idx="440">
                  <c:v>8.4402275E7</c:v>
                </c:pt>
                <c:pt idx="441">
                  <c:v>8.4449161E7</c:v>
                </c:pt>
                <c:pt idx="442">
                  <c:v>8.44762E7</c:v>
                </c:pt>
                <c:pt idx="443">
                  <c:v>8.4520292E7</c:v>
                </c:pt>
                <c:pt idx="444">
                  <c:v>8.4531071E7</c:v>
                </c:pt>
                <c:pt idx="445">
                  <c:v>8.4690467E7</c:v>
                </c:pt>
                <c:pt idx="446">
                  <c:v>8.4691044E7</c:v>
                </c:pt>
                <c:pt idx="447">
                  <c:v>8.4695361E7</c:v>
                </c:pt>
                <c:pt idx="448">
                  <c:v>8.477869E7</c:v>
                </c:pt>
                <c:pt idx="449">
                  <c:v>8.4778697E7</c:v>
                </c:pt>
                <c:pt idx="450">
                  <c:v>8.4778762E7</c:v>
                </c:pt>
                <c:pt idx="451">
                  <c:v>8.4779248E7</c:v>
                </c:pt>
                <c:pt idx="452">
                  <c:v>8.4796603E7</c:v>
                </c:pt>
                <c:pt idx="453">
                  <c:v>8.4808824E7</c:v>
                </c:pt>
                <c:pt idx="454">
                  <c:v>8.4922859E7</c:v>
                </c:pt>
                <c:pt idx="455">
                  <c:v>8.5112068E7</c:v>
                </c:pt>
                <c:pt idx="456">
                  <c:v>8.5689403E7</c:v>
                </c:pt>
                <c:pt idx="457">
                  <c:v>8.570588E7</c:v>
                </c:pt>
                <c:pt idx="458">
                  <c:v>8.5705901E7</c:v>
                </c:pt>
                <c:pt idx="459">
                  <c:v>8.5834818E7</c:v>
                </c:pt>
                <c:pt idx="460">
                  <c:v>8.6565826E7</c:v>
                </c:pt>
                <c:pt idx="461">
                  <c:v>8.6575767E7</c:v>
                </c:pt>
                <c:pt idx="462">
                  <c:v>8.6585905E7</c:v>
                </c:pt>
                <c:pt idx="463">
                  <c:v>8.7445839E7</c:v>
                </c:pt>
                <c:pt idx="464">
                  <c:v>8.7446053E7</c:v>
                </c:pt>
                <c:pt idx="465">
                  <c:v>8.7451279E7</c:v>
                </c:pt>
                <c:pt idx="466">
                  <c:v>8.7493737E7</c:v>
                </c:pt>
                <c:pt idx="467">
                  <c:v>8.7678165E7</c:v>
                </c:pt>
                <c:pt idx="468">
                  <c:v>8.7788864E7</c:v>
                </c:pt>
                <c:pt idx="469">
                  <c:v>8.7798732E7</c:v>
                </c:pt>
                <c:pt idx="470">
                  <c:v>8.8017809E7</c:v>
                </c:pt>
                <c:pt idx="471">
                  <c:v>8.8105053E7</c:v>
                </c:pt>
                <c:pt idx="472">
                  <c:v>8.8105725E7</c:v>
                </c:pt>
                <c:pt idx="473">
                  <c:v>8.8124525E7</c:v>
                </c:pt>
                <c:pt idx="474">
                  <c:v>8.8500348E7</c:v>
                </c:pt>
                <c:pt idx="475">
                  <c:v>8.8501034E7</c:v>
                </c:pt>
                <c:pt idx="476">
                  <c:v>8.8502224E7</c:v>
                </c:pt>
                <c:pt idx="477">
                  <c:v>8.8505635E7</c:v>
                </c:pt>
                <c:pt idx="478">
                  <c:v>8.8505748E7</c:v>
                </c:pt>
                <c:pt idx="479">
                  <c:v>8.855237E7</c:v>
                </c:pt>
                <c:pt idx="480">
                  <c:v>8.8633052E7</c:v>
                </c:pt>
                <c:pt idx="481">
                  <c:v>8.8713501E7</c:v>
                </c:pt>
                <c:pt idx="482">
                  <c:v>8.8717074E7</c:v>
                </c:pt>
                <c:pt idx="483">
                  <c:v>8.8724347E7</c:v>
                </c:pt>
                <c:pt idx="484">
                  <c:v>8.8767769E7</c:v>
                </c:pt>
                <c:pt idx="485">
                  <c:v>8.8778615E7</c:v>
                </c:pt>
                <c:pt idx="486">
                  <c:v>8.8779739E7</c:v>
                </c:pt>
                <c:pt idx="487">
                  <c:v>8.878104E7</c:v>
                </c:pt>
                <c:pt idx="488">
                  <c:v>8.8781614E7</c:v>
                </c:pt>
                <c:pt idx="489">
                  <c:v>8.87831E7</c:v>
                </c:pt>
                <c:pt idx="490">
                  <c:v>8.8783449E7</c:v>
                </c:pt>
                <c:pt idx="491">
                  <c:v>8.8787673E7</c:v>
                </c:pt>
                <c:pt idx="492">
                  <c:v>8.8787727E7</c:v>
                </c:pt>
                <c:pt idx="493">
                  <c:v>8.8787781E7</c:v>
                </c:pt>
                <c:pt idx="494">
                  <c:v>8.8791458E7</c:v>
                </c:pt>
                <c:pt idx="495">
                  <c:v>8.8798845E7</c:v>
                </c:pt>
                <c:pt idx="496">
                  <c:v>8.8870967E7</c:v>
                </c:pt>
                <c:pt idx="497">
                  <c:v>8.8872229E7</c:v>
                </c:pt>
                <c:pt idx="498">
                  <c:v>8.8874632E7</c:v>
                </c:pt>
                <c:pt idx="499">
                  <c:v>8.8877929E7</c:v>
                </c:pt>
                <c:pt idx="500">
                  <c:v>8.9167094E7</c:v>
                </c:pt>
                <c:pt idx="501">
                  <c:v>8.9167138E7</c:v>
                </c:pt>
                <c:pt idx="502">
                  <c:v>8.916714E7</c:v>
                </c:pt>
                <c:pt idx="503">
                  <c:v>8.9167395E7</c:v>
                </c:pt>
                <c:pt idx="504">
                  <c:v>8.9167431E7</c:v>
                </c:pt>
                <c:pt idx="505">
                  <c:v>8.9167443E7</c:v>
                </c:pt>
                <c:pt idx="506">
                  <c:v>8.9167458E7</c:v>
                </c:pt>
                <c:pt idx="507">
                  <c:v>8.9220846E7</c:v>
                </c:pt>
                <c:pt idx="508">
                  <c:v>8.9221054E7</c:v>
                </c:pt>
                <c:pt idx="509">
                  <c:v>8.9221287E7</c:v>
                </c:pt>
                <c:pt idx="510">
                  <c:v>8.9221795E7</c:v>
                </c:pt>
                <c:pt idx="511">
                  <c:v>8.9234723E7</c:v>
                </c:pt>
                <c:pt idx="512">
                  <c:v>8.9235184E7</c:v>
                </c:pt>
                <c:pt idx="513">
                  <c:v>8.9235258E7</c:v>
                </c:pt>
                <c:pt idx="514">
                  <c:v>8.924589E7</c:v>
                </c:pt>
                <c:pt idx="515">
                  <c:v>8.9245955E7</c:v>
                </c:pt>
                <c:pt idx="516">
                  <c:v>8.9251798E7</c:v>
                </c:pt>
                <c:pt idx="517">
                  <c:v>8.9251832E7</c:v>
                </c:pt>
                <c:pt idx="518">
                  <c:v>8.9256695E7</c:v>
                </c:pt>
                <c:pt idx="519">
                  <c:v>8.9261482E7</c:v>
                </c:pt>
                <c:pt idx="520">
                  <c:v>8.9265087E7</c:v>
                </c:pt>
                <c:pt idx="521">
                  <c:v>8.9265095E7</c:v>
                </c:pt>
                <c:pt idx="522">
                  <c:v>8.9293254E7</c:v>
                </c:pt>
                <c:pt idx="523">
                  <c:v>8.9293271E7</c:v>
                </c:pt>
                <c:pt idx="524">
                  <c:v>8.9346774E7</c:v>
                </c:pt>
                <c:pt idx="525">
                  <c:v>8.9348038E7</c:v>
                </c:pt>
                <c:pt idx="526">
                  <c:v>8.9350178E7</c:v>
                </c:pt>
                <c:pt idx="527">
                  <c:v>8.9590243E7</c:v>
                </c:pt>
                <c:pt idx="528">
                  <c:v>8.9590667E7</c:v>
                </c:pt>
                <c:pt idx="529">
                  <c:v>8.9597221E7</c:v>
                </c:pt>
                <c:pt idx="530">
                  <c:v>8.9655221E7</c:v>
                </c:pt>
                <c:pt idx="531">
                  <c:v>8.966177E7</c:v>
                </c:pt>
                <c:pt idx="532">
                  <c:v>8.9662319E7</c:v>
                </c:pt>
                <c:pt idx="533">
                  <c:v>8.9704365E7</c:v>
                </c:pt>
                <c:pt idx="534">
                  <c:v>8.9724268E7</c:v>
                </c:pt>
                <c:pt idx="535">
                  <c:v>8.9760652E7</c:v>
                </c:pt>
                <c:pt idx="536">
                  <c:v>8.9760712E7</c:v>
                </c:pt>
                <c:pt idx="537">
                  <c:v>8.9764549E7</c:v>
                </c:pt>
                <c:pt idx="538">
                  <c:v>8.9784336E7</c:v>
                </c:pt>
                <c:pt idx="539">
                  <c:v>8.984948E7</c:v>
                </c:pt>
                <c:pt idx="540">
                  <c:v>8.9862367E7</c:v>
                </c:pt>
                <c:pt idx="541">
                  <c:v>8.9874771E7</c:v>
                </c:pt>
                <c:pt idx="542">
                  <c:v>8.9894994E7</c:v>
                </c:pt>
                <c:pt idx="543">
                  <c:v>8.9916953E7</c:v>
                </c:pt>
                <c:pt idx="544">
                  <c:v>8.9986025E7</c:v>
                </c:pt>
                <c:pt idx="545">
                  <c:v>8.9986154E7</c:v>
                </c:pt>
                <c:pt idx="546">
                  <c:v>9.0023901E7</c:v>
                </c:pt>
                <c:pt idx="547">
                  <c:v>9.0109711E7</c:v>
                </c:pt>
                <c:pt idx="548">
                  <c:v>9.0110027E7</c:v>
                </c:pt>
                <c:pt idx="549">
                  <c:v>9.0110284E7</c:v>
                </c:pt>
                <c:pt idx="550">
                  <c:v>9.0110289E7</c:v>
                </c:pt>
                <c:pt idx="551">
                  <c:v>9.0130136E7</c:v>
                </c:pt>
                <c:pt idx="552">
                  <c:v>9.0141355E7</c:v>
                </c:pt>
              </c:numCache>
            </c:numRef>
          </c:xVal>
          <c:yVal>
            <c:numRef>
              <c:f>T_ch16_modified!$Q$3:$Q$555</c:f>
              <c:numCache>
                <c:formatCode>General</c:formatCode>
                <c:ptCount val="553"/>
                <c:pt idx="0">
                  <c:v>0.221428571428571</c:v>
                </c:pt>
                <c:pt idx="1">
                  <c:v>0.170731707317073</c:v>
                </c:pt>
                <c:pt idx="2">
                  <c:v>0.365853658536585</c:v>
                </c:pt>
                <c:pt idx="3">
                  <c:v>0.247706422018349</c:v>
                </c:pt>
                <c:pt idx="4">
                  <c:v>0.683673469387755</c:v>
                </c:pt>
                <c:pt idx="5">
                  <c:v>0.761194029850746</c:v>
                </c:pt>
                <c:pt idx="6">
                  <c:v>0.715596330275227</c:v>
                </c:pt>
                <c:pt idx="7">
                  <c:v>0.26</c:v>
                </c:pt>
                <c:pt idx="8">
                  <c:v>0.197916666666667</c:v>
                </c:pt>
                <c:pt idx="9">
                  <c:v>0.184210526315789</c:v>
                </c:pt>
                <c:pt idx="10">
                  <c:v>0.1</c:v>
                </c:pt>
                <c:pt idx="11">
                  <c:v>0.157894736842106</c:v>
                </c:pt>
                <c:pt idx="12">
                  <c:v>0.693548387096774</c:v>
                </c:pt>
                <c:pt idx="13">
                  <c:v>0.682352941176471</c:v>
                </c:pt>
                <c:pt idx="14">
                  <c:v>0.762376237623766</c:v>
                </c:pt>
                <c:pt idx="15">
                  <c:v>0.758620689655178</c:v>
                </c:pt>
                <c:pt idx="16">
                  <c:v>0.710000000000002</c:v>
                </c:pt>
                <c:pt idx="17">
                  <c:v>0.789189189189189</c:v>
                </c:pt>
                <c:pt idx="18">
                  <c:v>0.658536585365852</c:v>
                </c:pt>
                <c:pt idx="19">
                  <c:v>0.224066390041495</c:v>
                </c:pt>
                <c:pt idx="20">
                  <c:v>0.809523809523811</c:v>
                </c:pt>
                <c:pt idx="21">
                  <c:v>0.761290322580647</c:v>
                </c:pt>
                <c:pt idx="22">
                  <c:v>0.745341614906834</c:v>
                </c:pt>
                <c:pt idx="23">
                  <c:v>0.292817679558012</c:v>
                </c:pt>
                <c:pt idx="24">
                  <c:v>0.270833333333333</c:v>
                </c:pt>
                <c:pt idx="25">
                  <c:v>0.769230769230767</c:v>
                </c:pt>
                <c:pt idx="26">
                  <c:v>0.237209302325581</c:v>
                </c:pt>
                <c:pt idx="27">
                  <c:v>0.719626168224299</c:v>
                </c:pt>
                <c:pt idx="28">
                  <c:v>1.0</c:v>
                </c:pt>
                <c:pt idx="29">
                  <c:v>1.0</c:v>
                </c:pt>
                <c:pt idx="30">
                  <c:v>0.0625</c:v>
                </c:pt>
                <c:pt idx="31">
                  <c:v>0.114285714285714</c:v>
                </c:pt>
                <c:pt idx="32">
                  <c:v>0.190476190476191</c:v>
                </c:pt>
                <c:pt idx="33">
                  <c:v>0.209302325581396</c:v>
                </c:pt>
                <c:pt idx="34">
                  <c:v>0.733333333333335</c:v>
                </c:pt>
                <c:pt idx="35">
                  <c:v>0.762376237623766</c:v>
                </c:pt>
                <c:pt idx="36">
                  <c:v>0.8</c:v>
                </c:pt>
                <c:pt idx="37">
                  <c:v>0.761363636363638</c:v>
                </c:pt>
                <c:pt idx="38">
                  <c:v>0.775510204081633</c:v>
                </c:pt>
                <c:pt idx="39">
                  <c:v>0.780487804878049</c:v>
                </c:pt>
                <c:pt idx="40">
                  <c:v>0.700000000000002</c:v>
                </c:pt>
                <c:pt idx="41">
                  <c:v>0.714285714285716</c:v>
                </c:pt>
                <c:pt idx="42">
                  <c:v>0.73684210526316</c:v>
                </c:pt>
                <c:pt idx="43">
                  <c:v>0.234567901234568</c:v>
                </c:pt>
                <c:pt idx="44">
                  <c:v>0.1953125</c:v>
                </c:pt>
                <c:pt idx="45">
                  <c:v>0.215909090909092</c:v>
                </c:pt>
                <c:pt idx="46">
                  <c:v>0.762376237623766</c:v>
                </c:pt>
                <c:pt idx="47">
                  <c:v>0.741573033707865</c:v>
                </c:pt>
                <c:pt idx="48">
                  <c:v>0.8</c:v>
                </c:pt>
                <c:pt idx="49">
                  <c:v>0.2</c:v>
                </c:pt>
                <c:pt idx="50">
                  <c:v>0.307692307692308</c:v>
                </c:pt>
                <c:pt idx="51">
                  <c:v>0.208333333333333</c:v>
                </c:pt>
                <c:pt idx="52">
                  <c:v>0.111111111111111</c:v>
                </c:pt>
                <c:pt idx="53">
                  <c:v>0.221311475409836</c:v>
                </c:pt>
                <c:pt idx="54">
                  <c:v>0.242553191489363</c:v>
                </c:pt>
                <c:pt idx="55">
                  <c:v>0.653846153846156</c:v>
                </c:pt>
                <c:pt idx="56">
                  <c:v>0.264705882352942</c:v>
                </c:pt>
                <c:pt idx="57">
                  <c:v>0.238532110091743</c:v>
                </c:pt>
                <c:pt idx="58">
                  <c:v>0.175</c:v>
                </c:pt>
                <c:pt idx="59">
                  <c:v>0.723214285714286</c:v>
                </c:pt>
                <c:pt idx="60">
                  <c:v>0.642201834862387</c:v>
                </c:pt>
                <c:pt idx="61">
                  <c:v>0.318181818181819</c:v>
                </c:pt>
                <c:pt idx="62">
                  <c:v>0.644067796610172</c:v>
                </c:pt>
                <c:pt idx="63">
                  <c:v>0.760563380281688</c:v>
                </c:pt>
                <c:pt idx="64">
                  <c:v>0.748466257668714</c:v>
                </c:pt>
                <c:pt idx="65">
                  <c:v>0.42654028436019</c:v>
                </c:pt>
                <c:pt idx="66">
                  <c:v>0.546511627906975</c:v>
                </c:pt>
                <c:pt idx="67">
                  <c:v>0.460317460317462</c:v>
                </c:pt>
                <c:pt idx="68">
                  <c:v>0.444444444444444</c:v>
                </c:pt>
                <c:pt idx="69">
                  <c:v>0.482758620689656</c:v>
                </c:pt>
                <c:pt idx="70">
                  <c:v>0.481927710843373</c:v>
                </c:pt>
                <c:pt idx="71">
                  <c:v>0.490566037735851</c:v>
                </c:pt>
                <c:pt idx="72">
                  <c:v>0.439716312056738</c:v>
                </c:pt>
                <c:pt idx="73">
                  <c:v>0.600000000000002</c:v>
                </c:pt>
                <c:pt idx="74">
                  <c:v>0.428571428571429</c:v>
                </c:pt>
                <c:pt idx="75">
                  <c:v>0.359223300970875</c:v>
                </c:pt>
                <c:pt idx="76">
                  <c:v>0.444444444444444</c:v>
                </c:pt>
                <c:pt idx="77">
                  <c:v>0.581818181818182</c:v>
                </c:pt>
                <c:pt idx="78">
                  <c:v>0.5625</c:v>
                </c:pt>
                <c:pt idx="79">
                  <c:v>0.438596491228072</c:v>
                </c:pt>
                <c:pt idx="80">
                  <c:v>0.403846153846154</c:v>
                </c:pt>
                <c:pt idx="81">
                  <c:v>0.571428571428575</c:v>
                </c:pt>
                <c:pt idx="82">
                  <c:v>0.415841584158416</c:v>
                </c:pt>
                <c:pt idx="83">
                  <c:v>0.422222222222223</c:v>
                </c:pt>
                <c:pt idx="84">
                  <c:v>0.395348837209304</c:v>
                </c:pt>
                <c:pt idx="85">
                  <c:v>0.454545454545454</c:v>
                </c:pt>
                <c:pt idx="86">
                  <c:v>0.453416149068323</c:v>
                </c:pt>
                <c:pt idx="87">
                  <c:v>0.466876971608835</c:v>
                </c:pt>
                <c:pt idx="88">
                  <c:v>0.47241379310345</c:v>
                </c:pt>
                <c:pt idx="89">
                  <c:v>0.537634408602152</c:v>
                </c:pt>
                <c:pt idx="90">
                  <c:v>0.404312668463613</c:v>
                </c:pt>
                <c:pt idx="91">
                  <c:v>0.503144654088052</c:v>
                </c:pt>
                <c:pt idx="92">
                  <c:v>0.361702127659574</c:v>
                </c:pt>
                <c:pt idx="93">
                  <c:v>0.577981651376149</c:v>
                </c:pt>
                <c:pt idx="94">
                  <c:v>0.572815533980586</c:v>
                </c:pt>
                <c:pt idx="95">
                  <c:v>0.272727272727273</c:v>
                </c:pt>
                <c:pt idx="96">
                  <c:v>0.5265306122449</c:v>
                </c:pt>
                <c:pt idx="97">
                  <c:v>0.347826086956523</c:v>
                </c:pt>
                <c:pt idx="98">
                  <c:v>0.456647398843931</c:v>
                </c:pt>
                <c:pt idx="99">
                  <c:v>0.578947368421053</c:v>
                </c:pt>
                <c:pt idx="100">
                  <c:v>0.434210526315789</c:v>
                </c:pt>
                <c:pt idx="101">
                  <c:v>0.422818791946311</c:v>
                </c:pt>
                <c:pt idx="102">
                  <c:v>0.469696969696971</c:v>
                </c:pt>
                <c:pt idx="103">
                  <c:v>0.333333333333333</c:v>
                </c:pt>
                <c:pt idx="104">
                  <c:v>0.476923076923078</c:v>
                </c:pt>
                <c:pt idx="105">
                  <c:v>0.466019417475728</c:v>
                </c:pt>
                <c:pt idx="106">
                  <c:v>0.434782608695654</c:v>
                </c:pt>
                <c:pt idx="107">
                  <c:v>0.530120481927709</c:v>
                </c:pt>
                <c:pt idx="108">
                  <c:v>0.457142857142858</c:v>
                </c:pt>
                <c:pt idx="109">
                  <c:v>0.546961325966849</c:v>
                </c:pt>
                <c:pt idx="110">
                  <c:v>0.483516483516484</c:v>
                </c:pt>
                <c:pt idx="111">
                  <c:v>0.406060606060607</c:v>
                </c:pt>
                <c:pt idx="112">
                  <c:v>0.372549019607844</c:v>
                </c:pt>
                <c:pt idx="113">
                  <c:v>0.428571428571429</c:v>
                </c:pt>
                <c:pt idx="114">
                  <c:v>0.433333333333333</c:v>
                </c:pt>
                <c:pt idx="115">
                  <c:v>0.454545454545454</c:v>
                </c:pt>
                <c:pt idx="116">
                  <c:v>0.5018315018315</c:v>
                </c:pt>
                <c:pt idx="117">
                  <c:v>0.449438202247191</c:v>
                </c:pt>
                <c:pt idx="118">
                  <c:v>0.497512437810947</c:v>
                </c:pt>
                <c:pt idx="119">
                  <c:v>0.488372093023258</c:v>
                </c:pt>
                <c:pt idx="120">
                  <c:v>0.5625</c:v>
                </c:pt>
                <c:pt idx="121">
                  <c:v>0.513513513513513</c:v>
                </c:pt>
                <c:pt idx="122">
                  <c:v>0.372881355932205</c:v>
                </c:pt>
                <c:pt idx="123">
                  <c:v>0.385714285714288</c:v>
                </c:pt>
                <c:pt idx="124">
                  <c:v>0.455555555555556</c:v>
                </c:pt>
                <c:pt idx="125">
                  <c:v>0.484848484848486</c:v>
                </c:pt>
                <c:pt idx="126">
                  <c:v>0.466165413533835</c:v>
                </c:pt>
                <c:pt idx="127">
                  <c:v>0.438356164383564</c:v>
                </c:pt>
                <c:pt idx="128">
                  <c:v>0.461538461538463</c:v>
                </c:pt>
                <c:pt idx="129">
                  <c:v>0.414893617021277</c:v>
                </c:pt>
                <c:pt idx="130">
                  <c:v>0.510204081632649</c:v>
                </c:pt>
                <c:pt idx="131">
                  <c:v>0.512345679012346</c:v>
                </c:pt>
                <c:pt idx="132">
                  <c:v>0.364341085271318</c:v>
                </c:pt>
                <c:pt idx="133">
                  <c:v>0.455172413793103</c:v>
                </c:pt>
                <c:pt idx="134">
                  <c:v>0.566929133858268</c:v>
                </c:pt>
                <c:pt idx="135">
                  <c:v>0.596774193548389</c:v>
                </c:pt>
                <c:pt idx="136">
                  <c:v>0.514018691588787</c:v>
                </c:pt>
                <c:pt idx="137">
                  <c:v>0.460869565217392</c:v>
                </c:pt>
                <c:pt idx="138">
                  <c:v>0.22020725388601</c:v>
                </c:pt>
                <c:pt idx="139">
                  <c:v>0.197132616487455</c:v>
                </c:pt>
                <c:pt idx="140">
                  <c:v>0.474226804123711</c:v>
                </c:pt>
                <c:pt idx="141">
                  <c:v>0.588235294117645</c:v>
                </c:pt>
                <c:pt idx="142">
                  <c:v>0.391304347826088</c:v>
                </c:pt>
                <c:pt idx="143">
                  <c:v>0.50788643533123</c:v>
                </c:pt>
                <c:pt idx="144">
                  <c:v>0.486486486486487</c:v>
                </c:pt>
                <c:pt idx="145">
                  <c:v>0.53968253968254</c:v>
                </c:pt>
                <c:pt idx="146">
                  <c:v>0.525179856115112</c:v>
                </c:pt>
                <c:pt idx="147">
                  <c:v>0.505617977528092</c:v>
                </c:pt>
                <c:pt idx="148">
                  <c:v>0.5</c:v>
                </c:pt>
                <c:pt idx="149">
                  <c:v>0.459459459459459</c:v>
                </c:pt>
                <c:pt idx="150">
                  <c:v>0.495978552278821</c:v>
                </c:pt>
                <c:pt idx="151">
                  <c:v>0.476190476190477</c:v>
                </c:pt>
                <c:pt idx="152">
                  <c:v>0.447058823529413</c:v>
                </c:pt>
                <c:pt idx="153">
                  <c:v>0.535714285714286</c:v>
                </c:pt>
                <c:pt idx="154">
                  <c:v>0.438775510204083</c:v>
                </c:pt>
                <c:pt idx="155">
                  <c:v>0.520958083832333</c:v>
                </c:pt>
                <c:pt idx="156">
                  <c:v>0.408695652173913</c:v>
                </c:pt>
                <c:pt idx="157">
                  <c:v>0.452127659574468</c:v>
                </c:pt>
                <c:pt idx="158">
                  <c:v>0.395454545454547</c:v>
                </c:pt>
                <c:pt idx="159">
                  <c:v>0.457831325301205</c:v>
                </c:pt>
                <c:pt idx="160">
                  <c:v>0.471544715447154</c:v>
                </c:pt>
                <c:pt idx="161">
                  <c:v>0.496350364963505</c:v>
                </c:pt>
                <c:pt idx="162">
                  <c:v>0.432989690721651</c:v>
                </c:pt>
                <c:pt idx="163">
                  <c:v>0.517241379310345</c:v>
                </c:pt>
                <c:pt idx="164">
                  <c:v>0.493055555555556</c:v>
                </c:pt>
                <c:pt idx="165">
                  <c:v>0.454545454545454</c:v>
                </c:pt>
                <c:pt idx="166">
                  <c:v>0.461538461538463</c:v>
                </c:pt>
                <c:pt idx="167">
                  <c:v>0.382113821138212</c:v>
                </c:pt>
                <c:pt idx="168">
                  <c:v>0.5</c:v>
                </c:pt>
                <c:pt idx="169">
                  <c:v>0.363636363636364</c:v>
                </c:pt>
                <c:pt idx="170">
                  <c:v>0.458100558659218</c:v>
                </c:pt>
                <c:pt idx="171">
                  <c:v>0.556962025316456</c:v>
                </c:pt>
                <c:pt idx="172">
                  <c:v>0.421052631578948</c:v>
                </c:pt>
                <c:pt idx="173">
                  <c:v>0.337278106508877</c:v>
                </c:pt>
                <c:pt idx="174">
                  <c:v>0.555555555555556</c:v>
                </c:pt>
                <c:pt idx="175">
                  <c:v>0.501858736059484</c:v>
                </c:pt>
                <c:pt idx="176">
                  <c:v>0.526315789473684</c:v>
                </c:pt>
                <c:pt idx="177">
                  <c:v>0.419354838709679</c:v>
                </c:pt>
                <c:pt idx="178">
                  <c:v>0.414012738853503</c:v>
                </c:pt>
                <c:pt idx="179">
                  <c:v>0.483660130718954</c:v>
                </c:pt>
                <c:pt idx="180">
                  <c:v>0.441441441441441</c:v>
                </c:pt>
                <c:pt idx="181">
                  <c:v>0.463667820069204</c:v>
                </c:pt>
                <c:pt idx="182">
                  <c:v>0.375000000000001</c:v>
                </c:pt>
                <c:pt idx="183">
                  <c:v>0.404761904761905</c:v>
                </c:pt>
                <c:pt idx="184">
                  <c:v>0.28</c:v>
                </c:pt>
                <c:pt idx="185">
                  <c:v>0.525</c:v>
                </c:pt>
                <c:pt idx="186">
                  <c:v>0.510040160642572</c:v>
                </c:pt>
                <c:pt idx="187">
                  <c:v>0.487455197132617</c:v>
                </c:pt>
                <c:pt idx="188">
                  <c:v>0.488372093023258</c:v>
                </c:pt>
                <c:pt idx="189">
                  <c:v>0.433155080213904</c:v>
                </c:pt>
                <c:pt idx="190">
                  <c:v>0.433333333333333</c:v>
                </c:pt>
                <c:pt idx="191">
                  <c:v>0.475609756097561</c:v>
                </c:pt>
                <c:pt idx="192">
                  <c:v>0.352941176470588</c:v>
                </c:pt>
                <c:pt idx="193">
                  <c:v>0.352941176470588</c:v>
                </c:pt>
                <c:pt idx="194">
                  <c:v>0.551724137931034</c:v>
                </c:pt>
                <c:pt idx="195">
                  <c:v>0.529411764705882</c:v>
                </c:pt>
                <c:pt idx="196">
                  <c:v>0.484375000000001</c:v>
                </c:pt>
                <c:pt idx="197">
                  <c:v>0.344827586206898</c:v>
                </c:pt>
                <c:pt idx="198">
                  <c:v>0.501706484641638</c:v>
                </c:pt>
                <c:pt idx="199">
                  <c:v>0.5</c:v>
                </c:pt>
                <c:pt idx="200">
                  <c:v>0.516129032258068</c:v>
                </c:pt>
                <c:pt idx="201">
                  <c:v>0.368421052631579</c:v>
                </c:pt>
                <c:pt idx="202">
                  <c:v>0.503225806451615</c:v>
                </c:pt>
                <c:pt idx="203">
                  <c:v>0.472527472527473</c:v>
                </c:pt>
                <c:pt idx="204">
                  <c:v>0.59722222222222</c:v>
                </c:pt>
                <c:pt idx="205">
                  <c:v>0.515384615384615</c:v>
                </c:pt>
                <c:pt idx="206">
                  <c:v>0.567010309278348</c:v>
                </c:pt>
                <c:pt idx="207">
                  <c:v>0.437086092715233</c:v>
                </c:pt>
                <c:pt idx="208">
                  <c:v>0.5</c:v>
                </c:pt>
                <c:pt idx="209">
                  <c:v>0.389610389610391</c:v>
                </c:pt>
                <c:pt idx="210">
                  <c:v>0.567164179104478</c:v>
                </c:pt>
                <c:pt idx="211">
                  <c:v>0.442307692307693</c:v>
                </c:pt>
                <c:pt idx="212">
                  <c:v>0.403225806451613</c:v>
                </c:pt>
                <c:pt idx="213">
                  <c:v>0.443298969072165</c:v>
                </c:pt>
                <c:pt idx="214">
                  <c:v>0.516483516483519</c:v>
                </c:pt>
                <c:pt idx="215">
                  <c:v>0.7319587628866</c:v>
                </c:pt>
                <c:pt idx="216">
                  <c:v>1.0</c:v>
                </c:pt>
                <c:pt idx="217">
                  <c:v>0.325000000000001</c:v>
                </c:pt>
                <c:pt idx="218">
                  <c:v>0.496969696969699</c:v>
                </c:pt>
                <c:pt idx="219">
                  <c:v>0.486486486486487</c:v>
                </c:pt>
                <c:pt idx="220">
                  <c:v>0.537037037037037</c:v>
                </c:pt>
                <c:pt idx="221">
                  <c:v>0.5</c:v>
                </c:pt>
                <c:pt idx="222">
                  <c:v>0.486842105263159</c:v>
                </c:pt>
                <c:pt idx="223">
                  <c:v>0.540816326530612</c:v>
                </c:pt>
                <c:pt idx="224">
                  <c:v>0.462686567164181</c:v>
                </c:pt>
                <c:pt idx="225">
                  <c:v>0.44186046511628</c:v>
                </c:pt>
                <c:pt idx="226">
                  <c:v>0.38505747126437</c:v>
                </c:pt>
                <c:pt idx="227">
                  <c:v>0.520408163265306</c:v>
                </c:pt>
                <c:pt idx="228">
                  <c:v>0.392405063291139</c:v>
                </c:pt>
                <c:pt idx="229">
                  <c:v>0.444444444444444</c:v>
                </c:pt>
                <c:pt idx="230">
                  <c:v>0.5</c:v>
                </c:pt>
                <c:pt idx="231">
                  <c:v>0.473684210526316</c:v>
                </c:pt>
                <c:pt idx="232">
                  <c:v>0.505084745762708</c:v>
                </c:pt>
                <c:pt idx="233">
                  <c:v>0.485714285714288</c:v>
                </c:pt>
                <c:pt idx="234">
                  <c:v>0.510638297872338</c:v>
                </c:pt>
                <c:pt idx="235">
                  <c:v>0.505154639175256</c:v>
                </c:pt>
                <c:pt idx="236">
                  <c:v>0.430508474576272</c:v>
                </c:pt>
                <c:pt idx="237">
                  <c:v>0.508928571428575</c:v>
                </c:pt>
                <c:pt idx="238">
                  <c:v>0.548387096774195</c:v>
                </c:pt>
                <c:pt idx="239">
                  <c:v>0.556818181818182</c:v>
                </c:pt>
                <c:pt idx="240">
                  <c:v>0.447761194029851</c:v>
                </c:pt>
                <c:pt idx="241">
                  <c:v>0.457142857142858</c:v>
                </c:pt>
                <c:pt idx="242">
                  <c:v>0.583333333333333</c:v>
                </c:pt>
                <c:pt idx="243">
                  <c:v>0.433333333333333</c:v>
                </c:pt>
                <c:pt idx="244">
                  <c:v>0.436170212765958</c:v>
                </c:pt>
                <c:pt idx="245">
                  <c:v>0.473684210526316</c:v>
                </c:pt>
                <c:pt idx="246">
                  <c:v>0.469194312796209</c:v>
                </c:pt>
                <c:pt idx="247">
                  <c:v>0.527777777777778</c:v>
                </c:pt>
                <c:pt idx="248">
                  <c:v>0.51492537313433</c:v>
                </c:pt>
                <c:pt idx="249">
                  <c:v>0.496183206106871</c:v>
                </c:pt>
                <c:pt idx="250">
                  <c:v>0.590163934426225</c:v>
                </c:pt>
                <c:pt idx="251">
                  <c:v>0.489795918367347</c:v>
                </c:pt>
                <c:pt idx="252">
                  <c:v>0.463878326996198</c:v>
                </c:pt>
                <c:pt idx="253">
                  <c:v>0.447368421052633</c:v>
                </c:pt>
                <c:pt idx="254">
                  <c:v>0.529032258064516</c:v>
                </c:pt>
                <c:pt idx="255">
                  <c:v>0.526315789473684</c:v>
                </c:pt>
                <c:pt idx="256">
                  <c:v>0.469387755102043</c:v>
                </c:pt>
                <c:pt idx="257">
                  <c:v>0.482352941176472</c:v>
                </c:pt>
                <c:pt idx="258">
                  <c:v>0.484018264840184</c:v>
                </c:pt>
                <c:pt idx="259">
                  <c:v>0.512345679012346</c:v>
                </c:pt>
                <c:pt idx="260">
                  <c:v>0.514851485148517</c:v>
                </c:pt>
                <c:pt idx="261">
                  <c:v>0.488023952095809</c:v>
                </c:pt>
                <c:pt idx="262">
                  <c:v>0.527397260273973</c:v>
                </c:pt>
                <c:pt idx="263">
                  <c:v>0.455555555555556</c:v>
                </c:pt>
                <c:pt idx="264">
                  <c:v>0.452054794520548</c:v>
                </c:pt>
                <c:pt idx="265">
                  <c:v>0.553846153846154</c:v>
                </c:pt>
                <c:pt idx="266">
                  <c:v>0.51530612244898</c:v>
                </c:pt>
                <c:pt idx="267">
                  <c:v>0.459214501510574</c:v>
                </c:pt>
                <c:pt idx="268">
                  <c:v>0.454545454545454</c:v>
                </c:pt>
                <c:pt idx="269">
                  <c:v>0.407079646017699</c:v>
                </c:pt>
                <c:pt idx="270">
                  <c:v>0.445255474452555</c:v>
                </c:pt>
                <c:pt idx="271">
                  <c:v>0.44949494949495</c:v>
                </c:pt>
                <c:pt idx="272">
                  <c:v>0.564705882352943</c:v>
                </c:pt>
                <c:pt idx="273">
                  <c:v>0.421052631578948</c:v>
                </c:pt>
                <c:pt idx="274">
                  <c:v>0.607843137254904</c:v>
                </c:pt>
                <c:pt idx="275">
                  <c:v>0.480392156862746</c:v>
                </c:pt>
                <c:pt idx="276">
                  <c:v>0.466666666666668</c:v>
                </c:pt>
                <c:pt idx="277">
                  <c:v>0.481751824817518</c:v>
                </c:pt>
                <c:pt idx="278">
                  <c:v>0.678160919540232</c:v>
                </c:pt>
                <c:pt idx="279">
                  <c:v>0.487309644670052</c:v>
                </c:pt>
                <c:pt idx="280">
                  <c:v>0.5</c:v>
                </c:pt>
                <c:pt idx="281">
                  <c:v>0.487465181058497</c:v>
                </c:pt>
                <c:pt idx="282">
                  <c:v>0.469696969696971</c:v>
                </c:pt>
                <c:pt idx="283">
                  <c:v>0.489208633093525</c:v>
                </c:pt>
                <c:pt idx="284">
                  <c:v>0.485074626865674</c:v>
                </c:pt>
                <c:pt idx="285">
                  <c:v>0.468531468531469</c:v>
                </c:pt>
                <c:pt idx="286">
                  <c:v>0.472222222222222</c:v>
                </c:pt>
                <c:pt idx="287">
                  <c:v>0.523809523809526</c:v>
                </c:pt>
                <c:pt idx="288">
                  <c:v>0.435754189944135</c:v>
                </c:pt>
                <c:pt idx="289">
                  <c:v>0.531645569620253</c:v>
                </c:pt>
                <c:pt idx="290">
                  <c:v>0.429411764705884</c:v>
                </c:pt>
                <c:pt idx="291">
                  <c:v>0.475728155339808</c:v>
                </c:pt>
                <c:pt idx="292">
                  <c:v>0.306306306306307</c:v>
                </c:pt>
                <c:pt idx="293">
                  <c:v>0.306451612903226</c:v>
                </c:pt>
                <c:pt idx="294">
                  <c:v>0.495049504950495</c:v>
                </c:pt>
                <c:pt idx="295">
                  <c:v>0.420289855072465</c:v>
                </c:pt>
                <c:pt idx="296">
                  <c:v>0.40909090909091</c:v>
                </c:pt>
                <c:pt idx="297">
                  <c:v>0.44</c:v>
                </c:pt>
                <c:pt idx="298">
                  <c:v>0.5</c:v>
                </c:pt>
                <c:pt idx="299">
                  <c:v>0.436781609195404</c:v>
                </c:pt>
                <c:pt idx="300">
                  <c:v>0.407643312101911</c:v>
                </c:pt>
                <c:pt idx="301">
                  <c:v>0.405228758169935</c:v>
                </c:pt>
                <c:pt idx="302">
                  <c:v>0.516666666666665</c:v>
                </c:pt>
                <c:pt idx="303">
                  <c:v>0.455840455840457</c:v>
                </c:pt>
                <c:pt idx="304">
                  <c:v>0.426900584795323</c:v>
                </c:pt>
                <c:pt idx="305">
                  <c:v>0.597560975609752</c:v>
                </c:pt>
                <c:pt idx="306">
                  <c:v>0.428571428571429</c:v>
                </c:pt>
                <c:pt idx="307">
                  <c:v>0.488372093023258</c:v>
                </c:pt>
                <c:pt idx="308">
                  <c:v>0.444444444444444</c:v>
                </c:pt>
                <c:pt idx="309">
                  <c:v>0.568965517241381</c:v>
                </c:pt>
                <c:pt idx="310">
                  <c:v>0.53125</c:v>
                </c:pt>
                <c:pt idx="311">
                  <c:v>0.626865671641795</c:v>
                </c:pt>
                <c:pt idx="312">
                  <c:v>0.487804878048781</c:v>
                </c:pt>
                <c:pt idx="313">
                  <c:v>0.382352941176473</c:v>
                </c:pt>
                <c:pt idx="314">
                  <c:v>0.435897435897437</c:v>
                </c:pt>
                <c:pt idx="315">
                  <c:v>0.555555555555556</c:v>
                </c:pt>
                <c:pt idx="316">
                  <c:v>0.413612565445027</c:v>
                </c:pt>
                <c:pt idx="317">
                  <c:v>0.488</c:v>
                </c:pt>
                <c:pt idx="318">
                  <c:v>0.427272727272728</c:v>
                </c:pt>
                <c:pt idx="319">
                  <c:v>0.421686746987954</c:v>
                </c:pt>
                <c:pt idx="320">
                  <c:v>0.538461538461538</c:v>
                </c:pt>
                <c:pt idx="321">
                  <c:v>0.519083969465645</c:v>
                </c:pt>
                <c:pt idx="322">
                  <c:v>0.439716312056738</c:v>
                </c:pt>
                <c:pt idx="323">
                  <c:v>0.512396694214878</c:v>
                </c:pt>
                <c:pt idx="324">
                  <c:v>0.458333333333333</c:v>
                </c:pt>
                <c:pt idx="325">
                  <c:v>0.390374331550804</c:v>
                </c:pt>
                <c:pt idx="326">
                  <c:v>0.4625</c:v>
                </c:pt>
                <c:pt idx="327">
                  <c:v>0.534482758620688</c:v>
                </c:pt>
                <c:pt idx="328">
                  <c:v>0.443708609271523</c:v>
                </c:pt>
                <c:pt idx="329">
                  <c:v>0.333333333333333</c:v>
                </c:pt>
                <c:pt idx="330">
                  <c:v>0.421052631578948</c:v>
                </c:pt>
                <c:pt idx="331">
                  <c:v>0.456521739130435</c:v>
                </c:pt>
                <c:pt idx="332">
                  <c:v>0.263374485596709</c:v>
                </c:pt>
                <c:pt idx="333">
                  <c:v>0.433333333333333</c:v>
                </c:pt>
                <c:pt idx="334">
                  <c:v>0.772727272727275</c:v>
                </c:pt>
                <c:pt idx="335">
                  <c:v>0.527472527472525</c:v>
                </c:pt>
                <c:pt idx="336">
                  <c:v>0.510344827586207</c:v>
                </c:pt>
                <c:pt idx="337">
                  <c:v>0.446153846153846</c:v>
                </c:pt>
                <c:pt idx="338">
                  <c:v>0.407407407407407</c:v>
                </c:pt>
                <c:pt idx="339">
                  <c:v>0.510489510489513</c:v>
                </c:pt>
                <c:pt idx="340">
                  <c:v>0.473684210526316</c:v>
                </c:pt>
                <c:pt idx="341">
                  <c:v>0.361290322580645</c:v>
                </c:pt>
                <c:pt idx="342">
                  <c:v>0.44954128440367</c:v>
                </c:pt>
                <c:pt idx="343">
                  <c:v>1.0</c:v>
                </c:pt>
                <c:pt idx="344">
                  <c:v>0.437500000000001</c:v>
                </c:pt>
                <c:pt idx="345">
                  <c:v>0.502487562189053</c:v>
                </c:pt>
                <c:pt idx="346">
                  <c:v>0.45</c:v>
                </c:pt>
                <c:pt idx="347">
                  <c:v>0.492753623188406</c:v>
                </c:pt>
                <c:pt idx="348">
                  <c:v>0.416666666666668</c:v>
                </c:pt>
                <c:pt idx="349">
                  <c:v>0.407407407407407</c:v>
                </c:pt>
                <c:pt idx="350">
                  <c:v>0.304878048780489</c:v>
                </c:pt>
                <c:pt idx="351">
                  <c:v>0.402777777777779</c:v>
                </c:pt>
                <c:pt idx="352">
                  <c:v>0.466666666666668</c:v>
                </c:pt>
                <c:pt idx="353">
                  <c:v>0.506024096385544</c:v>
                </c:pt>
                <c:pt idx="354">
                  <c:v>0.477528089887643</c:v>
                </c:pt>
                <c:pt idx="355">
                  <c:v>0.466019417475728</c:v>
                </c:pt>
                <c:pt idx="356">
                  <c:v>0.488721804511278</c:v>
                </c:pt>
                <c:pt idx="357">
                  <c:v>0.357142857142858</c:v>
                </c:pt>
                <c:pt idx="358">
                  <c:v>0.415730337078652</c:v>
                </c:pt>
                <c:pt idx="359">
                  <c:v>0.444444444444444</c:v>
                </c:pt>
                <c:pt idx="360">
                  <c:v>0.470198675496689</c:v>
                </c:pt>
                <c:pt idx="361">
                  <c:v>0.445</c:v>
                </c:pt>
                <c:pt idx="362">
                  <c:v>0.326923076923078</c:v>
                </c:pt>
                <c:pt idx="363">
                  <c:v>0.333333333333333</c:v>
                </c:pt>
                <c:pt idx="364">
                  <c:v>0.408730158730158</c:v>
                </c:pt>
                <c:pt idx="365">
                  <c:v>0.460431654676259</c:v>
                </c:pt>
                <c:pt idx="366">
                  <c:v>0.48</c:v>
                </c:pt>
                <c:pt idx="367">
                  <c:v>0.527777777777778</c:v>
                </c:pt>
                <c:pt idx="368">
                  <c:v>0.494505494505494</c:v>
                </c:pt>
                <c:pt idx="369">
                  <c:v>0.507936507936508</c:v>
                </c:pt>
                <c:pt idx="370">
                  <c:v>0.5</c:v>
                </c:pt>
                <c:pt idx="371">
                  <c:v>0.472222222222222</c:v>
                </c:pt>
                <c:pt idx="372">
                  <c:v>0.470270270270271</c:v>
                </c:pt>
                <c:pt idx="373">
                  <c:v>0.401709401709403</c:v>
                </c:pt>
                <c:pt idx="374">
                  <c:v>0.420731707317073</c:v>
                </c:pt>
                <c:pt idx="375">
                  <c:v>0.571428571428575</c:v>
                </c:pt>
                <c:pt idx="376">
                  <c:v>0.464646464646465</c:v>
                </c:pt>
                <c:pt idx="377">
                  <c:v>0.412162162162163</c:v>
                </c:pt>
                <c:pt idx="378">
                  <c:v>0.532994923857868</c:v>
                </c:pt>
                <c:pt idx="379">
                  <c:v>0.41025641025641</c:v>
                </c:pt>
                <c:pt idx="380">
                  <c:v>0.471337579617835</c:v>
                </c:pt>
                <c:pt idx="381">
                  <c:v>0.401197604790419</c:v>
                </c:pt>
                <c:pt idx="382">
                  <c:v>0.424657534246575</c:v>
                </c:pt>
                <c:pt idx="383">
                  <c:v>0.5</c:v>
                </c:pt>
                <c:pt idx="384">
                  <c:v>0.48</c:v>
                </c:pt>
                <c:pt idx="385">
                  <c:v>0.446808510638298</c:v>
                </c:pt>
                <c:pt idx="386">
                  <c:v>0.528735632183912</c:v>
                </c:pt>
                <c:pt idx="387">
                  <c:v>0.425531914893617</c:v>
                </c:pt>
                <c:pt idx="388">
                  <c:v>0.442307692307693</c:v>
                </c:pt>
                <c:pt idx="389">
                  <c:v>0.503105590062112</c:v>
                </c:pt>
                <c:pt idx="390">
                  <c:v>0.490196078431372</c:v>
                </c:pt>
                <c:pt idx="391">
                  <c:v>0.446153846153846</c:v>
                </c:pt>
                <c:pt idx="392">
                  <c:v>0.209876543209877</c:v>
                </c:pt>
                <c:pt idx="393">
                  <c:v>0.490566037735851</c:v>
                </c:pt>
                <c:pt idx="394">
                  <c:v>0.494505494505494</c:v>
                </c:pt>
                <c:pt idx="395">
                  <c:v>0.463963963963966</c:v>
                </c:pt>
                <c:pt idx="396">
                  <c:v>0.471910112359553</c:v>
                </c:pt>
                <c:pt idx="397">
                  <c:v>0.475177304964539</c:v>
                </c:pt>
                <c:pt idx="398">
                  <c:v>0.52991452991453</c:v>
                </c:pt>
                <c:pt idx="399">
                  <c:v>0.442307692307693</c:v>
                </c:pt>
                <c:pt idx="400">
                  <c:v>0.509615384615385</c:v>
                </c:pt>
                <c:pt idx="401">
                  <c:v>0.434782608695654</c:v>
                </c:pt>
                <c:pt idx="402">
                  <c:v>0.423076923076924</c:v>
                </c:pt>
                <c:pt idx="403">
                  <c:v>0.255172413793103</c:v>
                </c:pt>
                <c:pt idx="404">
                  <c:v>0.209677419354839</c:v>
                </c:pt>
                <c:pt idx="405">
                  <c:v>0.138297872340426</c:v>
                </c:pt>
                <c:pt idx="406">
                  <c:v>0.647058823529416</c:v>
                </c:pt>
                <c:pt idx="407">
                  <c:v>0.524509803921569</c:v>
                </c:pt>
                <c:pt idx="408">
                  <c:v>0.559633027522936</c:v>
                </c:pt>
                <c:pt idx="409">
                  <c:v>0.157407407407408</c:v>
                </c:pt>
                <c:pt idx="410">
                  <c:v>0.0266666666666667</c:v>
                </c:pt>
                <c:pt idx="411">
                  <c:v>0.206896551724138</c:v>
                </c:pt>
                <c:pt idx="412">
                  <c:v>0.538461538461538</c:v>
                </c:pt>
                <c:pt idx="413">
                  <c:v>0.425837320574163</c:v>
                </c:pt>
                <c:pt idx="414">
                  <c:v>0.439114391143913</c:v>
                </c:pt>
                <c:pt idx="415">
                  <c:v>0.520661157024795</c:v>
                </c:pt>
                <c:pt idx="416">
                  <c:v>0.536585365853655</c:v>
                </c:pt>
                <c:pt idx="417">
                  <c:v>0.0133333333333333</c:v>
                </c:pt>
                <c:pt idx="418">
                  <c:v>0.0</c:v>
                </c:pt>
                <c:pt idx="419">
                  <c:v>0.012987012987013</c:v>
                </c:pt>
                <c:pt idx="420">
                  <c:v>0.425925925925928</c:v>
                </c:pt>
                <c:pt idx="421">
                  <c:v>0.421052631578948</c:v>
                </c:pt>
                <c:pt idx="422">
                  <c:v>0.545454545454545</c:v>
                </c:pt>
                <c:pt idx="423">
                  <c:v>0.539325842696631</c:v>
                </c:pt>
                <c:pt idx="424">
                  <c:v>0.492492492492492</c:v>
                </c:pt>
                <c:pt idx="425">
                  <c:v>0.567010309278348</c:v>
                </c:pt>
                <c:pt idx="426">
                  <c:v>0.478260869565218</c:v>
                </c:pt>
                <c:pt idx="427">
                  <c:v>0.364406779661018</c:v>
                </c:pt>
                <c:pt idx="428">
                  <c:v>0.422360248447205</c:v>
                </c:pt>
                <c:pt idx="429">
                  <c:v>0.564516129032252</c:v>
                </c:pt>
                <c:pt idx="430">
                  <c:v>0.527472527472525</c:v>
                </c:pt>
                <c:pt idx="431">
                  <c:v>0.03125</c:v>
                </c:pt>
                <c:pt idx="432">
                  <c:v>0.390070921985819</c:v>
                </c:pt>
                <c:pt idx="433">
                  <c:v>0.55</c:v>
                </c:pt>
                <c:pt idx="434">
                  <c:v>0.458064516129032</c:v>
                </c:pt>
                <c:pt idx="435">
                  <c:v>0.477611940298507</c:v>
                </c:pt>
                <c:pt idx="436">
                  <c:v>0.472868217054266</c:v>
                </c:pt>
                <c:pt idx="437">
                  <c:v>0.666666666666669</c:v>
                </c:pt>
                <c:pt idx="438">
                  <c:v>0.561643835616442</c:v>
                </c:pt>
                <c:pt idx="439">
                  <c:v>0.491803278688525</c:v>
                </c:pt>
                <c:pt idx="440">
                  <c:v>0.553191489361702</c:v>
                </c:pt>
                <c:pt idx="441">
                  <c:v>0.418604651162792</c:v>
                </c:pt>
                <c:pt idx="442">
                  <c:v>0.464285714285714</c:v>
                </c:pt>
                <c:pt idx="443">
                  <c:v>0.453125</c:v>
                </c:pt>
                <c:pt idx="444">
                  <c:v>0.383333333333333</c:v>
                </c:pt>
                <c:pt idx="445">
                  <c:v>0.552631578947368</c:v>
                </c:pt>
                <c:pt idx="446">
                  <c:v>0.488</c:v>
                </c:pt>
                <c:pt idx="447">
                  <c:v>0.5</c:v>
                </c:pt>
                <c:pt idx="448">
                  <c:v>0.209580838323353</c:v>
                </c:pt>
                <c:pt idx="449">
                  <c:v>0.189189189189189</c:v>
                </c:pt>
                <c:pt idx="450">
                  <c:v>0.405797101449275</c:v>
                </c:pt>
                <c:pt idx="451">
                  <c:v>0.430555555555556</c:v>
                </c:pt>
                <c:pt idx="452">
                  <c:v>0.583333333333333</c:v>
                </c:pt>
                <c:pt idx="453">
                  <c:v>0.341935483870969</c:v>
                </c:pt>
                <c:pt idx="454">
                  <c:v>0.495652173913045</c:v>
                </c:pt>
                <c:pt idx="455">
                  <c:v>0.469565217391304</c:v>
                </c:pt>
                <c:pt idx="456">
                  <c:v>0.616279069767442</c:v>
                </c:pt>
                <c:pt idx="457">
                  <c:v>0.437500000000001</c:v>
                </c:pt>
                <c:pt idx="458">
                  <c:v>0.583333333333333</c:v>
                </c:pt>
                <c:pt idx="459">
                  <c:v>0.443396226415094</c:v>
                </c:pt>
                <c:pt idx="460">
                  <c:v>0.652173913043484</c:v>
                </c:pt>
                <c:pt idx="461">
                  <c:v>0.472222222222222</c:v>
                </c:pt>
                <c:pt idx="462">
                  <c:v>0.548387096774195</c:v>
                </c:pt>
                <c:pt idx="463">
                  <c:v>0.466019417475728</c:v>
                </c:pt>
                <c:pt idx="464">
                  <c:v>0.533980582524272</c:v>
                </c:pt>
                <c:pt idx="465">
                  <c:v>0.541666666666667</c:v>
                </c:pt>
                <c:pt idx="466">
                  <c:v>0.481818181818183</c:v>
                </c:pt>
                <c:pt idx="467">
                  <c:v>0.542016806722689</c:v>
                </c:pt>
                <c:pt idx="468">
                  <c:v>0.447619047619048</c:v>
                </c:pt>
                <c:pt idx="469">
                  <c:v>0.494623655913979</c:v>
                </c:pt>
                <c:pt idx="470">
                  <c:v>0.405797101449275</c:v>
                </c:pt>
                <c:pt idx="471">
                  <c:v>0.475609756097561</c:v>
                </c:pt>
                <c:pt idx="472">
                  <c:v>0.470085470085471</c:v>
                </c:pt>
                <c:pt idx="473">
                  <c:v>0.679245283018873</c:v>
                </c:pt>
                <c:pt idx="474">
                  <c:v>0.460674157303371</c:v>
                </c:pt>
                <c:pt idx="475">
                  <c:v>0.522321428571429</c:v>
                </c:pt>
                <c:pt idx="476">
                  <c:v>0.460273972602741</c:v>
                </c:pt>
                <c:pt idx="477">
                  <c:v>0.518134715025907</c:v>
                </c:pt>
                <c:pt idx="478">
                  <c:v>0.461538461538463</c:v>
                </c:pt>
                <c:pt idx="479">
                  <c:v>0.461538461538463</c:v>
                </c:pt>
                <c:pt idx="480">
                  <c:v>0.452631578947368</c:v>
                </c:pt>
                <c:pt idx="481">
                  <c:v>0.444897959183673</c:v>
                </c:pt>
                <c:pt idx="482">
                  <c:v>0.352941176470588</c:v>
                </c:pt>
                <c:pt idx="483">
                  <c:v>0.486956521739131</c:v>
                </c:pt>
                <c:pt idx="484">
                  <c:v>0.523809523809526</c:v>
                </c:pt>
                <c:pt idx="485">
                  <c:v>0.463235294117647</c:v>
                </c:pt>
                <c:pt idx="486">
                  <c:v>0.310344827586208</c:v>
                </c:pt>
                <c:pt idx="487">
                  <c:v>0.471428571428572</c:v>
                </c:pt>
                <c:pt idx="488">
                  <c:v>0.53030303030303</c:v>
                </c:pt>
                <c:pt idx="489">
                  <c:v>0.482758620689656</c:v>
                </c:pt>
                <c:pt idx="490">
                  <c:v>0.527918781725888</c:v>
                </c:pt>
                <c:pt idx="491">
                  <c:v>0.596774193548389</c:v>
                </c:pt>
                <c:pt idx="492">
                  <c:v>0.528089887640451</c:v>
                </c:pt>
                <c:pt idx="493">
                  <c:v>0.727272727272727</c:v>
                </c:pt>
                <c:pt idx="494">
                  <c:v>0.466666666666668</c:v>
                </c:pt>
                <c:pt idx="495">
                  <c:v>0.411764705882354</c:v>
                </c:pt>
                <c:pt idx="496">
                  <c:v>0.673469387755102</c:v>
                </c:pt>
                <c:pt idx="497">
                  <c:v>0.386554621848741</c:v>
                </c:pt>
                <c:pt idx="498">
                  <c:v>0.517006802721088</c:v>
                </c:pt>
                <c:pt idx="499">
                  <c:v>0.437500000000001</c:v>
                </c:pt>
                <c:pt idx="500">
                  <c:v>0.151162790697674</c:v>
                </c:pt>
                <c:pt idx="501">
                  <c:v>0.266666666666667</c:v>
                </c:pt>
                <c:pt idx="502">
                  <c:v>0.268817204301075</c:v>
                </c:pt>
                <c:pt idx="503">
                  <c:v>0.303797468354431</c:v>
                </c:pt>
                <c:pt idx="504">
                  <c:v>0.1625</c:v>
                </c:pt>
                <c:pt idx="505">
                  <c:v>0.195402298850575</c:v>
                </c:pt>
                <c:pt idx="506">
                  <c:v>0.327102803738319</c:v>
                </c:pt>
                <c:pt idx="507">
                  <c:v>0.433234421364986</c:v>
                </c:pt>
                <c:pt idx="508">
                  <c:v>0.492424242424243</c:v>
                </c:pt>
                <c:pt idx="509">
                  <c:v>0.440860215053763</c:v>
                </c:pt>
                <c:pt idx="510">
                  <c:v>0.483870967741937</c:v>
                </c:pt>
                <c:pt idx="511">
                  <c:v>0.615384615384617</c:v>
                </c:pt>
                <c:pt idx="512">
                  <c:v>0.482758620689656</c:v>
                </c:pt>
                <c:pt idx="513">
                  <c:v>0.526315789473684</c:v>
                </c:pt>
                <c:pt idx="514">
                  <c:v>0.491803278688525</c:v>
                </c:pt>
                <c:pt idx="515">
                  <c:v>0.448979591836735</c:v>
                </c:pt>
                <c:pt idx="516">
                  <c:v>0.436170212765958</c:v>
                </c:pt>
                <c:pt idx="517">
                  <c:v>0.389610389610391</c:v>
                </c:pt>
                <c:pt idx="518">
                  <c:v>0.543352601156067</c:v>
                </c:pt>
                <c:pt idx="519">
                  <c:v>0.506666666666665</c:v>
                </c:pt>
                <c:pt idx="520">
                  <c:v>0.323943661971833</c:v>
                </c:pt>
                <c:pt idx="521">
                  <c:v>0.679487179487181</c:v>
                </c:pt>
                <c:pt idx="522">
                  <c:v>0.472727272727273</c:v>
                </c:pt>
                <c:pt idx="523">
                  <c:v>0.536796536796537</c:v>
                </c:pt>
                <c:pt idx="524">
                  <c:v>0.548387096774195</c:v>
                </c:pt>
                <c:pt idx="525">
                  <c:v>0.514124293785311</c:v>
                </c:pt>
                <c:pt idx="526">
                  <c:v>0.43</c:v>
                </c:pt>
                <c:pt idx="527">
                  <c:v>0.505882352941176</c:v>
                </c:pt>
                <c:pt idx="528">
                  <c:v>0.674418604651165</c:v>
                </c:pt>
                <c:pt idx="529">
                  <c:v>0.425352112676056</c:v>
                </c:pt>
                <c:pt idx="530">
                  <c:v>0.419753086419753</c:v>
                </c:pt>
                <c:pt idx="531">
                  <c:v>0.454545454545454</c:v>
                </c:pt>
                <c:pt idx="532">
                  <c:v>0.48101265822785</c:v>
                </c:pt>
                <c:pt idx="533">
                  <c:v>0.488372093023258</c:v>
                </c:pt>
                <c:pt idx="534">
                  <c:v>0.472222222222222</c:v>
                </c:pt>
                <c:pt idx="535">
                  <c:v>0.476190476190477</c:v>
                </c:pt>
                <c:pt idx="536">
                  <c:v>0.405405405405405</c:v>
                </c:pt>
                <c:pt idx="537">
                  <c:v>0.520833333333333</c:v>
                </c:pt>
                <c:pt idx="538">
                  <c:v>0.588785046728972</c:v>
                </c:pt>
                <c:pt idx="539">
                  <c:v>0.498525073746314</c:v>
                </c:pt>
                <c:pt idx="540">
                  <c:v>0.511811023622047</c:v>
                </c:pt>
                <c:pt idx="541">
                  <c:v>0.455882352941176</c:v>
                </c:pt>
                <c:pt idx="542">
                  <c:v>0.600000000000002</c:v>
                </c:pt>
                <c:pt idx="543">
                  <c:v>0.523809523809526</c:v>
                </c:pt>
                <c:pt idx="544">
                  <c:v>0.37226277372263</c:v>
                </c:pt>
                <c:pt idx="545">
                  <c:v>0.425196850393701</c:v>
                </c:pt>
                <c:pt idx="546">
                  <c:v>0.600000000000002</c:v>
                </c:pt>
                <c:pt idx="547">
                  <c:v>0.38738738738739</c:v>
                </c:pt>
                <c:pt idx="548">
                  <c:v>0.44</c:v>
                </c:pt>
                <c:pt idx="549">
                  <c:v>0.600000000000002</c:v>
                </c:pt>
                <c:pt idx="550">
                  <c:v>0.620689655172416</c:v>
                </c:pt>
                <c:pt idx="551">
                  <c:v>0.515021459227468</c:v>
                </c:pt>
                <c:pt idx="552">
                  <c:v>0.498220640569395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986568"/>
        <c:axId val="2131989320"/>
      </c:scatterChart>
      <c:valAx>
        <c:axId val="2131986568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1989320"/>
        <c:crosses val="autoZero"/>
        <c:crossBetween val="midCat"/>
        <c:majorUnit val="2.0E7"/>
        <c:minorUnit val="4.0E6"/>
      </c:valAx>
      <c:valAx>
        <c:axId val="2131989320"/>
        <c:scaling>
          <c:orientation val="minMax"/>
          <c:max val="1.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319865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S22</a:t>
            </a:r>
            <a:endParaRPr lang="en-US" b="0" dirty="0"/>
          </a:p>
        </c:rich>
      </c:tx>
      <c:layout>
        <c:manualLayout>
          <c:xMode val="edge"/>
          <c:yMode val="edge"/>
          <c:x val="0.212822996844496"/>
          <c:y val="0.0312049758605535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07709132512284"/>
          <c:y val="0.122960583874384"/>
          <c:w val="0.815479666165325"/>
          <c:h val="0.80378896716858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  <a:effectLst/>
          </c:spPr>
          <c:marker>
            <c:symbol val="triangle"/>
            <c:size val="7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xVal>
            <c:numRef>
              <c:f>'EOH7 '!$EW$5:$EW$475</c:f>
              <c:numCache>
                <c:formatCode>_(* #,##0_);_(* \(#,##0\);_(* "-"??_);_(@_)</c:formatCode>
                <c:ptCount val="471"/>
                <c:pt idx="0">
                  <c:v>570454.0</c:v>
                </c:pt>
                <c:pt idx="1">
                  <c:v>570557.0</c:v>
                </c:pt>
                <c:pt idx="2">
                  <c:v>597764.0</c:v>
                </c:pt>
                <c:pt idx="3">
                  <c:v>597905.0</c:v>
                </c:pt>
                <c:pt idx="4">
                  <c:v>597918.0</c:v>
                </c:pt>
                <c:pt idx="5">
                  <c:v>601632.0</c:v>
                </c:pt>
                <c:pt idx="6">
                  <c:v>604554.0</c:v>
                </c:pt>
                <c:pt idx="7">
                  <c:v>705919.0</c:v>
                </c:pt>
                <c:pt idx="8">
                  <c:v>774692.0</c:v>
                </c:pt>
                <c:pt idx="9">
                  <c:v>813650.0</c:v>
                </c:pt>
                <c:pt idx="10">
                  <c:v>839184.0</c:v>
                </c:pt>
                <c:pt idx="11">
                  <c:v>840378.0</c:v>
                </c:pt>
                <c:pt idx="12">
                  <c:v>855717.0</c:v>
                </c:pt>
                <c:pt idx="13">
                  <c:v>863422.0</c:v>
                </c:pt>
                <c:pt idx="14">
                  <c:v>961051.0</c:v>
                </c:pt>
                <c:pt idx="15">
                  <c:v>961054.0</c:v>
                </c:pt>
                <c:pt idx="16">
                  <c:v>1.004554E6</c:v>
                </c:pt>
                <c:pt idx="17">
                  <c:v>1.115904E6</c:v>
                </c:pt>
                <c:pt idx="18">
                  <c:v>1.129225E6</c:v>
                </c:pt>
                <c:pt idx="19">
                  <c:v>1.129309E6</c:v>
                </c:pt>
                <c:pt idx="20">
                  <c:v>1.545448E6</c:v>
                </c:pt>
                <c:pt idx="21">
                  <c:v>1.555589E6</c:v>
                </c:pt>
                <c:pt idx="22">
                  <c:v>1.559838E6</c:v>
                </c:pt>
                <c:pt idx="23">
                  <c:v>1.574863E6</c:v>
                </c:pt>
                <c:pt idx="24">
                  <c:v>1.591962E6</c:v>
                </c:pt>
                <c:pt idx="25">
                  <c:v>1.592087E6</c:v>
                </c:pt>
                <c:pt idx="26">
                  <c:v>1.608082E6</c:v>
                </c:pt>
                <c:pt idx="27">
                  <c:v>1.614097E6</c:v>
                </c:pt>
                <c:pt idx="28">
                  <c:v>1.706825E6</c:v>
                </c:pt>
                <c:pt idx="29">
                  <c:v>1.812972E6</c:v>
                </c:pt>
                <c:pt idx="30">
                  <c:v>1.814391E6</c:v>
                </c:pt>
                <c:pt idx="31">
                  <c:v>1.81444E6</c:v>
                </c:pt>
                <c:pt idx="32">
                  <c:v>1.818503E6</c:v>
                </c:pt>
                <c:pt idx="33">
                  <c:v>1.827836E6</c:v>
                </c:pt>
                <c:pt idx="34">
                  <c:v>1.836709E6</c:v>
                </c:pt>
                <c:pt idx="35">
                  <c:v>1.83864E6</c:v>
                </c:pt>
                <c:pt idx="36">
                  <c:v>1.842209E6</c:v>
                </c:pt>
                <c:pt idx="37">
                  <c:v>1.859432E6</c:v>
                </c:pt>
                <c:pt idx="38">
                  <c:v>1.894912E6</c:v>
                </c:pt>
                <c:pt idx="39">
                  <c:v>1.912021E6</c:v>
                </c:pt>
                <c:pt idx="40">
                  <c:v>1.961674E6</c:v>
                </c:pt>
                <c:pt idx="41">
                  <c:v>2.749195E6</c:v>
                </c:pt>
                <c:pt idx="42">
                  <c:v>2.812064E6</c:v>
                </c:pt>
                <c:pt idx="43">
                  <c:v>2.854907E6</c:v>
                </c:pt>
                <c:pt idx="44">
                  <c:v>2.86745E6</c:v>
                </c:pt>
                <c:pt idx="45">
                  <c:v>2.871121E6</c:v>
                </c:pt>
                <c:pt idx="46">
                  <c:v>2.871555E6</c:v>
                </c:pt>
                <c:pt idx="47">
                  <c:v>3.065596E6</c:v>
                </c:pt>
                <c:pt idx="48">
                  <c:v>3.075701E6</c:v>
                </c:pt>
                <c:pt idx="49">
                  <c:v>3.075999E6</c:v>
                </c:pt>
                <c:pt idx="50">
                  <c:v>3.085335E6</c:v>
                </c:pt>
                <c:pt idx="51">
                  <c:v>3.085375E6</c:v>
                </c:pt>
                <c:pt idx="52">
                  <c:v>3.086447E6</c:v>
                </c:pt>
                <c:pt idx="53">
                  <c:v>3.100028E6</c:v>
                </c:pt>
                <c:pt idx="54">
                  <c:v>3.100095E6</c:v>
                </c:pt>
                <c:pt idx="55">
                  <c:v>3.119167E6</c:v>
                </c:pt>
                <c:pt idx="56">
                  <c:v>3.170188E6</c:v>
                </c:pt>
                <c:pt idx="57">
                  <c:v>3.405986E6</c:v>
                </c:pt>
                <c:pt idx="58">
                  <c:v>3.405994E6</c:v>
                </c:pt>
                <c:pt idx="59">
                  <c:v>3.406516E6</c:v>
                </c:pt>
                <c:pt idx="60">
                  <c:v>3.406626E6</c:v>
                </c:pt>
                <c:pt idx="61">
                  <c:v>3.447282E6</c:v>
                </c:pt>
                <c:pt idx="62">
                  <c:v>3.452193E6</c:v>
                </c:pt>
                <c:pt idx="63">
                  <c:v>3.558381E6</c:v>
                </c:pt>
                <c:pt idx="64">
                  <c:v>3.558389E6</c:v>
                </c:pt>
                <c:pt idx="65">
                  <c:v>3.639139E6</c:v>
                </c:pt>
                <c:pt idx="66">
                  <c:v>3.778337E6</c:v>
                </c:pt>
                <c:pt idx="67">
                  <c:v>3.795292E6</c:v>
                </c:pt>
                <c:pt idx="68">
                  <c:v>3.795363E6</c:v>
                </c:pt>
                <c:pt idx="69">
                  <c:v>3.811556E6</c:v>
                </c:pt>
                <c:pt idx="70">
                  <c:v>3.817872E6</c:v>
                </c:pt>
                <c:pt idx="71">
                  <c:v>3.820667E6</c:v>
                </c:pt>
                <c:pt idx="72">
                  <c:v>4.027605E6</c:v>
                </c:pt>
                <c:pt idx="73">
                  <c:v>4.254523E6</c:v>
                </c:pt>
                <c:pt idx="74">
                  <c:v>4.38696E6</c:v>
                </c:pt>
                <c:pt idx="75">
                  <c:v>4.62547E6</c:v>
                </c:pt>
                <c:pt idx="76">
                  <c:v>4.925018E6</c:v>
                </c:pt>
                <c:pt idx="77">
                  <c:v>4.960954E6</c:v>
                </c:pt>
                <c:pt idx="78">
                  <c:v>5.050649E6</c:v>
                </c:pt>
                <c:pt idx="79">
                  <c:v>5.050897E6</c:v>
                </c:pt>
                <c:pt idx="80">
                  <c:v>5.139186E6</c:v>
                </c:pt>
                <c:pt idx="81">
                  <c:v>8.839954E6</c:v>
                </c:pt>
                <c:pt idx="82">
                  <c:v>8.84196E6</c:v>
                </c:pt>
                <c:pt idx="83">
                  <c:v>8.873456E6</c:v>
                </c:pt>
                <c:pt idx="84">
                  <c:v>8.953081E6</c:v>
                </c:pt>
                <c:pt idx="85">
                  <c:v>9.857779E6</c:v>
                </c:pt>
                <c:pt idx="86">
                  <c:v>1.0524957E7</c:v>
                </c:pt>
                <c:pt idx="87">
                  <c:v>1.052523E7</c:v>
                </c:pt>
                <c:pt idx="88">
                  <c:v>1.0574796E7</c:v>
                </c:pt>
                <c:pt idx="89">
                  <c:v>1.0855341E7</c:v>
                </c:pt>
                <c:pt idx="90">
                  <c:v>1.1001421E7</c:v>
                </c:pt>
                <c:pt idx="91">
                  <c:v>1.1016045E7</c:v>
                </c:pt>
                <c:pt idx="92">
                  <c:v>1.1642677E7</c:v>
                </c:pt>
                <c:pt idx="93">
                  <c:v>1.1769963E7</c:v>
                </c:pt>
                <c:pt idx="94">
                  <c:v>1.1773662E7</c:v>
                </c:pt>
                <c:pt idx="95">
                  <c:v>1.1933678E7</c:v>
                </c:pt>
                <c:pt idx="96">
                  <c:v>1.2008883E7</c:v>
                </c:pt>
                <c:pt idx="97">
                  <c:v>1.2009457E7</c:v>
                </c:pt>
                <c:pt idx="98">
                  <c:v>1.2061626E7</c:v>
                </c:pt>
                <c:pt idx="99">
                  <c:v>1.2229416E7</c:v>
                </c:pt>
                <c:pt idx="100">
                  <c:v>1.2621157E7</c:v>
                </c:pt>
                <c:pt idx="101">
                  <c:v>1.2621176E7</c:v>
                </c:pt>
                <c:pt idx="102">
                  <c:v>1.2662386E7</c:v>
                </c:pt>
                <c:pt idx="103">
                  <c:v>1.4304175E7</c:v>
                </c:pt>
                <c:pt idx="104">
                  <c:v>1.4311035E7</c:v>
                </c:pt>
                <c:pt idx="105">
                  <c:v>1.5128416E7</c:v>
                </c:pt>
                <c:pt idx="106">
                  <c:v>1.5781054E7</c:v>
                </c:pt>
                <c:pt idx="107">
                  <c:v>1.5842023E7</c:v>
                </c:pt>
                <c:pt idx="108">
                  <c:v>1.5973654E7</c:v>
                </c:pt>
                <c:pt idx="109">
                  <c:v>1.6138322E7</c:v>
                </c:pt>
                <c:pt idx="110">
                  <c:v>1.6139714E7</c:v>
                </c:pt>
                <c:pt idx="111">
                  <c:v>1.6139878E7</c:v>
                </c:pt>
                <c:pt idx="112">
                  <c:v>1.6162019E7</c:v>
                </c:pt>
                <c:pt idx="113">
                  <c:v>1.6205379E7</c:v>
                </c:pt>
                <c:pt idx="114">
                  <c:v>1.6263663E7</c:v>
                </c:pt>
                <c:pt idx="115">
                  <c:v>1.6291871E7</c:v>
                </c:pt>
                <c:pt idx="116">
                  <c:v>1.7292074E7</c:v>
                </c:pt>
                <c:pt idx="117">
                  <c:v>1.9056769E7</c:v>
                </c:pt>
                <c:pt idx="118">
                  <c:v>1.9067933E7</c:v>
                </c:pt>
                <c:pt idx="119">
                  <c:v>1.9070965E7</c:v>
                </c:pt>
                <c:pt idx="120">
                  <c:v>1.9083312E7</c:v>
                </c:pt>
                <c:pt idx="121">
                  <c:v>1.9310092E7</c:v>
                </c:pt>
                <c:pt idx="122">
                  <c:v>1.9547357E7</c:v>
                </c:pt>
                <c:pt idx="123">
                  <c:v>1.9547503E7</c:v>
                </c:pt>
                <c:pt idx="124">
                  <c:v>1.9547747E7</c:v>
                </c:pt>
                <c:pt idx="125">
                  <c:v>1.9680546E7</c:v>
                </c:pt>
                <c:pt idx="126">
                  <c:v>2.0339131E7</c:v>
                </c:pt>
                <c:pt idx="127">
                  <c:v>2.0552075E7</c:v>
                </c:pt>
                <c:pt idx="128">
                  <c:v>2.0554248E7</c:v>
                </c:pt>
                <c:pt idx="129">
                  <c:v>2.0563528E7</c:v>
                </c:pt>
                <c:pt idx="130">
                  <c:v>2.0638576E7</c:v>
                </c:pt>
                <c:pt idx="131">
                  <c:v>2.0648702E7</c:v>
                </c:pt>
                <c:pt idx="132">
                  <c:v>2.0802172E7</c:v>
                </c:pt>
                <c:pt idx="133">
                  <c:v>2.100869E7</c:v>
                </c:pt>
                <c:pt idx="134">
                  <c:v>2.1051209E7</c:v>
                </c:pt>
                <c:pt idx="135">
                  <c:v>2.1132298E7</c:v>
                </c:pt>
                <c:pt idx="136">
                  <c:v>2.1132338E7</c:v>
                </c:pt>
                <c:pt idx="137">
                  <c:v>2.1145648E7</c:v>
                </c:pt>
                <c:pt idx="138">
                  <c:v>2.1145657E7</c:v>
                </c:pt>
                <c:pt idx="139">
                  <c:v>2.115198E7</c:v>
                </c:pt>
                <c:pt idx="140">
                  <c:v>2.1215672E7</c:v>
                </c:pt>
                <c:pt idx="141">
                  <c:v>2.1272591E7</c:v>
                </c:pt>
                <c:pt idx="142">
                  <c:v>2.1327273E7</c:v>
                </c:pt>
                <c:pt idx="143">
                  <c:v>2.1658389E7</c:v>
                </c:pt>
                <c:pt idx="144">
                  <c:v>2.1689879E7</c:v>
                </c:pt>
                <c:pt idx="145">
                  <c:v>2.1730449E7</c:v>
                </c:pt>
                <c:pt idx="146">
                  <c:v>2.1994411E7</c:v>
                </c:pt>
                <c:pt idx="147">
                  <c:v>2.2237273E7</c:v>
                </c:pt>
                <c:pt idx="148">
                  <c:v>2.2826339E7</c:v>
                </c:pt>
                <c:pt idx="149">
                  <c:v>2.3490353E7</c:v>
                </c:pt>
                <c:pt idx="150">
                  <c:v>2.3521643E7</c:v>
                </c:pt>
                <c:pt idx="151">
                  <c:v>2.3536684E7</c:v>
                </c:pt>
                <c:pt idx="152">
                  <c:v>2.3541223E7</c:v>
                </c:pt>
                <c:pt idx="153">
                  <c:v>2.3546561E7</c:v>
                </c:pt>
                <c:pt idx="154">
                  <c:v>2.3563501E7</c:v>
                </c:pt>
                <c:pt idx="155">
                  <c:v>2.4104188E7</c:v>
                </c:pt>
                <c:pt idx="156">
                  <c:v>2.416613E7</c:v>
                </c:pt>
                <c:pt idx="157">
                  <c:v>2.4834233E7</c:v>
                </c:pt>
                <c:pt idx="158">
                  <c:v>2.5255506E7</c:v>
                </c:pt>
                <c:pt idx="159">
                  <c:v>2.5263278E7</c:v>
                </c:pt>
                <c:pt idx="160">
                  <c:v>2.5268368E7</c:v>
                </c:pt>
                <c:pt idx="161">
                  <c:v>2.7356203E7</c:v>
                </c:pt>
                <c:pt idx="162">
                  <c:v>2.7356224E7</c:v>
                </c:pt>
                <c:pt idx="163">
                  <c:v>2.7499617E7</c:v>
                </c:pt>
                <c:pt idx="164">
                  <c:v>2.8602991E7</c:v>
                </c:pt>
                <c:pt idx="165">
                  <c:v>2.8903656E7</c:v>
                </c:pt>
                <c:pt idx="166">
                  <c:v>2.8909622E7</c:v>
                </c:pt>
                <c:pt idx="167">
                  <c:v>2.8997997E7</c:v>
                </c:pt>
                <c:pt idx="168">
                  <c:v>2.9624931E7</c:v>
                </c:pt>
                <c:pt idx="169">
                  <c:v>2.9675928E7</c:v>
                </c:pt>
                <c:pt idx="170">
                  <c:v>2.9824787E7</c:v>
                </c:pt>
                <c:pt idx="171">
                  <c:v>3.0198151E7</c:v>
                </c:pt>
                <c:pt idx="172">
                  <c:v>3.0376486E7</c:v>
                </c:pt>
                <c:pt idx="173">
                  <c:v>3.039366E7</c:v>
                </c:pt>
                <c:pt idx="174">
                  <c:v>3.0408765E7</c:v>
                </c:pt>
                <c:pt idx="175">
                  <c:v>3.0455945E7</c:v>
                </c:pt>
                <c:pt idx="176">
                  <c:v>3.1088011E7</c:v>
                </c:pt>
                <c:pt idx="177">
                  <c:v>3.1476458E7</c:v>
                </c:pt>
                <c:pt idx="178">
                  <c:v>3.1539934E7</c:v>
                </c:pt>
                <c:pt idx="179">
                  <c:v>3.176522E7</c:v>
                </c:pt>
                <c:pt idx="180">
                  <c:v>4.6642286E7</c:v>
                </c:pt>
                <c:pt idx="181">
                  <c:v>4.6729576E7</c:v>
                </c:pt>
                <c:pt idx="182">
                  <c:v>4.6773999E7</c:v>
                </c:pt>
                <c:pt idx="183">
                  <c:v>4.8258198E7</c:v>
                </c:pt>
                <c:pt idx="184">
                  <c:v>4.9670525E7</c:v>
                </c:pt>
                <c:pt idx="185">
                  <c:v>4.967252E7</c:v>
                </c:pt>
                <c:pt idx="186">
                  <c:v>5.3283966E7</c:v>
                </c:pt>
                <c:pt idx="187">
                  <c:v>5.332686E7</c:v>
                </c:pt>
                <c:pt idx="188">
                  <c:v>5.3358439E7</c:v>
                </c:pt>
                <c:pt idx="189">
                  <c:v>5.3503934E7</c:v>
                </c:pt>
                <c:pt idx="190">
                  <c:v>5.3504721E7</c:v>
                </c:pt>
                <c:pt idx="191">
                  <c:v>5.3513055E7</c:v>
                </c:pt>
                <c:pt idx="192">
                  <c:v>5.3656135E7</c:v>
                </c:pt>
                <c:pt idx="193">
                  <c:v>5.3682949E7</c:v>
                </c:pt>
                <c:pt idx="194">
                  <c:v>5.4967096E7</c:v>
                </c:pt>
                <c:pt idx="195">
                  <c:v>5.5731835E7</c:v>
                </c:pt>
                <c:pt idx="196">
                  <c:v>5.5731946E7</c:v>
                </c:pt>
                <c:pt idx="197">
                  <c:v>5.5844927E7</c:v>
                </c:pt>
                <c:pt idx="198">
                  <c:v>5.5907811E7</c:v>
                </c:pt>
                <c:pt idx="199">
                  <c:v>5.6501806E7</c:v>
                </c:pt>
                <c:pt idx="200">
                  <c:v>5.6545175E7</c:v>
                </c:pt>
                <c:pt idx="201">
                  <c:v>5.6701294E7</c:v>
                </c:pt>
                <c:pt idx="202">
                  <c:v>5.6917953E7</c:v>
                </c:pt>
                <c:pt idx="203">
                  <c:v>5.6933519E7</c:v>
                </c:pt>
                <c:pt idx="204">
                  <c:v>5.6966011E7</c:v>
                </c:pt>
                <c:pt idx="205">
                  <c:v>5.6966071E7</c:v>
                </c:pt>
                <c:pt idx="206">
                  <c:v>5.7016092E7</c:v>
                </c:pt>
                <c:pt idx="207">
                  <c:v>5.7085465E7</c:v>
                </c:pt>
                <c:pt idx="208">
                  <c:v>5.7159248E7</c:v>
                </c:pt>
                <c:pt idx="209">
                  <c:v>5.7499902E7</c:v>
                </c:pt>
                <c:pt idx="210">
                  <c:v>5.7503213E7</c:v>
                </c:pt>
                <c:pt idx="211">
                  <c:v>5.7601792E7</c:v>
                </c:pt>
                <c:pt idx="212">
                  <c:v>5.7609E7</c:v>
                </c:pt>
                <c:pt idx="213">
                  <c:v>5.7624549E7</c:v>
                </c:pt>
                <c:pt idx="214">
                  <c:v>5.7723752E7</c:v>
                </c:pt>
                <c:pt idx="215">
                  <c:v>5.7850192E7</c:v>
                </c:pt>
                <c:pt idx="216">
                  <c:v>5.7850605E7</c:v>
                </c:pt>
                <c:pt idx="217">
                  <c:v>5.7937788E7</c:v>
                </c:pt>
                <c:pt idx="218">
                  <c:v>5.7937895E7</c:v>
                </c:pt>
                <c:pt idx="219">
                  <c:v>5.799696E7</c:v>
                </c:pt>
                <c:pt idx="220">
                  <c:v>5.8030595E7</c:v>
                </c:pt>
                <c:pt idx="221">
                  <c:v>5.8030634E7</c:v>
                </c:pt>
                <c:pt idx="222">
                  <c:v>5.807557E7</c:v>
                </c:pt>
                <c:pt idx="223">
                  <c:v>5.8079165E7</c:v>
                </c:pt>
                <c:pt idx="224">
                  <c:v>5.8327646E7</c:v>
                </c:pt>
                <c:pt idx="225">
                  <c:v>5.8542901E7</c:v>
                </c:pt>
                <c:pt idx="226">
                  <c:v>5.8566304E7</c:v>
                </c:pt>
                <c:pt idx="227">
                  <c:v>5.8575489E7</c:v>
                </c:pt>
                <c:pt idx="228">
                  <c:v>5.8579274E7</c:v>
                </c:pt>
                <c:pt idx="229">
                  <c:v>5.8587737E7</c:v>
                </c:pt>
                <c:pt idx="230">
                  <c:v>5.8701316E7</c:v>
                </c:pt>
                <c:pt idx="231">
                  <c:v>5.8750604E7</c:v>
                </c:pt>
                <c:pt idx="232">
                  <c:v>5.8757668E7</c:v>
                </c:pt>
                <c:pt idx="233">
                  <c:v>5.8757683E7</c:v>
                </c:pt>
                <c:pt idx="234">
                  <c:v>6.5022234E7</c:v>
                </c:pt>
                <c:pt idx="235">
                  <c:v>6.6432424E7</c:v>
                </c:pt>
                <c:pt idx="236">
                  <c:v>6.6527192E7</c:v>
                </c:pt>
                <c:pt idx="237">
                  <c:v>6.6575868E7</c:v>
                </c:pt>
                <c:pt idx="238">
                  <c:v>6.6584002E7</c:v>
                </c:pt>
                <c:pt idx="239">
                  <c:v>6.6600479E7</c:v>
                </c:pt>
                <c:pt idx="240">
                  <c:v>6.6613525E7</c:v>
                </c:pt>
                <c:pt idx="241">
                  <c:v>6.6614008E7</c:v>
                </c:pt>
                <c:pt idx="242">
                  <c:v>6.6656102E7</c:v>
                </c:pt>
                <c:pt idx="243">
                  <c:v>6.6812797E7</c:v>
                </c:pt>
                <c:pt idx="244">
                  <c:v>6.6861966E7</c:v>
                </c:pt>
                <c:pt idx="245">
                  <c:v>6.6946748E7</c:v>
                </c:pt>
                <c:pt idx="246">
                  <c:v>6.6947383E7</c:v>
                </c:pt>
                <c:pt idx="247">
                  <c:v>6.694813E7</c:v>
                </c:pt>
                <c:pt idx="248">
                  <c:v>6.7037054E7</c:v>
                </c:pt>
                <c:pt idx="249">
                  <c:v>6.7233266E7</c:v>
                </c:pt>
                <c:pt idx="250">
                  <c:v>6.7233318E7</c:v>
                </c:pt>
                <c:pt idx="251">
                  <c:v>6.7680146E7</c:v>
                </c:pt>
                <c:pt idx="252">
                  <c:v>6.8009708E7</c:v>
                </c:pt>
                <c:pt idx="253">
                  <c:v>6.8172587E7</c:v>
                </c:pt>
                <c:pt idx="254">
                  <c:v>6.8337959E7</c:v>
                </c:pt>
                <c:pt idx="255">
                  <c:v>6.8381131E7</c:v>
                </c:pt>
                <c:pt idx="256">
                  <c:v>6.9008037E7</c:v>
                </c:pt>
                <c:pt idx="257">
                  <c:v>6.9143577E7</c:v>
                </c:pt>
                <c:pt idx="258">
                  <c:v>6.9354963E7</c:v>
                </c:pt>
                <c:pt idx="259">
                  <c:v>6.9373414E7</c:v>
                </c:pt>
                <c:pt idx="260">
                  <c:v>6.9964022E7</c:v>
                </c:pt>
                <c:pt idx="261">
                  <c:v>7.0710858E7</c:v>
                </c:pt>
                <c:pt idx="262">
                  <c:v>7.0713787E7</c:v>
                </c:pt>
                <c:pt idx="263">
                  <c:v>7.1237702E7</c:v>
                </c:pt>
                <c:pt idx="264">
                  <c:v>7.1264523E7</c:v>
                </c:pt>
                <c:pt idx="265">
                  <c:v>7.1319646E7</c:v>
                </c:pt>
                <c:pt idx="266">
                  <c:v>7.1509685E7</c:v>
                </c:pt>
                <c:pt idx="267">
                  <c:v>7.1509796E7</c:v>
                </c:pt>
                <c:pt idx="268">
                  <c:v>7.1885423E7</c:v>
                </c:pt>
                <c:pt idx="269">
                  <c:v>7.1917058E7</c:v>
                </c:pt>
                <c:pt idx="270">
                  <c:v>7.1958025E7</c:v>
                </c:pt>
                <c:pt idx="271">
                  <c:v>7.1983772E7</c:v>
                </c:pt>
                <c:pt idx="272">
                  <c:v>7.1986946E7</c:v>
                </c:pt>
                <c:pt idx="273">
                  <c:v>7.1988106E7</c:v>
                </c:pt>
                <c:pt idx="274">
                  <c:v>7.2001136E7</c:v>
                </c:pt>
                <c:pt idx="275">
                  <c:v>7.2007232E7</c:v>
                </c:pt>
                <c:pt idx="276">
                  <c:v>7.2007399E7</c:v>
                </c:pt>
                <c:pt idx="277">
                  <c:v>7.2011181E7</c:v>
                </c:pt>
                <c:pt idx="278">
                  <c:v>7.2011193E7</c:v>
                </c:pt>
                <c:pt idx="279">
                  <c:v>7.2011261E7</c:v>
                </c:pt>
                <c:pt idx="280">
                  <c:v>7.2020134E7</c:v>
                </c:pt>
                <c:pt idx="281">
                  <c:v>7.2020294E7</c:v>
                </c:pt>
                <c:pt idx="282">
                  <c:v>7.2020323E7</c:v>
                </c:pt>
                <c:pt idx="283">
                  <c:v>7.2184629E7</c:v>
                </c:pt>
                <c:pt idx="284">
                  <c:v>7.2822296E7</c:v>
                </c:pt>
                <c:pt idx="285">
                  <c:v>7.2828403E7</c:v>
                </c:pt>
                <c:pt idx="286">
                  <c:v>7.282963E7</c:v>
                </c:pt>
                <c:pt idx="287">
                  <c:v>7.2831652E7</c:v>
                </c:pt>
                <c:pt idx="288">
                  <c:v>7.2984669E7</c:v>
                </c:pt>
                <c:pt idx="289">
                  <c:v>7.2992443E7</c:v>
                </c:pt>
                <c:pt idx="290">
                  <c:v>7.2992763E7</c:v>
                </c:pt>
                <c:pt idx="291">
                  <c:v>7.4750405E7</c:v>
                </c:pt>
                <c:pt idx="292">
                  <c:v>7.495185E7</c:v>
                </c:pt>
                <c:pt idx="293">
                  <c:v>7.5203269E7</c:v>
                </c:pt>
                <c:pt idx="294">
                  <c:v>7.5327916E7</c:v>
                </c:pt>
                <c:pt idx="295">
                  <c:v>7.5665405E7</c:v>
                </c:pt>
                <c:pt idx="296">
                  <c:v>7.6587202E7</c:v>
                </c:pt>
                <c:pt idx="297">
                  <c:v>7.6587331E7</c:v>
                </c:pt>
                <c:pt idx="298">
                  <c:v>7.7769834E7</c:v>
                </c:pt>
                <c:pt idx="299">
                  <c:v>7.8063E7</c:v>
                </c:pt>
                <c:pt idx="300">
                  <c:v>7.8064351E7</c:v>
                </c:pt>
                <c:pt idx="301">
                  <c:v>7.8312497E7</c:v>
                </c:pt>
                <c:pt idx="302">
                  <c:v>7.8458915E7</c:v>
                </c:pt>
                <c:pt idx="303">
                  <c:v>7.8466437E7</c:v>
                </c:pt>
                <c:pt idx="304">
                  <c:v>7.924582E7</c:v>
                </c:pt>
                <c:pt idx="305">
                  <c:v>7.9245956E7</c:v>
                </c:pt>
                <c:pt idx="306">
                  <c:v>7.9245961E7</c:v>
                </c:pt>
                <c:pt idx="307">
                  <c:v>8.1010073E7</c:v>
                </c:pt>
                <c:pt idx="308">
                  <c:v>8.1030968E7</c:v>
                </c:pt>
                <c:pt idx="309">
                  <c:v>8.1056441E7</c:v>
                </c:pt>
                <c:pt idx="310">
                  <c:v>8.1061827E7</c:v>
                </c:pt>
                <c:pt idx="311">
                  <c:v>8.1076821E7</c:v>
                </c:pt>
                <c:pt idx="312">
                  <c:v>8.1077915E7</c:v>
                </c:pt>
                <c:pt idx="313">
                  <c:v>8.1094951E7</c:v>
                </c:pt>
                <c:pt idx="314">
                  <c:v>8.1095099E7</c:v>
                </c:pt>
                <c:pt idx="315">
                  <c:v>8.1095363E7</c:v>
                </c:pt>
                <c:pt idx="316">
                  <c:v>8.1115573E7</c:v>
                </c:pt>
                <c:pt idx="317">
                  <c:v>8.1115687E7</c:v>
                </c:pt>
                <c:pt idx="318">
                  <c:v>8.1115833E7</c:v>
                </c:pt>
                <c:pt idx="319">
                  <c:v>8.1115842E7</c:v>
                </c:pt>
                <c:pt idx="320">
                  <c:v>8.1115857E7</c:v>
                </c:pt>
                <c:pt idx="321">
                  <c:v>8.1145807E7</c:v>
                </c:pt>
                <c:pt idx="322">
                  <c:v>8.1157385E7</c:v>
                </c:pt>
                <c:pt idx="323">
                  <c:v>8.1167314E7</c:v>
                </c:pt>
                <c:pt idx="324">
                  <c:v>8.1173193E7</c:v>
                </c:pt>
                <c:pt idx="325">
                  <c:v>8.1180988E7</c:v>
                </c:pt>
                <c:pt idx="326">
                  <c:v>8.1181097E7</c:v>
                </c:pt>
                <c:pt idx="327">
                  <c:v>8.1183325E7</c:v>
                </c:pt>
                <c:pt idx="328">
                  <c:v>8.1208175E7</c:v>
                </c:pt>
                <c:pt idx="329">
                  <c:v>8.1208203E7</c:v>
                </c:pt>
                <c:pt idx="330">
                  <c:v>8.1208515E7</c:v>
                </c:pt>
                <c:pt idx="331">
                  <c:v>8.1209207E7</c:v>
                </c:pt>
                <c:pt idx="332">
                  <c:v>8.1398635E7</c:v>
                </c:pt>
                <c:pt idx="333">
                  <c:v>8.1726863E7</c:v>
                </c:pt>
                <c:pt idx="334">
                  <c:v>8.1816733E7</c:v>
                </c:pt>
                <c:pt idx="335">
                  <c:v>8.1929488E7</c:v>
                </c:pt>
                <c:pt idx="336">
                  <c:v>8.1971403E7</c:v>
                </c:pt>
                <c:pt idx="337">
                  <c:v>8.2182354E7</c:v>
                </c:pt>
                <c:pt idx="338">
                  <c:v>8.2203742E7</c:v>
                </c:pt>
                <c:pt idx="339">
                  <c:v>8.3941726E7</c:v>
                </c:pt>
                <c:pt idx="340">
                  <c:v>8.3941821E7</c:v>
                </c:pt>
                <c:pt idx="341">
                  <c:v>8.3982712E7</c:v>
                </c:pt>
                <c:pt idx="342">
                  <c:v>8.3983071E7</c:v>
                </c:pt>
                <c:pt idx="343">
                  <c:v>8.4050275E7</c:v>
                </c:pt>
                <c:pt idx="344">
                  <c:v>8.4270381E7</c:v>
                </c:pt>
                <c:pt idx="345">
                  <c:v>8.4270743E7</c:v>
                </c:pt>
                <c:pt idx="346">
                  <c:v>8.4402275E7</c:v>
                </c:pt>
                <c:pt idx="347">
                  <c:v>8.4449161E7</c:v>
                </c:pt>
                <c:pt idx="348">
                  <c:v>8.44762E7</c:v>
                </c:pt>
                <c:pt idx="349">
                  <c:v>8.4520292E7</c:v>
                </c:pt>
                <c:pt idx="350">
                  <c:v>8.4531071E7</c:v>
                </c:pt>
                <c:pt idx="351">
                  <c:v>8.4691044E7</c:v>
                </c:pt>
                <c:pt idx="352">
                  <c:v>8.4695361E7</c:v>
                </c:pt>
                <c:pt idx="353">
                  <c:v>8.477869E7</c:v>
                </c:pt>
                <c:pt idx="354">
                  <c:v>8.4778697E7</c:v>
                </c:pt>
                <c:pt idx="355">
                  <c:v>8.4778762E7</c:v>
                </c:pt>
                <c:pt idx="356">
                  <c:v>8.4779248E7</c:v>
                </c:pt>
                <c:pt idx="357">
                  <c:v>8.4796603E7</c:v>
                </c:pt>
                <c:pt idx="358">
                  <c:v>8.4922859E7</c:v>
                </c:pt>
                <c:pt idx="359">
                  <c:v>8.5112068E7</c:v>
                </c:pt>
                <c:pt idx="360">
                  <c:v>8.5689403E7</c:v>
                </c:pt>
                <c:pt idx="361">
                  <c:v>8.5834818E7</c:v>
                </c:pt>
                <c:pt idx="362">
                  <c:v>8.7445839E7</c:v>
                </c:pt>
                <c:pt idx="363">
                  <c:v>8.7446053E7</c:v>
                </c:pt>
                <c:pt idx="364">
                  <c:v>8.7451279E7</c:v>
                </c:pt>
                <c:pt idx="365">
                  <c:v>8.7493737E7</c:v>
                </c:pt>
                <c:pt idx="366">
                  <c:v>8.7678165E7</c:v>
                </c:pt>
                <c:pt idx="367">
                  <c:v>8.7798732E7</c:v>
                </c:pt>
                <c:pt idx="368">
                  <c:v>8.8017809E7</c:v>
                </c:pt>
                <c:pt idx="369">
                  <c:v>8.8105053E7</c:v>
                </c:pt>
                <c:pt idx="370">
                  <c:v>8.8105725E7</c:v>
                </c:pt>
                <c:pt idx="371">
                  <c:v>8.8124525E7</c:v>
                </c:pt>
                <c:pt idx="372">
                  <c:v>8.8500348E7</c:v>
                </c:pt>
                <c:pt idx="373">
                  <c:v>8.8501034E7</c:v>
                </c:pt>
                <c:pt idx="374">
                  <c:v>8.8502224E7</c:v>
                </c:pt>
                <c:pt idx="375">
                  <c:v>8.8505635E7</c:v>
                </c:pt>
                <c:pt idx="376">
                  <c:v>8.8505748E7</c:v>
                </c:pt>
                <c:pt idx="377">
                  <c:v>8.855237E7</c:v>
                </c:pt>
                <c:pt idx="378">
                  <c:v>8.8633052E7</c:v>
                </c:pt>
                <c:pt idx="379">
                  <c:v>8.8713501E7</c:v>
                </c:pt>
                <c:pt idx="380">
                  <c:v>8.8724347E7</c:v>
                </c:pt>
                <c:pt idx="381">
                  <c:v>8.8767769E7</c:v>
                </c:pt>
                <c:pt idx="382">
                  <c:v>8.8778615E7</c:v>
                </c:pt>
                <c:pt idx="383">
                  <c:v>8.8779739E7</c:v>
                </c:pt>
                <c:pt idx="384">
                  <c:v>8.878104E7</c:v>
                </c:pt>
                <c:pt idx="385">
                  <c:v>8.8781614E7</c:v>
                </c:pt>
                <c:pt idx="386">
                  <c:v>8.87831E7</c:v>
                </c:pt>
                <c:pt idx="387">
                  <c:v>8.8783449E7</c:v>
                </c:pt>
                <c:pt idx="388">
                  <c:v>8.8787673E7</c:v>
                </c:pt>
                <c:pt idx="389">
                  <c:v>8.8787727E7</c:v>
                </c:pt>
                <c:pt idx="390">
                  <c:v>8.8787781E7</c:v>
                </c:pt>
                <c:pt idx="391">
                  <c:v>8.8798845E7</c:v>
                </c:pt>
                <c:pt idx="392">
                  <c:v>8.8870967E7</c:v>
                </c:pt>
                <c:pt idx="393">
                  <c:v>8.8872229E7</c:v>
                </c:pt>
                <c:pt idx="394">
                  <c:v>8.8874632E7</c:v>
                </c:pt>
                <c:pt idx="395">
                  <c:v>8.8877929E7</c:v>
                </c:pt>
                <c:pt idx="396">
                  <c:v>8.9167395E7</c:v>
                </c:pt>
                <c:pt idx="397">
                  <c:v>8.9167431E7</c:v>
                </c:pt>
                <c:pt idx="398">
                  <c:v>8.9167443E7</c:v>
                </c:pt>
                <c:pt idx="399">
                  <c:v>8.9167458E7</c:v>
                </c:pt>
                <c:pt idx="400">
                  <c:v>8.9220846E7</c:v>
                </c:pt>
                <c:pt idx="401">
                  <c:v>8.9221054E7</c:v>
                </c:pt>
                <c:pt idx="402">
                  <c:v>8.9221287E7</c:v>
                </c:pt>
                <c:pt idx="403">
                  <c:v>8.9221795E7</c:v>
                </c:pt>
                <c:pt idx="404">
                  <c:v>8.9235184E7</c:v>
                </c:pt>
                <c:pt idx="405">
                  <c:v>8.9235258E7</c:v>
                </c:pt>
                <c:pt idx="406">
                  <c:v>8.924589E7</c:v>
                </c:pt>
                <c:pt idx="407">
                  <c:v>8.9245955E7</c:v>
                </c:pt>
                <c:pt idx="408">
                  <c:v>8.9251798E7</c:v>
                </c:pt>
                <c:pt idx="409">
                  <c:v>8.9251832E7</c:v>
                </c:pt>
                <c:pt idx="410">
                  <c:v>8.9256695E7</c:v>
                </c:pt>
                <c:pt idx="411">
                  <c:v>8.9261482E7</c:v>
                </c:pt>
                <c:pt idx="412">
                  <c:v>8.9265087E7</c:v>
                </c:pt>
                <c:pt idx="413">
                  <c:v>8.9265095E7</c:v>
                </c:pt>
                <c:pt idx="414">
                  <c:v>8.9293254E7</c:v>
                </c:pt>
                <c:pt idx="415">
                  <c:v>8.9293271E7</c:v>
                </c:pt>
                <c:pt idx="416">
                  <c:v>8.9348038E7</c:v>
                </c:pt>
                <c:pt idx="417">
                  <c:v>8.9350178E7</c:v>
                </c:pt>
                <c:pt idx="418">
                  <c:v>8.9590243E7</c:v>
                </c:pt>
                <c:pt idx="419">
                  <c:v>8.9590667E7</c:v>
                </c:pt>
                <c:pt idx="420">
                  <c:v>8.9597221E7</c:v>
                </c:pt>
                <c:pt idx="421">
                  <c:v>8.9655221E7</c:v>
                </c:pt>
                <c:pt idx="422">
                  <c:v>8.9662319E7</c:v>
                </c:pt>
                <c:pt idx="423">
                  <c:v>8.9704365E7</c:v>
                </c:pt>
                <c:pt idx="424">
                  <c:v>8.9724268E7</c:v>
                </c:pt>
                <c:pt idx="425">
                  <c:v>8.9760652E7</c:v>
                </c:pt>
                <c:pt idx="426">
                  <c:v>8.9760712E7</c:v>
                </c:pt>
                <c:pt idx="427">
                  <c:v>8.9764549E7</c:v>
                </c:pt>
                <c:pt idx="428">
                  <c:v>8.9784336E7</c:v>
                </c:pt>
                <c:pt idx="429">
                  <c:v>8.984948E7</c:v>
                </c:pt>
                <c:pt idx="430">
                  <c:v>8.9862367E7</c:v>
                </c:pt>
                <c:pt idx="431">
                  <c:v>8.9874771E7</c:v>
                </c:pt>
                <c:pt idx="432">
                  <c:v>8.9986025E7</c:v>
                </c:pt>
                <c:pt idx="433">
                  <c:v>8.9986154E7</c:v>
                </c:pt>
                <c:pt idx="434">
                  <c:v>9.0023901E7</c:v>
                </c:pt>
                <c:pt idx="435">
                  <c:v>9.0109711E7</c:v>
                </c:pt>
                <c:pt idx="436">
                  <c:v>9.0130136E7</c:v>
                </c:pt>
                <c:pt idx="437">
                  <c:v>9.0141355E7</c:v>
                </c:pt>
              </c:numCache>
            </c:numRef>
          </c:xVal>
          <c:yVal>
            <c:numRef>
              <c:f>'EOH7 '!$FA$5:$FA$475</c:f>
              <c:numCache>
                <c:formatCode>0.00</c:formatCode>
                <c:ptCount val="471"/>
                <c:pt idx="0">
                  <c:v>0.597014925373134</c:v>
                </c:pt>
                <c:pt idx="1">
                  <c:v>0.613207547169813</c:v>
                </c:pt>
                <c:pt idx="2">
                  <c:v>0.53968253968254</c:v>
                </c:pt>
                <c:pt idx="3">
                  <c:v>0.524752475247525</c:v>
                </c:pt>
                <c:pt idx="4">
                  <c:v>0.476744186046512</c:v>
                </c:pt>
                <c:pt idx="5">
                  <c:v>0.409090909090909</c:v>
                </c:pt>
                <c:pt idx="6">
                  <c:v>0.504065040650407</c:v>
                </c:pt>
                <c:pt idx="7">
                  <c:v>0.582524271844657</c:v>
                </c:pt>
                <c:pt idx="8">
                  <c:v>0.546218487394956</c:v>
                </c:pt>
                <c:pt idx="9">
                  <c:v>0.5625</c:v>
                </c:pt>
                <c:pt idx="10">
                  <c:v>0.566371681415929</c:v>
                </c:pt>
                <c:pt idx="11">
                  <c:v>0.581632653061225</c:v>
                </c:pt>
                <c:pt idx="12">
                  <c:v>0.407407407407407</c:v>
                </c:pt>
                <c:pt idx="13">
                  <c:v>0.517241379310345</c:v>
                </c:pt>
                <c:pt idx="14">
                  <c:v>0.613065326633167</c:v>
                </c:pt>
                <c:pt idx="15">
                  <c:v>0.616504854368933</c:v>
                </c:pt>
                <c:pt idx="16">
                  <c:v>0.45959595959596</c:v>
                </c:pt>
                <c:pt idx="17">
                  <c:v>0.457446808510638</c:v>
                </c:pt>
                <c:pt idx="18">
                  <c:v>0.434306569343067</c:v>
                </c:pt>
                <c:pt idx="19">
                  <c:v>0.609375000000001</c:v>
                </c:pt>
                <c:pt idx="20">
                  <c:v>0.579545454545456</c:v>
                </c:pt>
                <c:pt idx="21">
                  <c:v>0.495726495726496</c:v>
                </c:pt>
                <c:pt idx="22">
                  <c:v>0.495726495726496</c:v>
                </c:pt>
                <c:pt idx="23">
                  <c:v>0.541284403669726</c:v>
                </c:pt>
                <c:pt idx="24">
                  <c:v>0.590163934426227</c:v>
                </c:pt>
                <c:pt idx="25">
                  <c:v>0.604166666666666</c:v>
                </c:pt>
                <c:pt idx="26">
                  <c:v>0.48582995951417</c:v>
                </c:pt>
                <c:pt idx="27">
                  <c:v>0.461538461538462</c:v>
                </c:pt>
                <c:pt idx="28">
                  <c:v>0.471698113207547</c:v>
                </c:pt>
                <c:pt idx="29">
                  <c:v>0.427672955974845</c:v>
                </c:pt>
                <c:pt idx="30">
                  <c:v>0.347305389221557</c:v>
                </c:pt>
                <c:pt idx="31">
                  <c:v>0.612903225806451</c:v>
                </c:pt>
                <c:pt idx="32">
                  <c:v>0.424731182795699</c:v>
                </c:pt>
                <c:pt idx="33">
                  <c:v>0.448051948051948</c:v>
                </c:pt>
                <c:pt idx="34">
                  <c:v>0.315217391304349</c:v>
                </c:pt>
                <c:pt idx="35">
                  <c:v>0.411347517730497</c:v>
                </c:pt>
                <c:pt idx="36">
                  <c:v>0.437062937062937</c:v>
                </c:pt>
                <c:pt idx="37">
                  <c:v>0.600000000000001</c:v>
                </c:pt>
                <c:pt idx="38">
                  <c:v>0.401709401709402</c:v>
                </c:pt>
                <c:pt idx="39">
                  <c:v>0.4375</c:v>
                </c:pt>
                <c:pt idx="40">
                  <c:v>0.277108433734941</c:v>
                </c:pt>
                <c:pt idx="41">
                  <c:v>0.51937984496124</c:v>
                </c:pt>
                <c:pt idx="42">
                  <c:v>0.557251908396945</c:v>
                </c:pt>
                <c:pt idx="43">
                  <c:v>0.4375</c:v>
                </c:pt>
                <c:pt idx="44">
                  <c:v>0.424242424242424</c:v>
                </c:pt>
                <c:pt idx="45">
                  <c:v>0.575000000000002</c:v>
                </c:pt>
                <c:pt idx="46">
                  <c:v>0.549707602339185</c:v>
                </c:pt>
                <c:pt idx="47">
                  <c:v>0.529411764705882</c:v>
                </c:pt>
                <c:pt idx="48">
                  <c:v>0.590476190476191</c:v>
                </c:pt>
                <c:pt idx="49">
                  <c:v>0.570422535211265</c:v>
                </c:pt>
                <c:pt idx="50">
                  <c:v>0.498412698412699</c:v>
                </c:pt>
                <c:pt idx="51">
                  <c:v>0.533132530120482</c:v>
                </c:pt>
                <c:pt idx="52">
                  <c:v>0.512195121951218</c:v>
                </c:pt>
                <c:pt idx="53">
                  <c:v>0.393203883495146</c:v>
                </c:pt>
                <c:pt idx="54">
                  <c:v>0.609756097560977</c:v>
                </c:pt>
                <c:pt idx="55">
                  <c:v>0.406593406593407</c:v>
                </c:pt>
                <c:pt idx="56">
                  <c:v>0.504854368932036</c:v>
                </c:pt>
                <c:pt idx="57">
                  <c:v>0.40625</c:v>
                </c:pt>
                <c:pt idx="58">
                  <c:v>0.402597402597403</c:v>
                </c:pt>
                <c:pt idx="59">
                  <c:v>0.45138888888889</c:v>
                </c:pt>
                <c:pt idx="60">
                  <c:v>0.440298507462687</c:v>
                </c:pt>
                <c:pt idx="61">
                  <c:v>0.4453125</c:v>
                </c:pt>
                <c:pt idx="62">
                  <c:v>0.362962962962965</c:v>
                </c:pt>
                <c:pt idx="63">
                  <c:v>0.241379310344828</c:v>
                </c:pt>
                <c:pt idx="64">
                  <c:v>0.229508196721312</c:v>
                </c:pt>
                <c:pt idx="65">
                  <c:v>0.410344827586207</c:v>
                </c:pt>
                <c:pt idx="66">
                  <c:v>0.355555555555556</c:v>
                </c:pt>
                <c:pt idx="67">
                  <c:v>0.4296875</c:v>
                </c:pt>
                <c:pt idx="68">
                  <c:v>0.379652605459057</c:v>
                </c:pt>
                <c:pt idx="69">
                  <c:v>0.416</c:v>
                </c:pt>
                <c:pt idx="70">
                  <c:v>0.421052631578948</c:v>
                </c:pt>
                <c:pt idx="71">
                  <c:v>0.397849462365592</c:v>
                </c:pt>
                <c:pt idx="72">
                  <c:v>0.517006802721088</c:v>
                </c:pt>
                <c:pt idx="73">
                  <c:v>0.459259259259259</c:v>
                </c:pt>
                <c:pt idx="74">
                  <c:v>0.608823529411764</c:v>
                </c:pt>
                <c:pt idx="75">
                  <c:v>0.342105263157895</c:v>
                </c:pt>
                <c:pt idx="76">
                  <c:v>0.548913043478261</c:v>
                </c:pt>
                <c:pt idx="77">
                  <c:v>0.47244094488189</c:v>
                </c:pt>
                <c:pt idx="78">
                  <c:v>0.555555555555556</c:v>
                </c:pt>
                <c:pt idx="79">
                  <c:v>0.476923076923077</c:v>
                </c:pt>
                <c:pt idx="80">
                  <c:v>0.543283582089552</c:v>
                </c:pt>
                <c:pt idx="81">
                  <c:v>0.534632034632035</c:v>
                </c:pt>
                <c:pt idx="82">
                  <c:v>0.548387096774195</c:v>
                </c:pt>
                <c:pt idx="83">
                  <c:v>0.492012779552717</c:v>
                </c:pt>
                <c:pt idx="84">
                  <c:v>0.428571428571429</c:v>
                </c:pt>
                <c:pt idx="85">
                  <c:v>0.529051987767584</c:v>
                </c:pt>
                <c:pt idx="86">
                  <c:v>0.532338308457711</c:v>
                </c:pt>
                <c:pt idx="87">
                  <c:v>0.644859813084117</c:v>
                </c:pt>
                <c:pt idx="88">
                  <c:v>0.36144578313253</c:v>
                </c:pt>
                <c:pt idx="89">
                  <c:v>0.39</c:v>
                </c:pt>
                <c:pt idx="90">
                  <c:v>0.446808510638298</c:v>
                </c:pt>
                <c:pt idx="91">
                  <c:v>0.536697247706422</c:v>
                </c:pt>
                <c:pt idx="92">
                  <c:v>0.508982035928144</c:v>
                </c:pt>
                <c:pt idx="93">
                  <c:v>0.582278481012656</c:v>
                </c:pt>
                <c:pt idx="94">
                  <c:v>0.626373626373628</c:v>
                </c:pt>
                <c:pt idx="95">
                  <c:v>0.414253897550111</c:v>
                </c:pt>
                <c:pt idx="96">
                  <c:v>0.370370370370372</c:v>
                </c:pt>
                <c:pt idx="97">
                  <c:v>0.632352941176471</c:v>
                </c:pt>
                <c:pt idx="98">
                  <c:v>0.521276595744679</c:v>
                </c:pt>
                <c:pt idx="99">
                  <c:v>0.422360248447205</c:v>
                </c:pt>
                <c:pt idx="100">
                  <c:v>0.485549132947977</c:v>
                </c:pt>
                <c:pt idx="101">
                  <c:v>0.539007092198585</c:v>
                </c:pt>
                <c:pt idx="102">
                  <c:v>0.503030303030301</c:v>
                </c:pt>
                <c:pt idx="103">
                  <c:v>0.609756097560977</c:v>
                </c:pt>
                <c:pt idx="104">
                  <c:v>0.416666666666667</c:v>
                </c:pt>
                <c:pt idx="105">
                  <c:v>0.54</c:v>
                </c:pt>
                <c:pt idx="106">
                  <c:v>0.4375</c:v>
                </c:pt>
                <c:pt idx="107">
                  <c:v>0.454794520547945</c:v>
                </c:pt>
                <c:pt idx="108">
                  <c:v>0.408163265306122</c:v>
                </c:pt>
                <c:pt idx="109">
                  <c:v>0.484375</c:v>
                </c:pt>
                <c:pt idx="110">
                  <c:v>0.405172413793103</c:v>
                </c:pt>
                <c:pt idx="111">
                  <c:v>0.469565217391304</c:v>
                </c:pt>
                <c:pt idx="112">
                  <c:v>0.43609022556391</c:v>
                </c:pt>
                <c:pt idx="113">
                  <c:v>0.45985401459854</c:v>
                </c:pt>
                <c:pt idx="114">
                  <c:v>0.487964989059083</c:v>
                </c:pt>
                <c:pt idx="115">
                  <c:v>0.447470817120623</c:v>
                </c:pt>
                <c:pt idx="116">
                  <c:v>0.442307692307693</c:v>
                </c:pt>
                <c:pt idx="117">
                  <c:v>0.530434782608696</c:v>
                </c:pt>
                <c:pt idx="118">
                  <c:v>0.4140625</c:v>
                </c:pt>
                <c:pt idx="119">
                  <c:v>0.525</c:v>
                </c:pt>
                <c:pt idx="120">
                  <c:v>0.451456310679612</c:v>
                </c:pt>
                <c:pt idx="121">
                  <c:v>0.446078431372551</c:v>
                </c:pt>
                <c:pt idx="122">
                  <c:v>0.496551724137931</c:v>
                </c:pt>
                <c:pt idx="123">
                  <c:v>0.462025316455696</c:v>
                </c:pt>
                <c:pt idx="124">
                  <c:v>0.470149253731343</c:v>
                </c:pt>
                <c:pt idx="125">
                  <c:v>0.45398773006135</c:v>
                </c:pt>
                <c:pt idx="126">
                  <c:v>0.565217391304348</c:v>
                </c:pt>
                <c:pt idx="127">
                  <c:v>0.44311377245509</c:v>
                </c:pt>
                <c:pt idx="128">
                  <c:v>0.463087248322148</c:v>
                </c:pt>
                <c:pt idx="129">
                  <c:v>0.545454545454545</c:v>
                </c:pt>
                <c:pt idx="130">
                  <c:v>0.441176470588235</c:v>
                </c:pt>
                <c:pt idx="131">
                  <c:v>0.527472527472526</c:v>
                </c:pt>
                <c:pt idx="132">
                  <c:v>0.463917525773196</c:v>
                </c:pt>
                <c:pt idx="133">
                  <c:v>0.412621359223301</c:v>
                </c:pt>
                <c:pt idx="134">
                  <c:v>0.391304347826087</c:v>
                </c:pt>
                <c:pt idx="135">
                  <c:v>0.463333333333333</c:v>
                </c:pt>
                <c:pt idx="136">
                  <c:v>0.478672985781991</c:v>
                </c:pt>
                <c:pt idx="137">
                  <c:v>0.519230769230766</c:v>
                </c:pt>
                <c:pt idx="138">
                  <c:v>0.502994011976048</c:v>
                </c:pt>
                <c:pt idx="139">
                  <c:v>0.45</c:v>
                </c:pt>
                <c:pt idx="140">
                  <c:v>0.462809917355372</c:v>
                </c:pt>
                <c:pt idx="141">
                  <c:v>0.457680250783699</c:v>
                </c:pt>
                <c:pt idx="142">
                  <c:v>0.413793103448276</c:v>
                </c:pt>
                <c:pt idx="143">
                  <c:v>0.569343065693432</c:v>
                </c:pt>
                <c:pt idx="144">
                  <c:v>0.515723270440252</c:v>
                </c:pt>
                <c:pt idx="145">
                  <c:v>0.432432432432432</c:v>
                </c:pt>
                <c:pt idx="146">
                  <c:v>0.503816793893128</c:v>
                </c:pt>
                <c:pt idx="147">
                  <c:v>0.545454545454545</c:v>
                </c:pt>
                <c:pt idx="148">
                  <c:v>0.508928571428574</c:v>
                </c:pt>
                <c:pt idx="149">
                  <c:v>0.387755102040816</c:v>
                </c:pt>
                <c:pt idx="150">
                  <c:v>0.403225806451613</c:v>
                </c:pt>
                <c:pt idx="151">
                  <c:v>0.3943661971831</c:v>
                </c:pt>
                <c:pt idx="152">
                  <c:v>0.5</c:v>
                </c:pt>
                <c:pt idx="153">
                  <c:v>0.463768115942029</c:v>
                </c:pt>
                <c:pt idx="154">
                  <c:v>0.477611940298507</c:v>
                </c:pt>
                <c:pt idx="155">
                  <c:v>0.368794326241135</c:v>
                </c:pt>
                <c:pt idx="156">
                  <c:v>0.523809523809525</c:v>
                </c:pt>
                <c:pt idx="157">
                  <c:v>0.45320197044335</c:v>
                </c:pt>
                <c:pt idx="158">
                  <c:v>0.485507246376812</c:v>
                </c:pt>
                <c:pt idx="159">
                  <c:v>0.4453125</c:v>
                </c:pt>
                <c:pt idx="160">
                  <c:v>0.445454545454546</c:v>
                </c:pt>
                <c:pt idx="161">
                  <c:v>0.491379310344829</c:v>
                </c:pt>
                <c:pt idx="162">
                  <c:v>0.523809523809525</c:v>
                </c:pt>
                <c:pt idx="163">
                  <c:v>0.373134328358209</c:v>
                </c:pt>
                <c:pt idx="164">
                  <c:v>0.536082474226804</c:v>
                </c:pt>
                <c:pt idx="165">
                  <c:v>0.397260273972604</c:v>
                </c:pt>
                <c:pt idx="166">
                  <c:v>0.502439024390244</c:v>
                </c:pt>
                <c:pt idx="167">
                  <c:v>0.530612244897956</c:v>
                </c:pt>
                <c:pt idx="168">
                  <c:v>0.538461538461538</c:v>
                </c:pt>
                <c:pt idx="169">
                  <c:v>0.439024390243904</c:v>
                </c:pt>
                <c:pt idx="170">
                  <c:v>0.494505494505495</c:v>
                </c:pt>
                <c:pt idx="171">
                  <c:v>0.49800796812749</c:v>
                </c:pt>
                <c:pt idx="172">
                  <c:v>0.435374149659866</c:v>
                </c:pt>
                <c:pt idx="173">
                  <c:v>0.448275862068966</c:v>
                </c:pt>
                <c:pt idx="174">
                  <c:v>0.491017964071858</c:v>
                </c:pt>
                <c:pt idx="175">
                  <c:v>0.553571428571429</c:v>
                </c:pt>
                <c:pt idx="176">
                  <c:v>0.465116279069769</c:v>
                </c:pt>
                <c:pt idx="177">
                  <c:v>0.494252873563219</c:v>
                </c:pt>
                <c:pt idx="178">
                  <c:v>0.5</c:v>
                </c:pt>
                <c:pt idx="179">
                  <c:v>0.517482517482516</c:v>
                </c:pt>
                <c:pt idx="180">
                  <c:v>0.4</c:v>
                </c:pt>
                <c:pt idx="181">
                  <c:v>0.419540229885058</c:v>
                </c:pt>
                <c:pt idx="182">
                  <c:v>0.477876106194692</c:v>
                </c:pt>
                <c:pt idx="183">
                  <c:v>0.454545454545454</c:v>
                </c:pt>
                <c:pt idx="184">
                  <c:v>0.46875</c:v>
                </c:pt>
                <c:pt idx="185">
                  <c:v>0.535911602209945</c:v>
                </c:pt>
                <c:pt idx="186">
                  <c:v>0.475609756097561</c:v>
                </c:pt>
                <c:pt idx="187">
                  <c:v>0.48743718592965</c:v>
                </c:pt>
                <c:pt idx="188">
                  <c:v>0.487603305785124</c:v>
                </c:pt>
                <c:pt idx="189">
                  <c:v>0.385964912280703</c:v>
                </c:pt>
                <c:pt idx="190">
                  <c:v>0.513043478260872</c:v>
                </c:pt>
                <c:pt idx="191">
                  <c:v>0.466165413533835</c:v>
                </c:pt>
                <c:pt idx="192">
                  <c:v>0.472222222222222</c:v>
                </c:pt>
                <c:pt idx="193">
                  <c:v>0.464730290456431</c:v>
                </c:pt>
                <c:pt idx="194">
                  <c:v>0.423728813559322</c:v>
                </c:pt>
                <c:pt idx="195">
                  <c:v>0.449324324324325</c:v>
                </c:pt>
                <c:pt idx="196">
                  <c:v>0.433734939759036</c:v>
                </c:pt>
                <c:pt idx="197">
                  <c:v>0.406639004149378</c:v>
                </c:pt>
                <c:pt idx="198">
                  <c:v>0.494117647058824</c:v>
                </c:pt>
                <c:pt idx="199">
                  <c:v>0.484848484848485</c:v>
                </c:pt>
                <c:pt idx="200">
                  <c:v>0.474747474747475</c:v>
                </c:pt>
                <c:pt idx="201">
                  <c:v>0.383838383838384</c:v>
                </c:pt>
                <c:pt idx="202">
                  <c:v>0.5</c:v>
                </c:pt>
                <c:pt idx="203">
                  <c:v>0.458015267175573</c:v>
                </c:pt>
                <c:pt idx="204">
                  <c:v>0.55844155844156</c:v>
                </c:pt>
                <c:pt idx="205">
                  <c:v>0.535714285714286</c:v>
                </c:pt>
                <c:pt idx="206">
                  <c:v>0.425981873111784</c:v>
                </c:pt>
                <c:pt idx="207">
                  <c:v>0.428571428571429</c:v>
                </c:pt>
                <c:pt idx="208">
                  <c:v>0.401273885350319</c:v>
                </c:pt>
                <c:pt idx="209">
                  <c:v>0.48101265822785</c:v>
                </c:pt>
                <c:pt idx="210">
                  <c:v>0.411764705882353</c:v>
                </c:pt>
                <c:pt idx="211">
                  <c:v>0.44</c:v>
                </c:pt>
                <c:pt idx="212">
                  <c:v>0.52</c:v>
                </c:pt>
                <c:pt idx="213">
                  <c:v>0.619047619047621</c:v>
                </c:pt>
                <c:pt idx="214">
                  <c:v>0.451612903225808</c:v>
                </c:pt>
                <c:pt idx="215">
                  <c:v>0.479166666666667</c:v>
                </c:pt>
                <c:pt idx="216">
                  <c:v>0.567307692307694</c:v>
                </c:pt>
                <c:pt idx="217">
                  <c:v>0.488207547169812</c:v>
                </c:pt>
                <c:pt idx="218">
                  <c:v>0.457142857142857</c:v>
                </c:pt>
                <c:pt idx="219">
                  <c:v>0.482093663911847</c:v>
                </c:pt>
                <c:pt idx="220">
                  <c:v>0.480769230769231</c:v>
                </c:pt>
                <c:pt idx="221">
                  <c:v>0.46875</c:v>
                </c:pt>
                <c:pt idx="222">
                  <c:v>0.440559440559441</c:v>
                </c:pt>
                <c:pt idx="223">
                  <c:v>0.48314606741573</c:v>
                </c:pt>
                <c:pt idx="224">
                  <c:v>0.476190476190476</c:v>
                </c:pt>
                <c:pt idx="225">
                  <c:v>0.354497354497354</c:v>
                </c:pt>
                <c:pt idx="226">
                  <c:v>0.45</c:v>
                </c:pt>
                <c:pt idx="227">
                  <c:v>0.480225988700565</c:v>
                </c:pt>
                <c:pt idx="228">
                  <c:v>0.537634408602152</c:v>
                </c:pt>
                <c:pt idx="229">
                  <c:v>0.456692913385827</c:v>
                </c:pt>
                <c:pt idx="230">
                  <c:v>0.595238095238095</c:v>
                </c:pt>
                <c:pt idx="231">
                  <c:v>0.588235294117646</c:v>
                </c:pt>
                <c:pt idx="232">
                  <c:v>0.529411764705882</c:v>
                </c:pt>
                <c:pt idx="233">
                  <c:v>0.54368932038835</c:v>
                </c:pt>
                <c:pt idx="234">
                  <c:v>0.453125</c:v>
                </c:pt>
                <c:pt idx="235">
                  <c:v>0.388157894736842</c:v>
                </c:pt>
                <c:pt idx="236">
                  <c:v>0.623188405797101</c:v>
                </c:pt>
                <c:pt idx="237">
                  <c:v>0.412195121951219</c:v>
                </c:pt>
                <c:pt idx="238">
                  <c:v>0.47565543071161</c:v>
                </c:pt>
                <c:pt idx="239">
                  <c:v>0.552083333333334</c:v>
                </c:pt>
                <c:pt idx="240">
                  <c:v>0.446280991735537</c:v>
                </c:pt>
                <c:pt idx="241">
                  <c:v>0.524390243902437</c:v>
                </c:pt>
                <c:pt idx="242">
                  <c:v>0.490445859872612</c:v>
                </c:pt>
                <c:pt idx="243">
                  <c:v>0.640000000000002</c:v>
                </c:pt>
                <c:pt idx="244">
                  <c:v>0.514563106796114</c:v>
                </c:pt>
                <c:pt idx="245">
                  <c:v>0.488888888888891</c:v>
                </c:pt>
                <c:pt idx="246">
                  <c:v>0.472527472527473</c:v>
                </c:pt>
                <c:pt idx="247">
                  <c:v>0.538461538461538</c:v>
                </c:pt>
                <c:pt idx="248">
                  <c:v>0.421052631578948</c:v>
                </c:pt>
                <c:pt idx="249">
                  <c:v>0.536082474226804</c:v>
                </c:pt>
                <c:pt idx="250">
                  <c:v>0.50354609929078</c:v>
                </c:pt>
                <c:pt idx="251">
                  <c:v>0.389380530973453</c:v>
                </c:pt>
                <c:pt idx="252">
                  <c:v>0.533834586466165</c:v>
                </c:pt>
                <c:pt idx="253">
                  <c:v>0.452229299363058</c:v>
                </c:pt>
                <c:pt idx="254">
                  <c:v>0.457516339869281</c:v>
                </c:pt>
                <c:pt idx="255">
                  <c:v>0.54</c:v>
                </c:pt>
                <c:pt idx="256">
                  <c:v>0.502092050209205</c:v>
                </c:pt>
                <c:pt idx="257">
                  <c:v>0.459677419354839</c:v>
                </c:pt>
                <c:pt idx="258">
                  <c:v>0.448275862068966</c:v>
                </c:pt>
                <c:pt idx="259">
                  <c:v>0.497409326424871</c:v>
                </c:pt>
                <c:pt idx="260">
                  <c:v>0.466666666666667</c:v>
                </c:pt>
                <c:pt idx="261">
                  <c:v>0.431578947368423</c:v>
                </c:pt>
                <c:pt idx="262">
                  <c:v>0.497326203208558</c:v>
                </c:pt>
                <c:pt idx="263">
                  <c:v>0.455357142857143</c:v>
                </c:pt>
                <c:pt idx="264">
                  <c:v>0.523489932885906</c:v>
                </c:pt>
                <c:pt idx="265">
                  <c:v>0.464646464646465</c:v>
                </c:pt>
                <c:pt idx="266">
                  <c:v>0.473684210526316</c:v>
                </c:pt>
                <c:pt idx="267">
                  <c:v>0.423728813559322</c:v>
                </c:pt>
                <c:pt idx="268">
                  <c:v>0.474747474747475</c:v>
                </c:pt>
                <c:pt idx="269">
                  <c:v>0.346153846153846</c:v>
                </c:pt>
                <c:pt idx="270">
                  <c:v>0.426573426573427</c:v>
                </c:pt>
                <c:pt idx="271">
                  <c:v>0.451219512195122</c:v>
                </c:pt>
                <c:pt idx="272">
                  <c:v>0.511627906976744</c:v>
                </c:pt>
                <c:pt idx="273">
                  <c:v>0.514563106796114</c:v>
                </c:pt>
                <c:pt idx="274">
                  <c:v>0.447761194029851</c:v>
                </c:pt>
                <c:pt idx="275">
                  <c:v>0.514851485148516</c:v>
                </c:pt>
                <c:pt idx="276">
                  <c:v>0.484210526315789</c:v>
                </c:pt>
                <c:pt idx="277">
                  <c:v>0.433497536945813</c:v>
                </c:pt>
                <c:pt idx="278">
                  <c:v>0.432432432432432</c:v>
                </c:pt>
                <c:pt idx="279">
                  <c:v>0.487544483985767</c:v>
                </c:pt>
                <c:pt idx="280">
                  <c:v>0.5</c:v>
                </c:pt>
                <c:pt idx="281">
                  <c:v>0.453441295546559</c:v>
                </c:pt>
                <c:pt idx="282">
                  <c:v>0.391959798994976</c:v>
                </c:pt>
                <c:pt idx="283">
                  <c:v>0.45</c:v>
                </c:pt>
                <c:pt idx="284">
                  <c:v>0.44</c:v>
                </c:pt>
                <c:pt idx="285">
                  <c:v>0.453846153846154</c:v>
                </c:pt>
                <c:pt idx="286">
                  <c:v>0.479591836734694</c:v>
                </c:pt>
                <c:pt idx="287">
                  <c:v>0.442857142857143</c:v>
                </c:pt>
                <c:pt idx="288">
                  <c:v>0.536585365853656</c:v>
                </c:pt>
                <c:pt idx="289">
                  <c:v>0.493112947658402</c:v>
                </c:pt>
                <c:pt idx="290">
                  <c:v>0.445945945945946</c:v>
                </c:pt>
                <c:pt idx="291">
                  <c:v>0.511627906976744</c:v>
                </c:pt>
                <c:pt idx="292">
                  <c:v>0.4</c:v>
                </c:pt>
                <c:pt idx="293">
                  <c:v>0.452513966480447</c:v>
                </c:pt>
                <c:pt idx="294">
                  <c:v>0.420454545454546</c:v>
                </c:pt>
                <c:pt idx="295">
                  <c:v>0.523605150214595</c:v>
                </c:pt>
                <c:pt idx="296">
                  <c:v>0.386138613861386</c:v>
                </c:pt>
                <c:pt idx="297">
                  <c:v>0.471264367816092</c:v>
                </c:pt>
                <c:pt idx="298">
                  <c:v>0.434285714285715</c:v>
                </c:pt>
                <c:pt idx="299">
                  <c:v>0.471428571428572</c:v>
                </c:pt>
                <c:pt idx="300">
                  <c:v>0.516129032258067</c:v>
                </c:pt>
                <c:pt idx="301">
                  <c:v>0.446700507614213</c:v>
                </c:pt>
                <c:pt idx="302">
                  <c:v>0.473498233215548</c:v>
                </c:pt>
                <c:pt idx="303">
                  <c:v>0.538251366120219</c:v>
                </c:pt>
                <c:pt idx="304">
                  <c:v>0.514195583596215</c:v>
                </c:pt>
                <c:pt idx="305">
                  <c:v>0.481651376146789</c:v>
                </c:pt>
                <c:pt idx="306">
                  <c:v>0.47979797979798</c:v>
                </c:pt>
                <c:pt idx="307">
                  <c:v>0.533333333333333</c:v>
                </c:pt>
                <c:pt idx="308">
                  <c:v>0.472972972972975</c:v>
                </c:pt>
                <c:pt idx="309">
                  <c:v>0.5</c:v>
                </c:pt>
                <c:pt idx="310">
                  <c:v>0.435344827586207</c:v>
                </c:pt>
                <c:pt idx="311">
                  <c:v>0.4</c:v>
                </c:pt>
                <c:pt idx="312">
                  <c:v>0.457627118644068</c:v>
                </c:pt>
                <c:pt idx="313">
                  <c:v>0.451612903225808</c:v>
                </c:pt>
                <c:pt idx="314">
                  <c:v>0.40625</c:v>
                </c:pt>
                <c:pt idx="315">
                  <c:v>0.601694915254239</c:v>
                </c:pt>
                <c:pt idx="316">
                  <c:v>0.377777777777778</c:v>
                </c:pt>
                <c:pt idx="317">
                  <c:v>0.434903047091413</c:v>
                </c:pt>
                <c:pt idx="318">
                  <c:v>0.348387096774194</c:v>
                </c:pt>
                <c:pt idx="319">
                  <c:v>0.345323741007194</c:v>
                </c:pt>
                <c:pt idx="320">
                  <c:v>0.256637168141593</c:v>
                </c:pt>
                <c:pt idx="321">
                  <c:v>0.52</c:v>
                </c:pt>
                <c:pt idx="322">
                  <c:v>0.474576271186442</c:v>
                </c:pt>
                <c:pt idx="323">
                  <c:v>0.516129032258067</c:v>
                </c:pt>
                <c:pt idx="324">
                  <c:v>0.468253968253968</c:v>
                </c:pt>
                <c:pt idx="325">
                  <c:v>0.40625</c:v>
                </c:pt>
                <c:pt idx="326">
                  <c:v>0.610169491525425</c:v>
                </c:pt>
                <c:pt idx="327">
                  <c:v>0.581818181818182</c:v>
                </c:pt>
                <c:pt idx="328">
                  <c:v>0.381818181818183</c:v>
                </c:pt>
                <c:pt idx="329">
                  <c:v>0.418604651162791</c:v>
                </c:pt>
                <c:pt idx="330">
                  <c:v>0.35483870967742</c:v>
                </c:pt>
                <c:pt idx="331">
                  <c:v>0.402061855670103</c:v>
                </c:pt>
                <c:pt idx="332">
                  <c:v>0.463276836158192</c:v>
                </c:pt>
                <c:pt idx="333">
                  <c:v>0.533980582524272</c:v>
                </c:pt>
                <c:pt idx="334">
                  <c:v>0.412162162162162</c:v>
                </c:pt>
                <c:pt idx="335">
                  <c:v>0.435643564356436</c:v>
                </c:pt>
                <c:pt idx="336">
                  <c:v>0.452054794520548</c:v>
                </c:pt>
                <c:pt idx="337">
                  <c:v>0.582524271844657</c:v>
                </c:pt>
                <c:pt idx="338">
                  <c:v>0.108695652173913</c:v>
                </c:pt>
                <c:pt idx="339">
                  <c:v>0.387096774193549</c:v>
                </c:pt>
                <c:pt idx="340">
                  <c:v>0.49079754601227</c:v>
                </c:pt>
                <c:pt idx="341">
                  <c:v>0.473118279569894</c:v>
                </c:pt>
                <c:pt idx="342">
                  <c:v>0.430769230769231</c:v>
                </c:pt>
                <c:pt idx="343">
                  <c:v>0.494736842105263</c:v>
                </c:pt>
                <c:pt idx="344">
                  <c:v>0.490196078431372</c:v>
                </c:pt>
                <c:pt idx="345">
                  <c:v>0.523255813953491</c:v>
                </c:pt>
                <c:pt idx="346">
                  <c:v>0.528301886792451</c:v>
                </c:pt>
                <c:pt idx="347">
                  <c:v>0.419047619047619</c:v>
                </c:pt>
                <c:pt idx="348">
                  <c:v>0.555555555555556</c:v>
                </c:pt>
                <c:pt idx="349">
                  <c:v>0.433333333333333</c:v>
                </c:pt>
                <c:pt idx="350">
                  <c:v>0.507936507936508</c:v>
                </c:pt>
                <c:pt idx="351">
                  <c:v>0.525974025974026</c:v>
                </c:pt>
                <c:pt idx="352">
                  <c:v>0.463157894736842</c:v>
                </c:pt>
                <c:pt idx="353">
                  <c:v>0.297297297297297</c:v>
                </c:pt>
                <c:pt idx="354">
                  <c:v>0.288235294117647</c:v>
                </c:pt>
                <c:pt idx="355">
                  <c:v>0.543478260869565</c:v>
                </c:pt>
                <c:pt idx="356">
                  <c:v>0.45045045045045</c:v>
                </c:pt>
                <c:pt idx="357">
                  <c:v>0.478260869565218</c:v>
                </c:pt>
                <c:pt idx="358">
                  <c:v>0.448979591836735</c:v>
                </c:pt>
                <c:pt idx="359">
                  <c:v>0.418439716312057</c:v>
                </c:pt>
                <c:pt idx="360">
                  <c:v>0.555555555555556</c:v>
                </c:pt>
                <c:pt idx="361">
                  <c:v>0.366666666666667</c:v>
                </c:pt>
                <c:pt idx="362">
                  <c:v>0.433333333333333</c:v>
                </c:pt>
                <c:pt idx="363">
                  <c:v>0.479674796747968</c:v>
                </c:pt>
                <c:pt idx="364">
                  <c:v>0.522935779816514</c:v>
                </c:pt>
                <c:pt idx="365">
                  <c:v>0.537931034482759</c:v>
                </c:pt>
                <c:pt idx="366">
                  <c:v>0.460526315789475</c:v>
                </c:pt>
                <c:pt idx="367">
                  <c:v>0.4609375</c:v>
                </c:pt>
                <c:pt idx="368">
                  <c:v>0.419047619047619</c:v>
                </c:pt>
                <c:pt idx="369">
                  <c:v>0.563380281690141</c:v>
                </c:pt>
                <c:pt idx="370">
                  <c:v>0.503937007874016</c:v>
                </c:pt>
                <c:pt idx="371">
                  <c:v>0.442857142857143</c:v>
                </c:pt>
                <c:pt idx="372">
                  <c:v>0.446808510638298</c:v>
                </c:pt>
                <c:pt idx="373">
                  <c:v>0.51492537313433</c:v>
                </c:pt>
                <c:pt idx="374">
                  <c:v>0.5</c:v>
                </c:pt>
                <c:pt idx="375">
                  <c:v>0.536480686695279</c:v>
                </c:pt>
                <c:pt idx="376">
                  <c:v>0.406593406593407</c:v>
                </c:pt>
                <c:pt idx="377">
                  <c:v>0.545454545454545</c:v>
                </c:pt>
                <c:pt idx="378">
                  <c:v>0.48</c:v>
                </c:pt>
                <c:pt idx="379">
                  <c:v>0.429054054054054</c:v>
                </c:pt>
                <c:pt idx="380">
                  <c:v>0.46927374301676</c:v>
                </c:pt>
                <c:pt idx="381">
                  <c:v>0.513513513513514</c:v>
                </c:pt>
                <c:pt idx="382">
                  <c:v>0.48955223880597</c:v>
                </c:pt>
                <c:pt idx="383">
                  <c:v>0.481481481481482</c:v>
                </c:pt>
                <c:pt idx="384">
                  <c:v>0.488095238095238</c:v>
                </c:pt>
                <c:pt idx="385">
                  <c:v>0.525773195876289</c:v>
                </c:pt>
                <c:pt idx="386">
                  <c:v>0.51020408163265</c:v>
                </c:pt>
                <c:pt idx="387">
                  <c:v>0.567901234567903</c:v>
                </c:pt>
                <c:pt idx="388">
                  <c:v>0.505617977528091</c:v>
                </c:pt>
                <c:pt idx="389">
                  <c:v>0.540983606557379</c:v>
                </c:pt>
                <c:pt idx="390">
                  <c:v>0.638297872340429</c:v>
                </c:pt>
                <c:pt idx="391">
                  <c:v>0.495726495726496</c:v>
                </c:pt>
                <c:pt idx="392">
                  <c:v>0.553846153846154</c:v>
                </c:pt>
                <c:pt idx="393">
                  <c:v>0.469255663430421</c:v>
                </c:pt>
                <c:pt idx="394">
                  <c:v>0.489795918367347</c:v>
                </c:pt>
                <c:pt idx="395">
                  <c:v>0.479381443298969</c:v>
                </c:pt>
                <c:pt idx="396">
                  <c:v>0.477272727272728</c:v>
                </c:pt>
                <c:pt idx="397">
                  <c:v>0.373737373737374</c:v>
                </c:pt>
                <c:pt idx="398">
                  <c:v>0.382352941176472</c:v>
                </c:pt>
                <c:pt idx="399">
                  <c:v>0.476190476190476</c:v>
                </c:pt>
                <c:pt idx="400">
                  <c:v>0.484029484029484</c:v>
                </c:pt>
                <c:pt idx="401">
                  <c:v>0.557788944723617</c:v>
                </c:pt>
                <c:pt idx="402">
                  <c:v>0.475409836065574</c:v>
                </c:pt>
                <c:pt idx="403">
                  <c:v>0.490384615384618</c:v>
                </c:pt>
                <c:pt idx="404">
                  <c:v>0.508474576271188</c:v>
                </c:pt>
                <c:pt idx="405">
                  <c:v>0.46875</c:v>
                </c:pt>
                <c:pt idx="406">
                  <c:v>0.492857142857143</c:v>
                </c:pt>
                <c:pt idx="407">
                  <c:v>0.519230769230766</c:v>
                </c:pt>
                <c:pt idx="408">
                  <c:v>0.392156862745098</c:v>
                </c:pt>
                <c:pt idx="409">
                  <c:v>0.418918918918919</c:v>
                </c:pt>
                <c:pt idx="410">
                  <c:v>0.525210084033613</c:v>
                </c:pt>
                <c:pt idx="411">
                  <c:v>0.695652173913044</c:v>
                </c:pt>
                <c:pt idx="412">
                  <c:v>0.376623376623377</c:v>
                </c:pt>
                <c:pt idx="413">
                  <c:v>0.593023255813952</c:v>
                </c:pt>
                <c:pt idx="414">
                  <c:v>0.435714285714287</c:v>
                </c:pt>
                <c:pt idx="415">
                  <c:v>0.561688311688313</c:v>
                </c:pt>
                <c:pt idx="416">
                  <c:v>0.457692307692308</c:v>
                </c:pt>
                <c:pt idx="417">
                  <c:v>0.480237154150196</c:v>
                </c:pt>
                <c:pt idx="418">
                  <c:v>0.477848101265824</c:v>
                </c:pt>
                <c:pt idx="419">
                  <c:v>0.5</c:v>
                </c:pt>
                <c:pt idx="420">
                  <c:v>0.448747152619589</c:v>
                </c:pt>
                <c:pt idx="421">
                  <c:v>0.493506493506494</c:v>
                </c:pt>
                <c:pt idx="422">
                  <c:v>0.443298969072165</c:v>
                </c:pt>
                <c:pt idx="423">
                  <c:v>0.54014598540146</c:v>
                </c:pt>
                <c:pt idx="424">
                  <c:v>0.532467532467532</c:v>
                </c:pt>
                <c:pt idx="425">
                  <c:v>0.487804878048781</c:v>
                </c:pt>
                <c:pt idx="426">
                  <c:v>0.521739130434784</c:v>
                </c:pt>
                <c:pt idx="427">
                  <c:v>0.410958904109589</c:v>
                </c:pt>
                <c:pt idx="428">
                  <c:v>0.555555555555556</c:v>
                </c:pt>
                <c:pt idx="429">
                  <c:v>0.449115044247788</c:v>
                </c:pt>
                <c:pt idx="430">
                  <c:v>0.434131736526946</c:v>
                </c:pt>
                <c:pt idx="431">
                  <c:v>0.504926108374384</c:v>
                </c:pt>
                <c:pt idx="432">
                  <c:v>0.479591836734694</c:v>
                </c:pt>
                <c:pt idx="433">
                  <c:v>0.459893048128342</c:v>
                </c:pt>
                <c:pt idx="434">
                  <c:v>0.597222222222221</c:v>
                </c:pt>
                <c:pt idx="435">
                  <c:v>0.443396226415094</c:v>
                </c:pt>
                <c:pt idx="436">
                  <c:v>0.517928286852591</c:v>
                </c:pt>
                <c:pt idx="437">
                  <c:v>0.455974842767296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029032"/>
        <c:axId val="2132033800"/>
      </c:scatterChart>
      <c:valAx>
        <c:axId val="2132029032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2033800"/>
        <c:crosses val="autoZero"/>
        <c:crossBetween val="midCat"/>
        <c:majorUnit val="2.0E7"/>
        <c:minorUnit val="4.0E6"/>
      </c:valAx>
      <c:valAx>
        <c:axId val="2132033800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20290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S23</a:t>
            </a:r>
            <a:endParaRPr lang="en-US" b="0" dirty="0"/>
          </a:p>
        </c:rich>
      </c:tx>
      <c:layout>
        <c:manualLayout>
          <c:xMode val="edge"/>
          <c:yMode val="edge"/>
          <c:x val="0.215397727272727"/>
          <c:y val="0.0163934426229508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56689413823272"/>
          <c:y val="0.114089324899961"/>
          <c:w val="0.831827875208784"/>
          <c:h val="0.797545071210361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pPr>
              <a:solidFill>
                <a:schemeClr val="bg2">
                  <a:lumMod val="5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</a:ln>
            </c:spPr>
          </c:marker>
          <c:xVal>
            <c:numRef>
              <c:f>'EOH7 '!$L$3:$L$475</c:f>
              <c:numCache>
                <c:formatCode>_(* #,##0_);_(* \(#,##0\);_(* "-"??_);_(@_)</c:formatCode>
                <c:ptCount val="473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597918.0</c:v>
                </c:pt>
                <c:pt idx="8">
                  <c:v>601632.0</c:v>
                </c:pt>
                <c:pt idx="9">
                  <c:v>604554.0</c:v>
                </c:pt>
                <c:pt idx="10">
                  <c:v>705919.0</c:v>
                </c:pt>
                <c:pt idx="11">
                  <c:v>774692.0</c:v>
                </c:pt>
                <c:pt idx="12">
                  <c:v>813650.0</c:v>
                </c:pt>
                <c:pt idx="13">
                  <c:v>839184.0</c:v>
                </c:pt>
                <c:pt idx="14">
                  <c:v>840378.0</c:v>
                </c:pt>
                <c:pt idx="15">
                  <c:v>855717.0</c:v>
                </c:pt>
                <c:pt idx="16">
                  <c:v>863422.0</c:v>
                </c:pt>
                <c:pt idx="17">
                  <c:v>961051.0</c:v>
                </c:pt>
                <c:pt idx="18">
                  <c:v>961054.0</c:v>
                </c:pt>
                <c:pt idx="19">
                  <c:v>1.004554E6</c:v>
                </c:pt>
                <c:pt idx="20">
                  <c:v>1.115904E6</c:v>
                </c:pt>
                <c:pt idx="21">
                  <c:v>1.129225E6</c:v>
                </c:pt>
                <c:pt idx="22">
                  <c:v>1.129309E6</c:v>
                </c:pt>
                <c:pt idx="23">
                  <c:v>1.545448E6</c:v>
                </c:pt>
                <c:pt idx="24">
                  <c:v>1.555589E6</c:v>
                </c:pt>
                <c:pt idx="25">
                  <c:v>1.559838E6</c:v>
                </c:pt>
                <c:pt idx="26">
                  <c:v>1.574863E6</c:v>
                </c:pt>
                <c:pt idx="27">
                  <c:v>1.591962E6</c:v>
                </c:pt>
                <c:pt idx="28">
                  <c:v>1.592087E6</c:v>
                </c:pt>
                <c:pt idx="29">
                  <c:v>1.608082E6</c:v>
                </c:pt>
                <c:pt idx="30">
                  <c:v>1.614097E6</c:v>
                </c:pt>
                <c:pt idx="31">
                  <c:v>1.706825E6</c:v>
                </c:pt>
                <c:pt idx="32">
                  <c:v>1.812972E6</c:v>
                </c:pt>
                <c:pt idx="33">
                  <c:v>1.814391E6</c:v>
                </c:pt>
                <c:pt idx="34">
                  <c:v>1.81444E6</c:v>
                </c:pt>
                <c:pt idx="35">
                  <c:v>1.818503E6</c:v>
                </c:pt>
                <c:pt idx="36">
                  <c:v>1.827836E6</c:v>
                </c:pt>
                <c:pt idx="37">
                  <c:v>1.836709E6</c:v>
                </c:pt>
                <c:pt idx="38">
                  <c:v>1.83864E6</c:v>
                </c:pt>
                <c:pt idx="39">
                  <c:v>1.842209E6</c:v>
                </c:pt>
                <c:pt idx="40">
                  <c:v>1.859432E6</c:v>
                </c:pt>
                <c:pt idx="41">
                  <c:v>1.894912E6</c:v>
                </c:pt>
                <c:pt idx="42">
                  <c:v>1.912021E6</c:v>
                </c:pt>
                <c:pt idx="43">
                  <c:v>1.961674E6</c:v>
                </c:pt>
                <c:pt idx="44">
                  <c:v>2.749195E6</c:v>
                </c:pt>
                <c:pt idx="45">
                  <c:v>2.812064E6</c:v>
                </c:pt>
                <c:pt idx="46">
                  <c:v>2.854907E6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'!$P$3:$P$475</c:f>
              <c:numCache>
                <c:formatCode>0.00</c:formatCode>
                <c:ptCount val="473"/>
                <c:pt idx="0">
                  <c:v>0.214285714285714</c:v>
                </c:pt>
                <c:pt idx="1">
                  <c:v>0.133333333333333</c:v>
                </c:pt>
                <c:pt idx="2">
                  <c:v>0.220183486238532</c:v>
                </c:pt>
                <c:pt idx="3">
                  <c:v>0.728506787330315</c:v>
                </c:pt>
                <c:pt idx="4">
                  <c:v>0.714285714285716</c:v>
                </c:pt>
                <c:pt idx="5">
                  <c:v>0.776978417266192</c:v>
                </c:pt>
                <c:pt idx="6">
                  <c:v>0.32</c:v>
                </c:pt>
                <c:pt idx="7">
                  <c:v>0.252747252747253</c:v>
                </c:pt>
                <c:pt idx="8">
                  <c:v>0.260162601626016</c:v>
                </c:pt>
                <c:pt idx="9">
                  <c:v>0.715736040609139</c:v>
                </c:pt>
                <c:pt idx="10">
                  <c:v>0.814814814814816</c:v>
                </c:pt>
                <c:pt idx="11">
                  <c:v>0.6875</c:v>
                </c:pt>
                <c:pt idx="12">
                  <c:v>0.594594594594596</c:v>
                </c:pt>
                <c:pt idx="13">
                  <c:v>0.760330578512397</c:v>
                </c:pt>
                <c:pt idx="14">
                  <c:v>0.714932126696833</c:v>
                </c:pt>
                <c:pt idx="15">
                  <c:v>0.215873015873016</c:v>
                </c:pt>
                <c:pt idx="16">
                  <c:v>0.738636363636363</c:v>
                </c:pt>
                <c:pt idx="17">
                  <c:v>0.770642201834862</c:v>
                </c:pt>
                <c:pt idx="18">
                  <c:v>0.776785714285716</c:v>
                </c:pt>
                <c:pt idx="19">
                  <c:v>0.22289156626506</c:v>
                </c:pt>
                <c:pt idx="20">
                  <c:v>0.267441860465116</c:v>
                </c:pt>
                <c:pt idx="21">
                  <c:v>0.198443579766537</c:v>
                </c:pt>
                <c:pt idx="22">
                  <c:v>0.712121212121214</c:v>
                </c:pt>
                <c:pt idx="23">
                  <c:v>0.78391959798995</c:v>
                </c:pt>
                <c:pt idx="24">
                  <c:v>0.695652173913044</c:v>
                </c:pt>
                <c:pt idx="25">
                  <c:v>0.78640776699029</c:v>
                </c:pt>
                <c:pt idx="26">
                  <c:v>0.724137931034484</c:v>
                </c:pt>
                <c:pt idx="27">
                  <c:v>0.732394366197185</c:v>
                </c:pt>
                <c:pt idx="28">
                  <c:v>0.759259259259261</c:v>
                </c:pt>
                <c:pt idx="29">
                  <c:v>0.728522336769759</c:v>
                </c:pt>
                <c:pt idx="30">
                  <c:v>0.712328767123289</c:v>
                </c:pt>
                <c:pt idx="31">
                  <c:v>0.197674418604651</c:v>
                </c:pt>
                <c:pt idx="32">
                  <c:v>0.26875</c:v>
                </c:pt>
                <c:pt idx="33">
                  <c:v>0.25</c:v>
                </c:pt>
                <c:pt idx="34">
                  <c:v>0.809090909090909</c:v>
                </c:pt>
                <c:pt idx="35">
                  <c:v>0.666666666666668</c:v>
                </c:pt>
                <c:pt idx="36">
                  <c:v>0.220430107526882</c:v>
                </c:pt>
                <c:pt idx="37">
                  <c:v>0.197916666666667</c:v>
                </c:pt>
                <c:pt idx="38">
                  <c:v>0.257575757575758</c:v>
                </c:pt>
                <c:pt idx="39">
                  <c:v>0.248031496062992</c:v>
                </c:pt>
                <c:pt idx="40">
                  <c:v>0.763636363636364</c:v>
                </c:pt>
                <c:pt idx="41">
                  <c:v>0.225</c:v>
                </c:pt>
                <c:pt idx="42">
                  <c:v>0.335664335664336</c:v>
                </c:pt>
                <c:pt idx="43">
                  <c:v>0.253521126760563</c:v>
                </c:pt>
                <c:pt idx="44">
                  <c:v>0.600000000000001</c:v>
                </c:pt>
                <c:pt idx="45">
                  <c:v>0.748091603053438</c:v>
                </c:pt>
                <c:pt idx="46">
                  <c:v>0.293478260869567</c:v>
                </c:pt>
                <c:pt idx="47">
                  <c:v>0.743902439024392</c:v>
                </c:pt>
                <c:pt idx="48">
                  <c:v>0.74736842105263</c:v>
                </c:pt>
                <c:pt idx="49">
                  <c:v>0.74476987447699</c:v>
                </c:pt>
                <c:pt idx="50">
                  <c:v>0.73529411764706</c:v>
                </c:pt>
                <c:pt idx="51">
                  <c:v>0.768750000000002</c:v>
                </c:pt>
                <c:pt idx="52">
                  <c:v>0.710424710424712</c:v>
                </c:pt>
                <c:pt idx="53">
                  <c:v>0.701067615658364</c:v>
                </c:pt>
                <c:pt idx="54">
                  <c:v>0.704545454545456</c:v>
                </c:pt>
                <c:pt idx="55">
                  <c:v>0.216931216931217</c:v>
                </c:pt>
                <c:pt idx="56">
                  <c:v>0.810606060606061</c:v>
                </c:pt>
                <c:pt idx="57">
                  <c:v>0.430232558139535</c:v>
                </c:pt>
                <c:pt idx="58">
                  <c:v>0.700000000000001</c:v>
                </c:pt>
                <c:pt idx="59">
                  <c:v>0.231884057971014</c:v>
                </c:pt>
                <c:pt idx="60">
                  <c:v>0.253164556962025</c:v>
                </c:pt>
                <c:pt idx="61">
                  <c:v>0.274074074074074</c:v>
                </c:pt>
                <c:pt idx="62">
                  <c:v>0.243478260869565</c:v>
                </c:pt>
                <c:pt idx="63">
                  <c:v>0.303571428571429</c:v>
                </c:pt>
                <c:pt idx="64">
                  <c:v>0.219047619047619</c:v>
                </c:pt>
                <c:pt idx="65">
                  <c:v>0.142857142857143</c:v>
                </c:pt>
                <c:pt idx="66">
                  <c:v>0.197183098591549</c:v>
                </c:pt>
                <c:pt idx="67">
                  <c:v>0.219409282700423</c:v>
                </c:pt>
                <c:pt idx="68">
                  <c:v>0.207446808510638</c:v>
                </c:pt>
                <c:pt idx="69">
                  <c:v>0.231671554252199</c:v>
                </c:pt>
                <c:pt idx="70">
                  <c:v>0.249258160237389</c:v>
                </c:pt>
                <c:pt idx="71">
                  <c:v>0.17741935483871</c:v>
                </c:pt>
                <c:pt idx="72">
                  <c:v>0.256532066508313</c:v>
                </c:pt>
                <c:pt idx="73">
                  <c:v>0.238888888888889</c:v>
                </c:pt>
                <c:pt idx="74">
                  <c:v>0.737288135593221</c:v>
                </c:pt>
                <c:pt idx="75">
                  <c:v>0.26</c:v>
                </c:pt>
                <c:pt idx="76">
                  <c:v>0.747252747252746</c:v>
                </c:pt>
                <c:pt idx="77">
                  <c:v>0.227848101265823</c:v>
                </c:pt>
                <c:pt idx="78">
                  <c:v>0.7909604519774</c:v>
                </c:pt>
                <c:pt idx="79">
                  <c:v>0.238805970149254</c:v>
                </c:pt>
                <c:pt idx="80">
                  <c:v>0.8</c:v>
                </c:pt>
                <c:pt idx="81">
                  <c:v>0.745098039215689</c:v>
                </c:pt>
                <c:pt idx="82">
                  <c:v>0.708463949843257</c:v>
                </c:pt>
                <c:pt idx="83">
                  <c:v>0.743538767395626</c:v>
                </c:pt>
                <c:pt idx="84">
                  <c:v>0.725806451612903</c:v>
                </c:pt>
                <c:pt idx="85">
                  <c:v>0.725806451612903</c:v>
                </c:pt>
                <c:pt idx="86">
                  <c:v>0.227272727272727</c:v>
                </c:pt>
                <c:pt idx="87">
                  <c:v>0.753056234718828</c:v>
                </c:pt>
                <c:pt idx="88">
                  <c:v>0.716577540106949</c:v>
                </c:pt>
                <c:pt idx="89">
                  <c:v>0.740384615384617</c:v>
                </c:pt>
                <c:pt idx="90">
                  <c:v>0.215568862275449</c:v>
                </c:pt>
                <c:pt idx="91">
                  <c:v>0.246753246753247</c:v>
                </c:pt>
                <c:pt idx="92">
                  <c:v>0.259385665529012</c:v>
                </c:pt>
                <c:pt idx="93">
                  <c:v>0.690355329949237</c:v>
                </c:pt>
                <c:pt idx="94">
                  <c:v>0.666666666666668</c:v>
                </c:pt>
                <c:pt idx="95">
                  <c:v>0.764705882352943</c:v>
                </c:pt>
                <c:pt idx="96">
                  <c:v>0.763157894736842</c:v>
                </c:pt>
                <c:pt idx="97">
                  <c:v>0.207594936708861</c:v>
                </c:pt>
                <c:pt idx="98">
                  <c:v>0.136</c:v>
                </c:pt>
                <c:pt idx="99">
                  <c:v>0.857142857142859</c:v>
                </c:pt>
                <c:pt idx="100">
                  <c:v>0.252808988764046</c:v>
                </c:pt>
                <c:pt idx="101">
                  <c:v>0.682432432432433</c:v>
                </c:pt>
                <c:pt idx="102">
                  <c:v>0.683229813664601</c:v>
                </c:pt>
                <c:pt idx="103">
                  <c:v>0.328571428571429</c:v>
                </c:pt>
                <c:pt idx="104">
                  <c:v>0.81868131868132</c:v>
                </c:pt>
                <c:pt idx="105">
                  <c:v>0.23931623931624</c:v>
                </c:pt>
                <c:pt idx="106">
                  <c:v>0.242857142857143</c:v>
                </c:pt>
                <c:pt idx="107">
                  <c:v>0.229357798165138</c:v>
                </c:pt>
                <c:pt idx="108">
                  <c:v>0.630434782608697</c:v>
                </c:pt>
                <c:pt idx="109">
                  <c:v>0.741046831955923</c:v>
                </c:pt>
                <c:pt idx="110">
                  <c:v>0.113636363636364</c:v>
                </c:pt>
                <c:pt idx="111">
                  <c:v>0.23444976076555</c:v>
                </c:pt>
                <c:pt idx="112">
                  <c:v>0.240384615384615</c:v>
                </c:pt>
                <c:pt idx="113">
                  <c:v>0.221052631578947</c:v>
                </c:pt>
                <c:pt idx="114">
                  <c:v>0.241071428571429</c:v>
                </c:pt>
                <c:pt idx="115">
                  <c:v>0.205357142857143</c:v>
                </c:pt>
                <c:pt idx="116">
                  <c:v>0.281094527363184</c:v>
                </c:pt>
                <c:pt idx="117">
                  <c:v>0.209606986899563</c:v>
                </c:pt>
                <c:pt idx="118">
                  <c:v>0.325</c:v>
                </c:pt>
                <c:pt idx="119">
                  <c:v>0.3</c:v>
                </c:pt>
                <c:pt idx="120">
                  <c:v>0.251968503937009</c:v>
                </c:pt>
                <c:pt idx="121">
                  <c:v>0.693877551020409</c:v>
                </c:pt>
                <c:pt idx="122">
                  <c:v>0.25</c:v>
                </c:pt>
                <c:pt idx="123">
                  <c:v>0.23404255319149</c:v>
                </c:pt>
                <c:pt idx="124">
                  <c:v>0.6484375</c:v>
                </c:pt>
                <c:pt idx="125">
                  <c:v>0.691275167785235</c:v>
                </c:pt>
                <c:pt idx="126">
                  <c:v>0.67543859649123</c:v>
                </c:pt>
                <c:pt idx="127">
                  <c:v>0.689393939393939</c:v>
                </c:pt>
                <c:pt idx="128">
                  <c:v>0.266666666666667</c:v>
                </c:pt>
                <c:pt idx="129">
                  <c:v>0.787671232876714</c:v>
                </c:pt>
                <c:pt idx="130">
                  <c:v>0.282894736842105</c:v>
                </c:pt>
                <c:pt idx="131">
                  <c:v>0.2</c:v>
                </c:pt>
                <c:pt idx="132">
                  <c:v>0.166666666666667</c:v>
                </c:pt>
                <c:pt idx="133">
                  <c:v>0.242553191489362</c:v>
                </c:pt>
                <c:pt idx="134">
                  <c:v>0.28</c:v>
                </c:pt>
                <c:pt idx="135">
                  <c:v>0.18</c:v>
                </c:pt>
                <c:pt idx="136">
                  <c:v>0.234567901234568</c:v>
                </c:pt>
                <c:pt idx="137">
                  <c:v>0.20066889632107</c:v>
                </c:pt>
                <c:pt idx="138">
                  <c:v>0.201030927835052</c:v>
                </c:pt>
                <c:pt idx="139">
                  <c:v>0.209302325581396</c:v>
                </c:pt>
                <c:pt idx="140">
                  <c:v>0.222826086956522</c:v>
                </c:pt>
                <c:pt idx="141">
                  <c:v>0.271794871794873</c:v>
                </c:pt>
                <c:pt idx="142">
                  <c:v>0.672727272727275</c:v>
                </c:pt>
                <c:pt idx="143">
                  <c:v>0.709480122324159</c:v>
                </c:pt>
                <c:pt idx="144">
                  <c:v>0.750000000000001</c:v>
                </c:pt>
                <c:pt idx="145">
                  <c:v>0.764331210191086</c:v>
                </c:pt>
                <c:pt idx="146">
                  <c:v>0.72340425531915</c:v>
                </c:pt>
                <c:pt idx="147">
                  <c:v>0.189830508474576</c:v>
                </c:pt>
                <c:pt idx="148">
                  <c:v>0.267123287671233</c:v>
                </c:pt>
                <c:pt idx="149">
                  <c:v>0.177777777777778</c:v>
                </c:pt>
                <c:pt idx="150">
                  <c:v>0.185567010309278</c:v>
                </c:pt>
                <c:pt idx="151">
                  <c:v>0.764705882352943</c:v>
                </c:pt>
                <c:pt idx="152">
                  <c:v>0.661290322580647</c:v>
                </c:pt>
                <c:pt idx="153">
                  <c:v>0.734375000000001</c:v>
                </c:pt>
                <c:pt idx="154">
                  <c:v>0.703703703703704</c:v>
                </c:pt>
                <c:pt idx="155">
                  <c:v>0.702265372168286</c:v>
                </c:pt>
                <c:pt idx="156">
                  <c:v>0.742424242424244</c:v>
                </c:pt>
                <c:pt idx="157">
                  <c:v>0.209039548022599</c:v>
                </c:pt>
                <c:pt idx="158">
                  <c:v>0.258064516129032</c:v>
                </c:pt>
                <c:pt idx="159">
                  <c:v>0.142857142857143</c:v>
                </c:pt>
                <c:pt idx="160">
                  <c:v>0.725752508361204</c:v>
                </c:pt>
                <c:pt idx="161">
                  <c:v>0.682758620689657</c:v>
                </c:pt>
                <c:pt idx="162">
                  <c:v>0.785714285714286</c:v>
                </c:pt>
                <c:pt idx="163">
                  <c:v>0.310344827586207</c:v>
                </c:pt>
                <c:pt idx="164">
                  <c:v>0.687022900763359</c:v>
                </c:pt>
                <c:pt idx="165">
                  <c:v>0.251533742331288</c:v>
                </c:pt>
                <c:pt idx="166">
                  <c:v>0.717647058823532</c:v>
                </c:pt>
                <c:pt idx="167">
                  <c:v>0.17948717948718</c:v>
                </c:pt>
                <c:pt idx="168">
                  <c:v>0.748691099476443</c:v>
                </c:pt>
                <c:pt idx="169">
                  <c:v>0.214285714285714</c:v>
                </c:pt>
                <c:pt idx="170">
                  <c:v>0.234375</c:v>
                </c:pt>
                <c:pt idx="171">
                  <c:v>0.125</c:v>
                </c:pt>
                <c:pt idx="172">
                  <c:v>0.770642201834862</c:v>
                </c:pt>
                <c:pt idx="173">
                  <c:v>0.450643776824034</c:v>
                </c:pt>
                <c:pt idx="174">
                  <c:v>0.532846715328469</c:v>
                </c:pt>
                <c:pt idx="175">
                  <c:v>0.5</c:v>
                </c:pt>
                <c:pt idx="176">
                  <c:v>0.356687898089172</c:v>
                </c:pt>
                <c:pt idx="177">
                  <c:v>0.467289719626168</c:v>
                </c:pt>
                <c:pt idx="178">
                  <c:v>0.415730337078652</c:v>
                </c:pt>
                <c:pt idx="179">
                  <c:v>0.5</c:v>
                </c:pt>
                <c:pt idx="180">
                  <c:v>0.501557632398755</c:v>
                </c:pt>
                <c:pt idx="181">
                  <c:v>0.439560439560441</c:v>
                </c:pt>
                <c:pt idx="182">
                  <c:v>0.438095238095238</c:v>
                </c:pt>
                <c:pt idx="183">
                  <c:v>0.467605633802817</c:v>
                </c:pt>
                <c:pt idx="184">
                  <c:v>0.495495495495496</c:v>
                </c:pt>
                <c:pt idx="185">
                  <c:v>0.505494505494506</c:v>
                </c:pt>
                <c:pt idx="186">
                  <c:v>0.547945205479454</c:v>
                </c:pt>
                <c:pt idx="187">
                  <c:v>0.533980582524272</c:v>
                </c:pt>
                <c:pt idx="188">
                  <c:v>0.48</c:v>
                </c:pt>
                <c:pt idx="189">
                  <c:v>0.506912442396312</c:v>
                </c:pt>
                <c:pt idx="190">
                  <c:v>0.528795811518328</c:v>
                </c:pt>
                <c:pt idx="191">
                  <c:v>0.457364341085272</c:v>
                </c:pt>
                <c:pt idx="192">
                  <c:v>0.553846153846154</c:v>
                </c:pt>
                <c:pt idx="193">
                  <c:v>0.492753623188406</c:v>
                </c:pt>
                <c:pt idx="194">
                  <c:v>0.462962962962965</c:v>
                </c:pt>
                <c:pt idx="195">
                  <c:v>0.48581560283688</c:v>
                </c:pt>
                <c:pt idx="196">
                  <c:v>0.510416666666664</c:v>
                </c:pt>
                <c:pt idx="197">
                  <c:v>0.473880597014927</c:v>
                </c:pt>
                <c:pt idx="198">
                  <c:v>0.461988304093568</c:v>
                </c:pt>
                <c:pt idx="199">
                  <c:v>0.423220973782773</c:v>
                </c:pt>
                <c:pt idx="200">
                  <c:v>0.480662983425415</c:v>
                </c:pt>
                <c:pt idx="201">
                  <c:v>0.453703703703704</c:v>
                </c:pt>
                <c:pt idx="202">
                  <c:v>0.461728395061728</c:v>
                </c:pt>
                <c:pt idx="203">
                  <c:v>0.470967741935484</c:v>
                </c:pt>
                <c:pt idx="204">
                  <c:v>0.480916030534351</c:v>
                </c:pt>
                <c:pt idx="205">
                  <c:v>0.508403361344538</c:v>
                </c:pt>
                <c:pt idx="206">
                  <c:v>0.588235294117646</c:v>
                </c:pt>
                <c:pt idx="207">
                  <c:v>0.536170212765957</c:v>
                </c:pt>
                <c:pt idx="208">
                  <c:v>0.472148541114059</c:v>
                </c:pt>
                <c:pt idx="209">
                  <c:v>0.482758620689655</c:v>
                </c:pt>
                <c:pt idx="210">
                  <c:v>0.462809917355372</c:v>
                </c:pt>
                <c:pt idx="211">
                  <c:v>0.5</c:v>
                </c:pt>
                <c:pt idx="212">
                  <c:v>0.427083333333333</c:v>
                </c:pt>
                <c:pt idx="213">
                  <c:v>0.525423728813559</c:v>
                </c:pt>
                <c:pt idx="214">
                  <c:v>0.5</c:v>
                </c:pt>
                <c:pt idx="215">
                  <c:v>0.509433962264149</c:v>
                </c:pt>
                <c:pt idx="216">
                  <c:v>0.475806451612904</c:v>
                </c:pt>
                <c:pt idx="217">
                  <c:v>0.425531914893617</c:v>
                </c:pt>
                <c:pt idx="218">
                  <c:v>0.621359223300972</c:v>
                </c:pt>
                <c:pt idx="219">
                  <c:v>0.505882352941176</c:v>
                </c:pt>
                <c:pt idx="220">
                  <c:v>0.526748971193417</c:v>
                </c:pt>
                <c:pt idx="221">
                  <c:v>0.493333333333333</c:v>
                </c:pt>
                <c:pt idx="222">
                  <c:v>0.56043956043956</c:v>
                </c:pt>
                <c:pt idx="223">
                  <c:v>0.494318181818182</c:v>
                </c:pt>
                <c:pt idx="224">
                  <c:v>0.456140350877193</c:v>
                </c:pt>
                <c:pt idx="225">
                  <c:v>0.534090909090908</c:v>
                </c:pt>
                <c:pt idx="226">
                  <c:v>0.5</c:v>
                </c:pt>
                <c:pt idx="227">
                  <c:v>0.476439790575916</c:v>
                </c:pt>
                <c:pt idx="228">
                  <c:v>0.53125</c:v>
                </c:pt>
                <c:pt idx="229">
                  <c:v>0.452127659574468</c:v>
                </c:pt>
                <c:pt idx="230">
                  <c:v>0.534653465346535</c:v>
                </c:pt>
                <c:pt idx="231">
                  <c:v>0.386792452830189</c:v>
                </c:pt>
                <c:pt idx="232">
                  <c:v>0.416666666666667</c:v>
                </c:pt>
                <c:pt idx="233">
                  <c:v>0.509090909090909</c:v>
                </c:pt>
                <c:pt idx="234">
                  <c:v>0.43010752688172</c:v>
                </c:pt>
                <c:pt idx="235">
                  <c:v>0.456310679611652</c:v>
                </c:pt>
                <c:pt idx="236">
                  <c:v>0.453488372093024</c:v>
                </c:pt>
                <c:pt idx="237">
                  <c:v>0.39375</c:v>
                </c:pt>
                <c:pt idx="238">
                  <c:v>0.519480519480519</c:v>
                </c:pt>
                <c:pt idx="239">
                  <c:v>0.470899470899472</c:v>
                </c:pt>
                <c:pt idx="240">
                  <c:v>0.448430493273543</c:v>
                </c:pt>
                <c:pt idx="241">
                  <c:v>0.452173913043478</c:v>
                </c:pt>
                <c:pt idx="242">
                  <c:v>0.524137931034483</c:v>
                </c:pt>
                <c:pt idx="243">
                  <c:v>0.382978723404257</c:v>
                </c:pt>
                <c:pt idx="244">
                  <c:v>0.481751824817518</c:v>
                </c:pt>
                <c:pt idx="245">
                  <c:v>0.464788732394366</c:v>
                </c:pt>
                <c:pt idx="246">
                  <c:v>0.463917525773196</c:v>
                </c:pt>
                <c:pt idx="247">
                  <c:v>0.48062015503876</c:v>
                </c:pt>
                <c:pt idx="248">
                  <c:v>0.455445544554455</c:v>
                </c:pt>
                <c:pt idx="249">
                  <c:v>0.492957746478873</c:v>
                </c:pt>
                <c:pt idx="250">
                  <c:v>0.533333333333333</c:v>
                </c:pt>
                <c:pt idx="251">
                  <c:v>0.512727272727273</c:v>
                </c:pt>
                <c:pt idx="252">
                  <c:v>0.540540540540541</c:v>
                </c:pt>
                <c:pt idx="253">
                  <c:v>0.383720930232559</c:v>
                </c:pt>
                <c:pt idx="254">
                  <c:v>0.507142857142857</c:v>
                </c:pt>
                <c:pt idx="255">
                  <c:v>0.403726708074534</c:v>
                </c:pt>
                <c:pt idx="256">
                  <c:v>0.506329113924051</c:v>
                </c:pt>
                <c:pt idx="257">
                  <c:v>0.423076923076923</c:v>
                </c:pt>
                <c:pt idx="258">
                  <c:v>0.467741935483871</c:v>
                </c:pt>
                <c:pt idx="259">
                  <c:v>0.452830188679246</c:v>
                </c:pt>
                <c:pt idx="260">
                  <c:v>0.560240963855422</c:v>
                </c:pt>
                <c:pt idx="261">
                  <c:v>0.464673913043478</c:v>
                </c:pt>
                <c:pt idx="262">
                  <c:v>0.416666666666667</c:v>
                </c:pt>
                <c:pt idx="263">
                  <c:v>0.421875</c:v>
                </c:pt>
                <c:pt idx="264">
                  <c:v>0.486910994764398</c:v>
                </c:pt>
                <c:pt idx="265">
                  <c:v>0.470588235294118</c:v>
                </c:pt>
                <c:pt idx="266">
                  <c:v>0.532894736842107</c:v>
                </c:pt>
                <c:pt idx="267">
                  <c:v>0.532258064516129</c:v>
                </c:pt>
                <c:pt idx="268">
                  <c:v>0.450549450549451</c:v>
                </c:pt>
                <c:pt idx="269">
                  <c:v>0.516393442622951</c:v>
                </c:pt>
                <c:pt idx="270">
                  <c:v>0.456521739130435</c:v>
                </c:pt>
                <c:pt idx="271">
                  <c:v>0.439252336448598</c:v>
                </c:pt>
                <c:pt idx="272">
                  <c:v>0.464285714285714</c:v>
                </c:pt>
                <c:pt idx="273">
                  <c:v>0.539094650205763</c:v>
                </c:pt>
                <c:pt idx="274">
                  <c:v>0.5</c:v>
                </c:pt>
                <c:pt idx="275">
                  <c:v>0.415254237288136</c:v>
                </c:pt>
                <c:pt idx="276">
                  <c:v>0.351219512195122</c:v>
                </c:pt>
                <c:pt idx="277">
                  <c:v>0.535353535353536</c:v>
                </c:pt>
                <c:pt idx="278">
                  <c:v>0.431818181818183</c:v>
                </c:pt>
                <c:pt idx="279">
                  <c:v>0.427385892116183</c:v>
                </c:pt>
                <c:pt idx="280">
                  <c:v>0.439688715953309</c:v>
                </c:pt>
                <c:pt idx="281">
                  <c:v>0.480769230769231</c:v>
                </c:pt>
                <c:pt idx="282">
                  <c:v>0.432989690721651</c:v>
                </c:pt>
                <c:pt idx="283">
                  <c:v>0.455399061032865</c:v>
                </c:pt>
                <c:pt idx="284">
                  <c:v>0.470588235294118</c:v>
                </c:pt>
                <c:pt idx="285">
                  <c:v>0.469827586206897</c:v>
                </c:pt>
                <c:pt idx="286">
                  <c:v>0.489051094890511</c:v>
                </c:pt>
                <c:pt idx="287">
                  <c:v>0.377622377622378</c:v>
                </c:pt>
                <c:pt idx="288">
                  <c:v>0.462686567164181</c:v>
                </c:pt>
                <c:pt idx="289">
                  <c:v>0.386861313868615</c:v>
                </c:pt>
                <c:pt idx="290">
                  <c:v>0.536363636363637</c:v>
                </c:pt>
                <c:pt idx="291">
                  <c:v>0.473529411764706</c:v>
                </c:pt>
                <c:pt idx="292">
                  <c:v>0.593023255813952</c:v>
                </c:pt>
                <c:pt idx="293">
                  <c:v>0.544303797468354</c:v>
                </c:pt>
                <c:pt idx="294">
                  <c:v>0.364963503649635</c:v>
                </c:pt>
                <c:pt idx="295">
                  <c:v>0.547619047619049</c:v>
                </c:pt>
                <c:pt idx="296">
                  <c:v>0.469387755102042</c:v>
                </c:pt>
                <c:pt idx="297">
                  <c:v>0.506234413965089</c:v>
                </c:pt>
                <c:pt idx="298">
                  <c:v>0.447619047619048</c:v>
                </c:pt>
                <c:pt idx="299">
                  <c:v>0.469613259668508</c:v>
                </c:pt>
                <c:pt idx="300">
                  <c:v>0.405882352941176</c:v>
                </c:pt>
                <c:pt idx="301">
                  <c:v>0.36046511627907</c:v>
                </c:pt>
                <c:pt idx="302">
                  <c:v>0.526315789473684</c:v>
                </c:pt>
                <c:pt idx="303">
                  <c:v>0.461187214611872</c:v>
                </c:pt>
                <c:pt idx="304">
                  <c:v>0.52364864864865</c:v>
                </c:pt>
                <c:pt idx="305">
                  <c:v>0.528678304239403</c:v>
                </c:pt>
                <c:pt idx="306">
                  <c:v>0.41304347826087</c:v>
                </c:pt>
                <c:pt idx="307">
                  <c:v>0.415384615384617</c:v>
                </c:pt>
                <c:pt idx="308">
                  <c:v>0.427745664739885</c:v>
                </c:pt>
                <c:pt idx="309">
                  <c:v>0.509433962264149</c:v>
                </c:pt>
                <c:pt idx="310">
                  <c:v>0.363636363636364</c:v>
                </c:pt>
                <c:pt idx="311">
                  <c:v>0.487804878048781</c:v>
                </c:pt>
                <c:pt idx="312">
                  <c:v>0.420512820512821</c:v>
                </c:pt>
                <c:pt idx="313">
                  <c:v>0.532258064516129</c:v>
                </c:pt>
                <c:pt idx="314">
                  <c:v>0.482758620689655</c:v>
                </c:pt>
                <c:pt idx="315">
                  <c:v>0.486956521739131</c:v>
                </c:pt>
                <c:pt idx="316">
                  <c:v>0.482758620689655</c:v>
                </c:pt>
                <c:pt idx="317">
                  <c:v>0.488372093023257</c:v>
                </c:pt>
                <c:pt idx="318">
                  <c:v>0.436363636363637</c:v>
                </c:pt>
                <c:pt idx="319">
                  <c:v>0.476658476658477</c:v>
                </c:pt>
                <c:pt idx="320">
                  <c:v>0.290322580645162</c:v>
                </c:pt>
                <c:pt idx="321">
                  <c:v>0.26984126984127</c:v>
                </c:pt>
                <c:pt idx="322">
                  <c:v>0.206521739130435</c:v>
                </c:pt>
                <c:pt idx="323">
                  <c:v>0.515748031496065</c:v>
                </c:pt>
                <c:pt idx="324">
                  <c:v>0.478723404255319</c:v>
                </c:pt>
                <c:pt idx="325">
                  <c:v>0.398373983739839</c:v>
                </c:pt>
                <c:pt idx="326">
                  <c:v>0.491596638655462</c:v>
                </c:pt>
                <c:pt idx="327">
                  <c:v>0.479704797047971</c:v>
                </c:pt>
                <c:pt idx="328">
                  <c:v>0.531746031746032</c:v>
                </c:pt>
                <c:pt idx="329">
                  <c:v>0.403508771929826</c:v>
                </c:pt>
                <c:pt idx="330">
                  <c:v>0.530612244897956</c:v>
                </c:pt>
                <c:pt idx="331">
                  <c:v>0.5</c:v>
                </c:pt>
                <c:pt idx="332">
                  <c:v>0.486486486486487</c:v>
                </c:pt>
                <c:pt idx="333">
                  <c:v>0.533333333333333</c:v>
                </c:pt>
                <c:pt idx="334">
                  <c:v>0.498666666666667</c:v>
                </c:pt>
                <c:pt idx="335">
                  <c:v>0.470588235294118</c:v>
                </c:pt>
                <c:pt idx="336">
                  <c:v>0.423076923076923</c:v>
                </c:pt>
                <c:pt idx="337">
                  <c:v>0.445054945054945</c:v>
                </c:pt>
                <c:pt idx="338">
                  <c:v>0.43312101910828</c:v>
                </c:pt>
                <c:pt idx="339">
                  <c:v>0.543859649122807</c:v>
                </c:pt>
                <c:pt idx="340">
                  <c:v>0.0666666666666667</c:v>
                </c:pt>
                <c:pt idx="341">
                  <c:v>0.409638554216867</c:v>
                </c:pt>
                <c:pt idx="342">
                  <c:v>0.466257668711656</c:v>
                </c:pt>
                <c:pt idx="343">
                  <c:v>0.547486033519553</c:v>
                </c:pt>
                <c:pt idx="344">
                  <c:v>0.514705882352941</c:v>
                </c:pt>
                <c:pt idx="345">
                  <c:v>0.6171875</c:v>
                </c:pt>
                <c:pt idx="346">
                  <c:v>0.488636363636364</c:v>
                </c:pt>
                <c:pt idx="347">
                  <c:v>0.447552447552448</c:v>
                </c:pt>
                <c:pt idx="348">
                  <c:v>0.518518518518519</c:v>
                </c:pt>
                <c:pt idx="349">
                  <c:v>0.443298969072165</c:v>
                </c:pt>
                <c:pt idx="350">
                  <c:v>0.510638297872339</c:v>
                </c:pt>
                <c:pt idx="351">
                  <c:v>0.514705882352941</c:v>
                </c:pt>
                <c:pt idx="352">
                  <c:v>0.461538461538462</c:v>
                </c:pt>
                <c:pt idx="353">
                  <c:v>0.49079754601227</c:v>
                </c:pt>
                <c:pt idx="354">
                  <c:v>0.524390243902437</c:v>
                </c:pt>
                <c:pt idx="355">
                  <c:v>0.268292682926829</c:v>
                </c:pt>
                <c:pt idx="356">
                  <c:v>0.23972602739726</c:v>
                </c:pt>
                <c:pt idx="357">
                  <c:v>0.513661202185794</c:v>
                </c:pt>
                <c:pt idx="358">
                  <c:v>0.553191489361702</c:v>
                </c:pt>
                <c:pt idx="359">
                  <c:v>0.527777777777778</c:v>
                </c:pt>
                <c:pt idx="360">
                  <c:v>0.41726618705036</c:v>
                </c:pt>
                <c:pt idx="361">
                  <c:v>0.482456140350877</c:v>
                </c:pt>
                <c:pt idx="362">
                  <c:v>0.589473684210526</c:v>
                </c:pt>
                <c:pt idx="363">
                  <c:v>0.401639344262295</c:v>
                </c:pt>
                <c:pt idx="364">
                  <c:v>0.410958904109589</c:v>
                </c:pt>
                <c:pt idx="365">
                  <c:v>0.447761194029851</c:v>
                </c:pt>
                <c:pt idx="366">
                  <c:v>0.483870967741937</c:v>
                </c:pt>
                <c:pt idx="367">
                  <c:v>0.493243243243243</c:v>
                </c:pt>
                <c:pt idx="368">
                  <c:v>0.489130434782609</c:v>
                </c:pt>
                <c:pt idx="369">
                  <c:v>0.491935483870968</c:v>
                </c:pt>
                <c:pt idx="370">
                  <c:v>0.385281385281385</c:v>
                </c:pt>
                <c:pt idx="371">
                  <c:v>0.505747126436783</c:v>
                </c:pt>
                <c:pt idx="372">
                  <c:v>0.46875</c:v>
                </c:pt>
                <c:pt idx="373">
                  <c:v>0.4375</c:v>
                </c:pt>
                <c:pt idx="374">
                  <c:v>0.507246376811594</c:v>
                </c:pt>
                <c:pt idx="375">
                  <c:v>0.451827242524917</c:v>
                </c:pt>
                <c:pt idx="376">
                  <c:v>0.480088495575223</c:v>
                </c:pt>
                <c:pt idx="377">
                  <c:v>0.464285714285714</c:v>
                </c:pt>
                <c:pt idx="378">
                  <c:v>0.494791666666667</c:v>
                </c:pt>
                <c:pt idx="379">
                  <c:v>0.45</c:v>
                </c:pt>
                <c:pt idx="380">
                  <c:v>0.401960784313726</c:v>
                </c:pt>
                <c:pt idx="381">
                  <c:v>0.458677685950414</c:v>
                </c:pt>
                <c:pt idx="382">
                  <c:v>0.51937984496124</c:v>
                </c:pt>
                <c:pt idx="383">
                  <c:v>0.579710144927536</c:v>
                </c:pt>
                <c:pt idx="384">
                  <c:v>0.446043165467626</c:v>
                </c:pt>
                <c:pt idx="385">
                  <c:v>0.36231884057971</c:v>
                </c:pt>
                <c:pt idx="386">
                  <c:v>0.437869822485207</c:v>
                </c:pt>
                <c:pt idx="387">
                  <c:v>0.370370370370372</c:v>
                </c:pt>
                <c:pt idx="388">
                  <c:v>0.526315789473684</c:v>
                </c:pt>
                <c:pt idx="389">
                  <c:v>0.545871559633029</c:v>
                </c:pt>
                <c:pt idx="390">
                  <c:v>0.432835820895522</c:v>
                </c:pt>
                <c:pt idx="391">
                  <c:v>0.582677165354331</c:v>
                </c:pt>
                <c:pt idx="392">
                  <c:v>0.647058823529415</c:v>
                </c:pt>
                <c:pt idx="393">
                  <c:v>0.39906103286385</c:v>
                </c:pt>
                <c:pt idx="394">
                  <c:v>0.4</c:v>
                </c:pt>
                <c:pt idx="395">
                  <c:v>0.483754512635379</c:v>
                </c:pt>
                <c:pt idx="396">
                  <c:v>0.43010752688172</c:v>
                </c:pt>
                <c:pt idx="397">
                  <c:v>0.48876404494382</c:v>
                </c:pt>
                <c:pt idx="398">
                  <c:v>0.340659340659341</c:v>
                </c:pt>
                <c:pt idx="399">
                  <c:v>0.0972222222222222</c:v>
                </c:pt>
                <c:pt idx="400">
                  <c:v>0.1625</c:v>
                </c:pt>
                <c:pt idx="401">
                  <c:v>0.281818181818182</c:v>
                </c:pt>
                <c:pt idx="402">
                  <c:v>0.503703703703704</c:v>
                </c:pt>
                <c:pt idx="403">
                  <c:v>0.522388059701491</c:v>
                </c:pt>
                <c:pt idx="404">
                  <c:v>0.411016949152544</c:v>
                </c:pt>
                <c:pt idx="405">
                  <c:v>0.512195121951218</c:v>
                </c:pt>
                <c:pt idx="406">
                  <c:v>0.543859649122807</c:v>
                </c:pt>
                <c:pt idx="407">
                  <c:v>0.679245283018872</c:v>
                </c:pt>
                <c:pt idx="408">
                  <c:v>0.483606557377051</c:v>
                </c:pt>
                <c:pt idx="409">
                  <c:v>0.531914893617022</c:v>
                </c:pt>
                <c:pt idx="410">
                  <c:v>0.414141414141414</c:v>
                </c:pt>
                <c:pt idx="411">
                  <c:v>0.471428571428572</c:v>
                </c:pt>
                <c:pt idx="412">
                  <c:v>0.479638009049774</c:v>
                </c:pt>
                <c:pt idx="413">
                  <c:v>0.494117647058824</c:v>
                </c:pt>
                <c:pt idx="414">
                  <c:v>0.3013698630137</c:v>
                </c:pt>
                <c:pt idx="415">
                  <c:v>0.678571428571431</c:v>
                </c:pt>
                <c:pt idx="416">
                  <c:v>0.461224489795919</c:v>
                </c:pt>
                <c:pt idx="417">
                  <c:v>0.543726235741445</c:v>
                </c:pt>
                <c:pt idx="418">
                  <c:v>0.471774193548387</c:v>
                </c:pt>
                <c:pt idx="419">
                  <c:v>0.438155136268344</c:v>
                </c:pt>
                <c:pt idx="420">
                  <c:v>0.457912457912459</c:v>
                </c:pt>
                <c:pt idx="421">
                  <c:v>0.510638297872339</c:v>
                </c:pt>
                <c:pt idx="422">
                  <c:v>0.453514739229025</c:v>
                </c:pt>
                <c:pt idx="423">
                  <c:v>0.56</c:v>
                </c:pt>
                <c:pt idx="424">
                  <c:v>0.405405405405405</c:v>
                </c:pt>
                <c:pt idx="425">
                  <c:v>0.440944881889765</c:v>
                </c:pt>
                <c:pt idx="426">
                  <c:v>0.441558441558442</c:v>
                </c:pt>
                <c:pt idx="427">
                  <c:v>0.45859872611465</c:v>
                </c:pt>
                <c:pt idx="428">
                  <c:v>0.451219512195122</c:v>
                </c:pt>
                <c:pt idx="429">
                  <c:v>0.506329113924051</c:v>
                </c:pt>
                <c:pt idx="430">
                  <c:v>0.536885245901638</c:v>
                </c:pt>
                <c:pt idx="431">
                  <c:v>0.453703703703704</c:v>
                </c:pt>
                <c:pt idx="432">
                  <c:v>0.438931297709924</c:v>
                </c:pt>
                <c:pt idx="433">
                  <c:v>0.526610644257703</c:v>
                </c:pt>
                <c:pt idx="434">
                  <c:v>0.402173913043478</c:v>
                </c:pt>
                <c:pt idx="435">
                  <c:v>0.534759358288773</c:v>
                </c:pt>
                <c:pt idx="436">
                  <c:v>0.607142857142859</c:v>
                </c:pt>
                <c:pt idx="437">
                  <c:v>0.42241379310345</c:v>
                </c:pt>
                <c:pt idx="438">
                  <c:v>0.501742160278746</c:v>
                </c:pt>
                <c:pt idx="439">
                  <c:v>0.496951219512195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072440"/>
        <c:axId val="2132077336"/>
      </c:scatterChart>
      <c:valAx>
        <c:axId val="213207244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2077336"/>
        <c:crosses val="autoZero"/>
        <c:crossBetween val="midCat"/>
        <c:majorUnit val="2.0E7"/>
        <c:minorUnit val="4.0E6"/>
      </c:valAx>
      <c:valAx>
        <c:axId val="2132077336"/>
        <c:scaling>
          <c:orientation val="minMax"/>
          <c:max val="1.0"/>
        </c:scaling>
        <c:delete val="0"/>
        <c:axPos val="l"/>
        <c:majorGridlines>
          <c:spPr>
            <a:effectLst/>
          </c:spPr>
        </c:majorGridlines>
        <c:numFmt formatCode="General" sourceLinked="0"/>
        <c:majorTickMark val="out"/>
        <c:minorTickMark val="none"/>
        <c:tickLblPos val="nextTo"/>
        <c:crossAx val="2132072440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</a:t>
            </a:r>
            <a:r>
              <a:rPr lang="en-US" b="0" dirty="0" smtClean="0"/>
              <a:t>of </a:t>
            </a:r>
            <a:r>
              <a:rPr lang="en-US" b="0" dirty="0"/>
              <a:t>chromosome</a:t>
            </a:r>
            <a:r>
              <a:rPr lang="en-US" b="0" baseline="0" dirty="0"/>
              <a:t> 16 in </a:t>
            </a:r>
            <a:r>
              <a:rPr lang="en-US" b="0" baseline="0" dirty="0" smtClean="0"/>
              <a:t>S24</a:t>
            </a:r>
            <a:endParaRPr lang="en-US" b="0" dirty="0"/>
          </a:p>
        </c:rich>
      </c:tx>
      <c:layout>
        <c:manualLayout>
          <c:xMode val="edge"/>
          <c:yMode val="edge"/>
          <c:x val="0.223323929240604"/>
          <c:y val="0.048557280547893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07709132512284"/>
          <c:y val="0.140504443523507"/>
          <c:w val="0.838671862731408"/>
          <c:h val="0.786245107519456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chemeClr val="accent1">
                  <a:lumMod val="75000"/>
                </a:schemeClr>
              </a:solidFill>
            </c:spPr>
          </c:marker>
          <c:xVal>
            <c:numRef>
              <c:f>'EOH7 '!$V$5:$V$475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'!$Z$5:$Z$475</c:f>
              <c:numCache>
                <c:formatCode>0.00</c:formatCode>
                <c:ptCount val="471"/>
                <c:pt idx="0">
                  <c:v>0.17741935483871</c:v>
                </c:pt>
                <c:pt idx="1">
                  <c:v>0.749019607843139</c:v>
                </c:pt>
                <c:pt idx="2">
                  <c:v>0.790123456790125</c:v>
                </c:pt>
                <c:pt idx="3">
                  <c:v>0.805084745762709</c:v>
                </c:pt>
                <c:pt idx="4">
                  <c:v>0.142857142857143</c:v>
                </c:pt>
                <c:pt idx="5">
                  <c:v>0.181034482758621</c:v>
                </c:pt>
                <c:pt idx="6">
                  <c:v>0.204081632653061</c:v>
                </c:pt>
                <c:pt idx="7">
                  <c:v>0.171875</c:v>
                </c:pt>
                <c:pt idx="8">
                  <c:v>0.751131221719457</c:v>
                </c:pt>
                <c:pt idx="9">
                  <c:v>0.840909090909094</c:v>
                </c:pt>
                <c:pt idx="10">
                  <c:v>0.843283582089552</c:v>
                </c:pt>
                <c:pt idx="11">
                  <c:v>0.815789473684213</c:v>
                </c:pt>
                <c:pt idx="12">
                  <c:v>0.757009345794393</c:v>
                </c:pt>
                <c:pt idx="13">
                  <c:v>0.794871794871795</c:v>
                </c:pt>
                <c:pt idx="14">
                  <c:v>0.148760330578513</c:v>
                </c:pt>
                <c:pt idx="15">
                  <c:v>0.767441860465119</c:v>
                </c:pt>
                <c:pt idx="16">
                  <c:v>0.847222222222222</c:v>
                </c:pt>
                <c:pt idx="17">
                  <c:v>0.848214285714286</c:v>
                </c:pt>
                <c:pt idx="18">
                  <c:v>0.16875</c:v>
                </c:pt>
                <c:pt idx="19">
                  <c:v>0.14792899408284</c:v>
                </c:pt>
                <c:pt idx="20">
                  <c:v>0.149090909090909</c:v>
                </c:pt>
                <c:pt idx="21">
                  <c:v>0.887850467289721</c:v>
                </c:pt>
                <c:pt idx="22">
                  <c:v>0.800925925925924</c:v>
                </c:pt>
                <c:pt idx="23">
                  <c:v>0.761061946902653</c:v>
                </c:pt>
                <c:pt idx="24">
                  <c:v>0.822222222222222</c:v>
                </c:pt>
                <c:pt idx="25">
                  <c:v>0.792452830188681</c:v>
                </c:pt>
                <c:pt idx="26">
                  <c:v>0.777777777777779</c:v>
                </c:pt>
                <c:pt idx="27">
                  <c:v>0.780487804878049</c:v>
                </c:pt>
                <c:pt idx="28">
                  <c:v>0.796428571428573</c:v>
                </c:pt>
                <c:pt idx="29">
                  <c:v>0.746666666666667</c:v>
                </c:pt>
                <c:pt idx="30">
                  <c:v>0.205882352941176</c:v>
                </c:pt>
                <c:pt idx="31">
                  <c:v>0.178082191780822</c:v>
                </c:pt>
                <c:pt idx="32">
                  <c:v>0.180094786729858</c:v>
                </c:pt>
                <c:pt idx="33">
                  <c:v>0.811475409836066</c:v>
                </c:pt>
                <c:pt idx="34">
                  <c:v>0.748201438848922</c:v>
                </c:pt>
                <c:pt idx="35">
                  <c:v>0.149779735682819</c:v>
                </c:pt>
                <c:pt idx="36">
                  <c:v>0.188976377952756</c:v>
                </c:pt>
                <c:pt idx="37">
                  <c:v>0.131578947368421</c:v>
                </c:pt>
                <c:pt idx="38">
                  <c:v>0.167164179104478</c:v>
                </c:pt>
                <c:pt idx="39">
                  <c:v>0.816326530612245</c:v>
                </c:pt>
                <c:pt idx="40">
                  <c:v>0.104895104895105</c:v>
                </c:pt>
                <c:pt idx="41">
                  <c:v>0.214285714285714</c:v>
                </c:pt>
                <c:pt idx="42">
                  <c:v>0.12</c:v>
                </c:pt>
                <c:pt idx="43">
                  <c:v>0.731707317073175</c:v>
                </c:pt>
                <c:pt idx="44">
                  <c:v>0.810344827586208</c:v>
                </c:pt>
                <c:pt idx="45">
                  <c:v>0.178947368421053</c:v>
                </c:pt>
                <c:pt idx="46">
                  <c:v>0.732142857142859</c:v>
                </c:pt>
                <c:pt idx="47">
                  <c:v>0.88888888888889</c:v>
                </c:pt>
                <c:pt idx="48">
                  <c:v>0.844827586206898</c:v>
                </c:pt>
                <c:pt idx="49">
                  <c:v>0.844765342960289</c:v>
                </c:pt>
                <c:pt idx="50">
                  <c:v>0.803571428571429</c:v>
                </c:pt>
                <c:pt idx="51">
                  <c:v>0.858024691358027</c:v>
                </c:pt>
                <c:pt idx="52">
                  <c:v>0.731343283582091</c:v>
                </c:pt>
                <c:pt idx="53">
                  <c:v>0.758490566037736</c:v>
                </c:pt>
                <c:pt idx="54">
                  <c:v>0.828125000000002</c:v>
                </c:pt>
                <c:pt idx="55">
                  <c:v>0.155</c:v>
                </c:pt>
                <c:pt idx="56">
                  <c:v>0.835714285714285</c:v>
                </c:pt>
                <c:pt idx="57">
                  <c:v>0.447513812154696</c:v>
                </c:pt>
                <c:pt idx="58">
                  <c:v>0.796116504854366</c:v>
                </c:pt>
                <c:pt idx="59">
                  <c:v>0.171875</c:v>
                </c:pt>
                <c:pt idx="60">
                  <c:v>0.146666666666667</c:v>
                </c:pt>
                <c:pt idx="61">
                  <c:v>0.195488721804511</c:v>
                </c:pt>
                <c:pt idx="62">
                  <c:v>0.184210526315789</c:v>
                </c:pt>
                <c:pt idx="63">
                  <c:v>0.132743362831859</c:v>
                </c:pt>
                <c:pt idx="64">
                  <c:v>0.191666666666667</c:v>
                </c:pt>
                <c:pt idx="65">
                  <c:v>0.117647058823529</c:v>
                </c:pt>
                <c:pt idx="66">
                  <c:v>0.123456790123457</c:v>
                </c:pt>
                <c:pt idx="67">
                  <c:v>0.155555555555556</c:v>
                </c:pt>
                <c:pt idx="68">
                  <c:v>0.128834355828221</c:v>
                </c:pt>
                <c:pt idx="69">
                  <c:v>0.132978723404255</c:v>
                </c:pt>
                <c:pt idx="70">
                  <c:v>0.144303797468354</c:v>
                </c:pt>
                <c:pt idx="71">
                  <c:v>0.0983606557377049</c:v>
                </c:pt>
                <c:pt idx="72">
                  <c:v>0.127058823529412</c:v>
                </c:pt>
                <c:pt idx="73">
                  <c:v>0.163522012578616</c:v>
                </c:pt>
                <c:pt idx="74">
                  <c:v>0.816176470588237</c:v>
                </c:pt>
                <c:pt idx="75">
                  <c:v>0.127450980392157</c:v>
                </c:pt>
                <c:pt idx="76">
                  <c:v>0.834437086092714</c:v>
                </c:pt>
                <c:pt idx="77">
                  <c:v>0.0649350649350649</c:v>
                </c:pt>
                <c:pt idx="78">
                  <c:v>0.758620689655177</c:v>
                </c:pt>
                <c:pt idx="79">
                  <c:v>0.245283018867925</c:v>
                </c:pt>
                <c:pt idx="80">
                  <c:v>0.746478873239439</c:v>
                </c:pt>
                <c:pt idx="81">
                  <c:v>0.785714285714286</c:v>
                </c:pt>
                <c:pt idx="82">
                  <c:v>0.8300283286119</c:v>
                </c:pt>
                <c:pt idx="83">
                  <c:v>0.793650793650796</c:v>
                </c:pt>
                <c:pt idx="84">
                  <c:v>0.785</c:v>
                </c:pt>
                <c:pt idx="85">
                  <c:v>0.783882783882782</c:v>
                </c:pt>
                <c:pt idx="86">
                  <c:v>0.216216216216216</c:v>
                </c:pt>
                <c:pt idx="87">
                  <c:v>0.800982800982799</c:v>
                </c:pt>
                <c:pt idx="88">
                  <c:v>0.844660194174757</c:v>
                </c:pt>
                <c:pt idx="89">
                  <c:v>0.81818181818182</c:v>
                </c:pt>
                <c:pt idx="90">
                  <c:v>0.117948717948718</c:v>
                </c:pt>
                <c:pt idx="91">
                  <c:v>0.256756756756757</c:v>
                </c:pt>
                <c:pt idx="92">
                  <c:v>0.165562913907285</c:v>
                </c:pt>
                <c:pt idx="93">
                  <c:v>0.8</c:v>
                </c:pt>
                <c:pt idx="94">
                  <c:v>0.820987654320989</c:v>
                </c:pt>
                <c:pt idx="95">
                  <c:v>0.846153846153848</c:v>
                </c:pt>
                <c:pt idx="96">
                  <c:v>0.840909090909094</c:v>
                </c:pt>
                <c:pt idx="97">
                  <c:v>0.152777777777778</c:v>
                </c:pt>
                <c:pt idx="98">
                  <c:v>0.180952380952381</c:v>
                </c:pt>
                <c:pt idx="99">
                  <c:v>0.841463414634148</c:v>
                </c:pt>
                <c:pt idx="100">
                  <c:v>0.154929577464789</c:v>
                </c:pt>
                <c:pt idx="101">
                  <c:v>0.751552795031054</c:v>
                </c:pt>
                <c:pt idx="102">
                  <c:v>0.761904761904762</c:v>
                </c:pt>
                <c:pt idx="103">
                  <c:v>0.253623188405797</c:v>
                </c:pt>
                <c:pt idx="104">
                  <c:v>0.811518324607328</c:v>
                </c:pt>
                <c:pt idx="105">
                  <c:v>0.109243697478992</c:v>
                </c:pt>
                <c:pt idx="106">
                  <c:v>0.134715025906736</c:v>
                </c:pt>
                <c:pt idx="107">
                  <c:v>0.141304347826087</c:v>
                </c:pt>
                <c:pt idx="108">
                  <c:v>0.73809523809524</c:v>
                </c:pt>
                <c:pt idx="109">
                  <c:v>0.813813813813815</c:v>
                </c:pt>
                <c:pt idx="110">
                  <c:v>0.181818181818182</c:v>
                </c:pt>
                <c:pt idx="111">
                  <c:v>0.188888888888889</c:v>
                </c:pt>
                <c:pt idx="112">
                  <c:v>0.164948453608248</c:v>
                </c:pt>
                <c:pt idx="113">
                  <c:v>0.175</c:v>
                </c:pt>
                <c:pt idx="114">
                  <c:v>0.2</c:v>
                </c:pt>
                <c:pt idx="115">
                  <c:v>0.150627615062761</c:v>
                </c:pt>
                <c:pt idx="116">
                  <c:v>0.178191489361702</c:v>
                </c:pt>
                <c:pt idx="117">
                  <c:v>0.180952380952381</c:v>
                </c:pt>
                <c:pt idx="118">
                  <c:v>0.190909090909091</c:v>
                </c:pt>
                <c:pt idx="119">
                  <c:v>0.16304347826087</c:v>
                </c:pt>
                <c:pt idx="120">
                  <c:v>0.163265306122449</c:v>
                </c:pt>
                <c:pt idx="121">
                  <c:v>0.844720496894413</c:v>
                </c:pt>
                <c:pt idx="122">
                  <c:v>0.135678391959799</c:v>
                </c:pt>
                <c:pt idx="123">
                  <c:v>0.193877551020408</c:v>
                </c:pt>
                <c:pt idx="124">
                  <c:v>0.8671875</c:v>
                </c:pt>
                <c:pt idx="125">
                  <c:v>0.849710982658961</c:v>
                </c:pt>
                <c:pt idx="126">
                  <c:v>0.825242718446602</c:v>
                </c:pt>
                <c:pt idx="127">
                  <c:v>0.838028169014086</c:v>
                </c:pt>
                <c:pt idx="128">
                  <c:v>0.192307692307692</c:v>
                </c:pt>
                <c:pt idx="129">
                  <c:v>0.795321637426902</c:v>
                </c:pt>
                <c:pt idx="130">
                  <c:v>0.151162790697674</c:v>
                </c:pt>
                <c:pt idx="131">
                  <c:v>0.138157894736842</c:v>
                </c:pt>
                <c:pt idx="132">
                  <c:v>0.156521739130435</c:v>
                </c:pt>
                <c:pt idx="133">
                  <c:v>0.237068965517242</c:v>
                </c:pt>
                <c:pt idx="134">
                  <c:v>0.133928571428571</c:v>
                </c:pt>
                <c:pt idx="135">
                  <c:v>0.161764705882353</c:v>
                </c:pt>
                <c:pt idx="136">
                  <c:v>0.197674418604651</c:v>
                </c:pt>
                <c:pt idx="137">
                  <c:v>0.168316831683168</c:v>
                </c:pt>
                <c:pt idx="138">
                  <c:v>0.193236714975845</c:v>
                </c:pt>
                <c:pt idx="139">
                  <c:v>0.171428571428571</c:v>
                </c:pt>
                <c:pt idx="140">
                  <c:v>0.177631578947368</c:v>
                </c:pt>
                <c:pt idx="141">
                  <c:v>0.173333333333333</c:v>
                </c:pt>
                <c:pt idx="142">
                  <c:v>0.796296296296298</c:v>
                </c:pt>
                <c:pt idx="143">
                  <c:v>0.838150289017341</c:v>
                </c:pt>
                <c:pt idx="144">
                  <c:v>0.771428571428575</c:v>
                </c:pt>
                <c:pt idx="145">
                  <c:v>0.835227272727273</c:v>
                </c:pt>
                <c:pt idx="146">
                  <c:v>0.799373040752348</c:v>
                </c:pt>
                <c:pt idx="147">
                  <c:v>0.177083333333333</c:v>
                </c:pt>
                <c:pt idx="148">
                  <c:v>0.192592592592593</c:v>
                </c:pt>
                <c:pt idx="149">
                  <c:v>0.188888888888889</c:v>
                </c:pt>
                <c:pt idx="150">
                  <c:v>0.157303370786517</c:v>
                </c:pt>
                <c:pt idx="151">
                  <c:v>0.814814814814816</c:v>
                </c:pt>
                <c:pt idx="152">
                  <c:v>0.865384615384617</c:v>
                </c:pt>
                <c:pt idx="153">
                  <c:v>0.791044776119406</c:v>
                </c:pt>
                <c:pt idx="154">
                  <c:v>0.790123456790125</c:v>
                </c:pt>
                <c:pt idx="155">
                  <c:v>0.78525641025641</c:v>
                </c:pt>
                <c:pt idx="156">
                  <c:v>0.825757575757576</c:v>
                </c:pt>
                <c:pt idx="157">
                  <c:v>0.125628140703517</c:v>
                </c:pt>
                <c:pt idx="158">
                  <c:v>0.134020618556701</c:v>
                </c:pt>
                <c:pt idx="159">
                  <c:v>0.197802197802198</c:v>
                </c:pt>
                <c:pt idx="160">
                  <c:v>0.816666666666666</c:v>
                </c:pt>
                <c:pt idx="161">
                  <c:v>0.80281690140845</c:v>
                </c:pt>
                <c:pt idx="162">
                  <c:v>0.736363636363638</c:v>
                </c:pt>
                <c:pt idx="163">
                  <c:v>0.157894736842106</c:v>
                </c:pt>
                <c:pt idx="164">
                  <c:v>0.849557522123895</c:v>
                </c:pt>
                <c:pt idx="165">
                  <c:v>0.10062893081761</c:v>
                </c:pt>
                <c:pt idx="166">
                  <c:v>0.696202531645571</c:v>
                </c:pt>
                <c:pt idx="167">
                  <c:v>0.142857142857143</c:v>
                </c:pt>
                <c:pt idx="168">
                  <c:v>0.785507246376812</c:v>
                </c:pt>
                <c:pt idx="169">
                  <c:v>0.192982456140351</c:v>
                </c:pt>
                <c:pt idx="170">
                  <c:v>0.260869565217392</c:v>
                </c:pt>
                <c:pt idx="171">
                  <c:v>0.142857142857143</c:v>
                </c:pt>
                <c:pt idx="172">
                  <c:v>0.793478260869565</c:v>
                </c:pt>
                <c:pt idx="173">
                  <c:v>0.473451327433628</c:v>
                </c:pt>
                <c:pt idx="174">
                  <c:v>0.447058823529412</c:v>
                </c:pt>
                <c:pt idx="175">
                  <c:v>0.450980392156863</c:v>
                </c:pt>
                <c:pt idx="176">
                  <c:v>0.333333333333333</c:v>
                </c:pt>
                <c:pt idx="177">
                  <c:v>0.512820512820514</c:v>
                </c:pt>
                <c:pt idx="178">
                  <c:v>0.48314606741573</c:v>
                </c:pt>
                <c:pt idx="179">
                  <c:v>0.391304347826087</c:v>
                </c:pt>
                <c:pt idx="180">
                  <c:v>0.507462686567163</c:v>
                </c:pt>
                <c:pt idx="181">
                  <c:v>0.405128205128205</c:v>
                </c:pt>
                <c:pt idx="182">
                  <c:v>0.448275862068966</c:v>
                </c:pt>
                <c:pt idx="183">
                  <c:v>0.488188976377955</c:v>
                </c:pt>
                <c:pt idx="184">
                  <c:v>0.518248175182482</c:v>
                </c:pt>
                <c:pt idx="185">
                  <c:v>0.451923076923077</c:v>
                </c:pt>
                <c:pt idx="186">
                  <c:v>0.43421052631579</c:v>
                </c:pt>
                <c:pt idx="187">
                  <c:v>0.45859872611465</c:v>
                </c:pt>
                <c:pt idx="188">
                  <c:v>0.414893617021277</c:v>
                </c:pt>
                <c:pt idx="189">
                  <c:v>0.429184549356223</c:v>
                </c:pt>
                <c:pt idx="190">
                  <c:v>0.459183673469388</c:v>
                </c:pt>
                <c:pt idx="191">
                  <c:v>0.483050847457627</c:v>
                </c:pt>
                <c:pt idx="192">
                  <c:v>0.566433566433567</c:v>
                </c:pt>
                <c:pt idx="193">
                  <c:v>0.566037735849057</c:v>
                </c:pt>
                <c:pt idx="194">
                  <c:v>0.436363636363637</c:v>
                </c:pt>
                <c:pt idx="195">
                  <c:v>0.486577181208055</c:v>
                </c:pt>
                <c:pt idx="196">
                  <c:v>0.508021390374332</c:v>
                </c:pt>
                <c:pt idx="197">
                  <c:v>0.471875</c:v>
                </c:pt>
                <c:pt idx="198">
                  <c:v>0.463687150837989</c:v>
                </c:pt>
                <c:pt idx="199">
                  <c:v>0.411538461538462</c:v>
                </c:pt>
                <c:pt idx="200">
                  <c:v>0.534482758620688</c:v>
                </c:pt>
                <c:pt idx="201">
                  <c:v>0.440677966101695</c:v>
                </c:pt>
                <c:pt idx="202">
                  <c:v>0.430205949656751</c:v>
                </c:pt>
                <c:pt idx="203">
                  <c:v>0.503030303030301</c:v>
                </c:pt>
                <c:pt idx="204">
                  <c:v>0.463636363636364</c:v>
                </c:pt>
                <c:pt idx="205">
                  <c:v>0.467680608365019</c:v>
                </c:pt>
                <c:pt idx="206">
                  <c:v>0.506024096385544</c:v>
                </c:pt>
                <c:pt idx="207">
                  <c:v>0.481481481481482</c:v>
                </c:pt>
                <c:pt idx="208">
                  <c:v>0.479224376731302</c:v>
                </c:pt>
                <c:pt idx="209">
                  <c:v>0.466666666666667</c:v>
                </c:pt>
                <c:pt idx="210">
                  <c:v>0.426751592356688</c:v>
                </c:pt>
                <c:pt idx="211">
                  <c:v>0.382165605095542</c:v>
                </c:pt>
                <c:pt idx="212">
                  <c:v>0.460829493087559</c:v>
                </c:pt>
                <c:pt idx="213">
                  <c:v>0.508474576271188</c:v>
                </c:pt>
                <c:pt idx="214">
                  <c:v>0.56</c:v>
                </c:pt>
                <c:pt idx="215">
                  <c:v>0.485714285714287</c:v>
                </c:pt>
                <c:pt idx="216">
                  <c:v>0.509433962264149</c:v>
                </c:pt>
                <c:pt idx="217">
                  <c:v>0.573333333333334</c:v>
                </c:pt>
                <c:pt idx="218">
                  <c:v>0.619047619047621</c:v>
                </c:pt>
                <c:pt idx="219">
                  <c:v>0.487356321839082</c:v>
                </c:pt>
                <c:pt idx="220">
                  <c:v>0.490196078431372</c:v>
                </c:pt>
                <c:pt idx="221">
                  <c:v>0.467700258397933</c:v>
                </c:pt>
                <c:pt idx="222">
                  <c:v>0.427672955974845</c:v>
                </c:pt>
                <c:pt idx="223">
                  <c:v>0.467948717948718</c:v>
                </c:pt>
                <c:pt idx="224">
                  <c:v>0.44047619047619</c:v>
                </c:pt>
                <c:pt idx="225">
                  <c:v>0.404761904761905</c:v>
                </c:pt>
                <c:pt idx="226">
                  <c:v>0.517241379310345</c:v>
                </c:pt>
                <c:pt idx="227">
                  <c:v>0.450704225352113</c:v>
                </c:pt>
                <c:pt idx="228">
                  <c:v>0.481927710843374</c:v>
                </c:pt>
                <c:pt idx="229">
                  <c:v>0.467980295566503</c:v>
                </c:pt>
                <c:pt idx="230">
                  <c:v>0.522522522522523</c:v>
                </c:pt>
                <c:pt idx="231">
                  <c:v>0.4140625</c:v>
                </c:pt>
                <c:pt idx="232">
                  <c:v>0.466666666666667</c:v>
                </c:pt>
                <c:pt idx="233">
                  <c:v>0.514705882352941</c:v>
                </c:pt>
                <c:pt idx="234">
                  <c:v>0.552941176470593</c:v>
                </c:pt>
                <c:pt idx="235">
                  <c:v>0.547826086956522</c:v>
                </c:pt>
                <c:pt idx="236">
                  <c:v>0.447368421052632</c:v>
                </c:pt>
                <c:pt idx="237">
                  <c:v>0.398876404494383</c:v>
                </c:pt>
                <c:pt idx="238">
                  <c:v>0.525641025641027</c:v>
                </c:pt>
                <c:pt idx="239">
                  <c:v>0.463235294117647</c:v>
                </c:pt>
                <c:pt idx="240">
                  <c:v>0.511848341232227</c:v>
                </c:pt>
                <c:pt idx="241">
                  <c:v>0.489583333333333</c:v>
                </c:pt>
                <c:pt idx="242">
                  <c:v>0.541353383458647</c:v>
                </c:pt>
                <c:pt idx="243">
                  <c:v>0.409090909090909</c:v>
                </c:pt>
                <c:pt idx="244">
                  <c:v>0.548571428571429</c:v>
                </c:pt>
                <c:pt idx="245">
                  <c:v>0.588235294117646</c:v>
                </c:pt>
                <c:pt idx="246">
                  <c:v>0.534653465346535</c:v>
                </c:pt>
                <c:pt idx="247">
                  <c:v>0.4609375</c:v>
                </c:pt>
                <c:pt idx="248">
                  <c:v>0.45360824742268</c:v>
                </c:pt>
                <c:pt idx="249">
                  <c:v>0.530864197530864</c:v>
                </c:pt>
                <c:pt idx="250">
                  <c:v>0.516129032258067</c:v>
                </c:pt>
                <c:pt idx="251">
                  <c:v>0.474452554744525</c:v>
                </c:pt>
                <c:pt idx="252">
                  <c:v>0.457943925233645</c:v>
                </c:pt>
                <c:pt idx="253">
                  <c:v>0.36046511627907</c:v>
                </c:pt>
                <c:pt idx="254">
                  <c:v>0.426573426573427</c:v>
                </c:pt>
                <c:pt idx="255">
                  <c:v>0.475308641975309</c:v>
                </c:pt>
                <c:pt idx="256">
                  <c:v>0.505617977528091</c:v>
                </c:pt>
                <c:pt idx="257">
                  <c:v>0.521739130434784</c:v>
                </c:pt>
                <c:pt idx="258">
                  <c:v>0.428571428571429</c:v>
                </c:pt>
                <c:pt idx="259">
                  <c:v>0.515151515151515</c:v>
                </c:pt>
                <c:pt idx="260">
                  <c:v>0.472222222222222</c:v>
                </c:pt>
                <c:pt idx="261">
                  <c:v>0.455525606469003</c:v>
                </c:pt>
                <c:pt idx="262">
                  <c:v>0.483870967741937</c:v>
                </c:pt>
                <c:pt idx="263">
                  <c:v>0.47107438016529</c:v>
                </c:pt>
                <c:pt idx="264">
                  <c:v>0.50625</c:v>
                </c:pt>
                <c:pt idx="265">
                  <c:v>0.409090909090909</c:v>
                </c:pt>
                <c:pt idx="266">
                  <c:v>0.480769230769231</c:v>
                </c:pt>
                <c:pt idx="267">
                  <c:v>0.495867768595043</c:v>
                </c:pt>
                <c:pt idx="268">
                  <c:v>0.412556053811659</c:v>
                </c:pt>
                <c:pt idx="269">
                  <c:v>0.485507246376812</c:v>
                </c:pt>
                <c:pt idx="270">
                  <c:v>0.535714285714286</c:v>
                </c:pt>
                <c:pt idx="271">
                  <c:v>0.407766990291262</c:v>
                </c:pt>
                <c:pt idx="272">
                  <c:v>0.425925925925927</c:v>
                </c:pt>
                <c:pt idx="273">
                  <c:v>0.505300353356891</c:v>
                </c:pt>
                <c:pt idx="274">
                  <c:v>0.545454545454545</c:v>
                </c:pt>
                <c:pt idx="275">
                  <c:v>0.462264150943396</c:v>
                </c:pt>
                <c:pt idx="276">
                  <c:v>0.455696202531646</c:v>
                </c:pt>
                <c:pt idx="277">
                  <c:v>0.504761904761903</c:v>
                </c:pt>
                <c:pt idx="278">
                  <c:v>0.538461538461538</c:v>
                </c:pt>
                <c:pt idx="279">
                  <c:v>0.490291262135922</c:v>
                </c:pt>
                <c:pt idx="280">
                  <c:v>0.504310344827584</c:v>
                </c:pt>
                <c:pt idx="281">
                  <c:v>0.541379310344829</c:v>
                </c:pt>
                <c:pt idx="282">
                  <c:v>0.483516483516484</c:v>
                </c:pt>
                <c:pt idx="283">
                  <c:v>0.454918032786885</c:v>
                </c:pt>
                <c:pt idx="284">
                  <c:v>0.468421052631579</c:v>
                </c:pt>
                <c:pt idx="285">
                  <c:v>0.446502057613169</c:v>
                </c:pt>
                <c:pt idx="286">
                  <c:v>0.456338028169014</c:v>
                </c:pt>
                <c:pt idx="287">
                  <c:v>0.40268456375839</c:v>
                </c:pt>
                <c:pt idx="288">
                  <c:v>0.445945945945946</c:v>
                </c:pt>
                <c:pt idx="289">
                  <c:v>0.446808510638298</c:v>
                </c:pt>
                <c:pt idx="290">
                  <c:v>0.509009009009009</c:v>
                </c:pt>
                <c:pt idx="291">
                  <c:v>0.497354497354499</c:v>
                </c:pt>
                <c:pt idx="292">
                  <c:v>0.47887323943662</c:v>
                </c:pt>
                <c:pt idx="293">
                  <c:v>0.483050847457627</c:v>
                </c:pt>
                <c:pt idx="294">
                  <c:v>0.45390070921986</c:v>
                </c:pt>
                <c:pt idx="295">
                  <c:v>0.403314917127073</c:v>
                </c:pt>
                <c:pt idx="296">
                  <c:v>0.420792079207921</c:v>
                </c:pt>
                <c:pt idx="297">
                  <c:v>0.477218225419665</c:v>
                </c:pt>
                <c:pt idx="298">
                  <c:v>0.539823008849558</c:v>
                </c:pt>
                <c:pt idx="299">
                  <c:v>0.41747572815534</c:v>
                </c:pt>
                <c:pt idx="300">
                  <c:v>0.443396226415094</c:v>
                </c:pt>
                <c:pt idx="301">
                  <c:v>0.541666666666667</c:v>
                </c:pt>
                <c:pt idx="302">
                  <c:v>0.415094339622642</c:v>
                </c:pt>
                <c:pt idx="303">
                  <c:v>0.459574468085106</c:v>
                </c:pt>
                <c:pt idx="304">
                  <c:v>0.476923076923077</c:v>
                </c:pt>
                <c:pt idx="305">
                  <c:v>0.50765306122449</c:v>
                </c:pt>
                <c:pt idx="306">
                  <c:v>0.412698412698413</c:v>
                </c:pt>
                <c:pt idx="307">
                  <c:v>0.446902654867257</c:v>
                </c:pt>
                <c:pt idx="308">
                  <c:v>0.442857142857143</c:v>
                </c:pt>
                <c:pt idx="309">
                  <c:v>0.477611940298507</c:v>
                </c:pt>
                <c:pt idx="310">
                  <c:v>0.44</c:v>
                </c:pt>
                <c:pt idx="311">
                  <c:v>0.483253588516746</c:v>
                </c:pt>
                <c:pt idx="312">
                  <c:v>0.503816793893128</c:v>
                </c:pt>
                <c:pt idx="313">
                  <c:v>0.451612903225808</c:v>
                </c:pt>
                <c:pt idx="314">
                  <c:v>0.434782608695654</c:v>
                </c:pt>
                <c:pt idx="315">
                  <c:v>0.474576271186442</c:v>
                </c:pt>
                <c:pt idx="316">
                  <c:v>0.508620689655174</c:v>
                </c:pt>
                <c:pt idx="317">
                  <c:v>0.479338842975207</c:v>
                </c:pt>
                <c:pt idx="318">
                  <c:v>0.475247524752475</c:v>
                </c:pt>
                <c:pt idx="319">
                  <c:v>0.460526315789475</c:v>
                </c:pt>
                <c:pt idx="320">
                  <c:v>0.282485875706215</c:v>
                </c:pt>
                <c:pt idx="321">
                  <c:v>0.20979020979021</c:v>
                </c:pt>
                <c:pt idx="322">
                  <c:v>0.190476190476191</c:v>
                </c:pt>
                <c:pt idx="323">
                  <c:v>0.44758064516129</c:v>
                </c:pt>
                <c:pt idx="324">
                  <c:v>0.494505494505495</c:v>
                </c:pt>
                <c:pt idx="325">
                  <c:v>0.533333333333333</c:v>
                </c:pt>
                <c:pt idx="326">
                  <c:v>0.489270386266094</c:v>
                </c:pt>
                <c:pt idx="327">
                  <c:v>0.486486486486487</c:v>
                </c:pt>
                <c:pt idx="328">
                  <c:v>0.548872180451128</c:v>
                </c:pt>
                <c:pt idx="329">
                  <c:v>0.35</c:v>
                </c:pt>
                <c:pt idx="330">
                  <c:v>0.476923076923077</c:v>
                </c:pt>
                <c:pt idx="331">
                  <c:v>0.5</c:v>
                </c:pt>
                <c:pt idx="332">
                  <c:v>0.46875</c:v>
                </c:pt>
                <c:pt idx="333">
                  <c:v>0.478260869565218</c:v>
                </c:pt>
                <c:pt idx="334">
                  <c:v>0.457920792079209</c:v>
                </c:pt>
                <c:pt idx="335">
                  <c:v>0.477876106194692</c:v>
                </c:pt>
                <c:pt idx="336">
                  <c:v>0.393333333333333</c:v>
                </c:pt>
                <c:pt idx="337">
                  <c:v>0.372670807453416</c:v>
                </c:pt>
                <c:pt idx="338">
                  <c:v>0.43312101910828</c:v>
                </c:pt>
                <c:pt idx="339">
                  <c:v>0.484615384615385</c:v>
                </c:pt>
                <c:pt idx="340">
                  <c:v>0.153846153846154</c:v>
                </c:pt>
                <c:pt idx="341">
                  <c:v>0.425837320574163</c:v>
                </c:pt>
                <c:pt idx="342">
                  <c:v>0.486033519553073</c:v>
                </c:pt>
                <c:pt idx="343">
                  <c:v>0.447761194029851</c:v>
                </c:pt>
                <c:pt idx="344">
                  <c:v>0.414285714285714</c:v>
                </c:pt>
                <c:pt idx="345">
                  <c:v>0.471544715447154</c:v>
                </c:pt>
                <c:pt idx="346">
                  <c:v>0.540229885057472</c:v>
                </c:pt>
                <c:pt idx="347">
                  <c:v>0.409395973154364</c:v>
                </c:pt>
                <c:pt idx="348">
                  <c:v>0.372549019607843</c:v>
                </c:pt>
                <c:pt idx="349">
                  <c:v>0.592592592592593</c:v>
                </c:pt>
                <c:pt idx="350">
                  <c:v>0.526627218934912</c:v>
                </c:pt>
                <c:pt idx="351">
                  <c:v>0.546875000000002</c:v>
                </c:pt>
                <c:pt idx="352">
                  <c:v>0.506666666666665</c:v>
                </c:pt>
                <c:pt idx="353">
                  <c:v>0.566433566433567</c:v>
                </c:pt>
                <c:pt idx="354">
                  <c:v>0.477272727272728</c:v>
                </c:pt>
                <c:pt idx="355">
                  <c:v>0.181372549019608</c:v>
                </c:pt>
                <c:pt idx="356">
                  <c:v>0.168539325842697</c:v>
                </c:pt>
                <c:pt idx="357">
                  <c:v>0.530054644808743</c:v>
                </c:pt>
                <c:pt idx="358">
                  <c:v>0.519480519480519</c:v>
                </c:pt>
                <c:pt idx="359">
                  <c:v>0.600000000000001</c:v>
                </c:pt>
                <c:pt idx="360">
                  <c:v>0.416107382550335</c:v>
                </c:pt>
                <c:pt idx="361">
                  <c:v>0.435028248587571</c:v>
                </c:pt>
                <c:pt idx="362">
                  <c:v>0.561538461538462</c:v>
                </c:pt>
                <c:pt idx="363">
                  <c:v>0.52</c:v>
                </c:pt>
                <c:pt idx="364">
                  <c:v>0.49561403508772</c:v>
                </c:pt>
                <c:pt idx="365">
                  <c:v>0.509090909090909</c:v>
                </c:pt>
                <c:pt idx="366">
                  <c:v>0.603448275862067</c:v>
                </c:pt>
                <c:pt idx="367">
                  <c:v>0.602836879432624</c:v>
                </c:pt>
                <c:pt idx="368">
                  <c:v>0.43150684931507</c:v>
                </c:pt>
                <c:pt idx="369">
                  <c:v>0.483333333333333</c:v>
                </c:pt>
                <c:pt idx="370">
                  <c:v>0.294339622641509</c:v>
                </c:pt>
                <c:pt idx="371">
                  <c:v>0.54878048780488</c:v>
                </c:pt>
                <c:pt idx="372">
                  <c:v>0.5</c:v>
                </c:pt>
                <c:pt idx="373">
                  <c:v>0.595744680851064</c:v>
                </c:pt>
                <c:pt idx="374">
                  <c:v>0.53488372093023</c:v>
                </c:pt>
                <c:pt idx="375">
                  <c:v>0.486238532110092</c:v>
                </c:pt>
                <c:pt idx="376">
                  <c:v>0.464601769911504</c:v>
                </c:pt>
                <c:pt idx="377">
                  <c:v>0.48134328358209</c:v>
                </c:pt>
                <c:pt idx="378">
                  <c:v>0.49047619047619</c:v>
                </c:pt>
                <c:pt idx="379">
                  <c:v>0.573099415204681</c:v>
                </c:pt>
                <c:pt idx="380">
                  <c:v>0.473684210526316</c:v>
                </c:pt>
                <c:pt idx="381">
                  <c:v>0.470394736842105</c:v>
                </c:pt>
                <c:pt idx="382">
                  <c:v>0.547058823529413</c:v>
                </c:pt>
                <c:pt idx="383">
                  <c:v>0.506849315068496</c:v>
                </c:pt>
                <c:pt idx="384">
                  <c:v>0.458471760797342</c:v>
                </c:pt>
                <c:pt idx="385">
                  <c:v>0.474452554744525</c:v>
                </c:pt>
                <c:pt idx="386">
                  <c:v>0.484076433121019</c:v>
                </c:pt>
                <c:pt idx="387">
                  <c:v>0.459183673469388</c:v>
                </c:pt>
                <c:pt idx="388">
                  <c:v>0.442307692307693</c:v>
                </c:pt>
                <c:pt idx="389">
                  <c:v>0.536796536796537</c:v>
                </c:pt>
                <c:pt idx="390">
                  <c:v>0.609756097560977</c:v>
                </c:pt>
                <c:pt idx="391">
                  <c:v>0.606837606837607</c:v>
                </c:pt>
                <c:pt idx="392">
                  <c:v>0.606741573033711</c:v>
                </c:pt>
                <c:pt idx="393">
                  <c:v>0.446700507614213</c:v>
                </c:pt>
                <c:pt idx="394">
                  <c:v>0.521739130434784</c:v>
                </c:pt>
                <c:pt idx="395">
                  <c:v>0.468965517241379</c:v>
                </c:pt>
                <c:pt idx="396">
                  <c:v>0.572139303482589</c:v>
                </c:pt>
                <c:pt idx="397">
                  <c:v>0.497326203208558</c:v>
                </c:pt>
                <c:pt idx="398">
                  <c:v>0.4125</c:v>
                </c:pt>
                <c:pt idx="399">
                  <c:v>0.27</c:v>
                </c:pt>
                <c:pt idx="400">
                  <c:v>0.315789473684212</c:v>
                </c:pt>
                <c:pt idx="401">
                  <c:v>0.403973509933775</c:v>
                </c:pt>
                <c:pt idx="402">
                  <c:v>0.448497854077253</c:v>
                </c:pt>
                <c:pt idx="403">
                  <c:v>0.53809523809524</c:v>
                </c:pt>
                <c:pt idx="404">
                  <c:v>0.506896551724136</c:v>
                </c:pt>
                <c:pt idx="405">
                  <c:v>0.463636363636364</c:v>
                </c:pt>
                <c:pt idx="406">
                  <c:v>0.554216867469881</c:v>
                </c:pt>
                <c:pt idx="407">
                  <c:v>0.5625</c:v>
                </c:pt>
                <c:pt idx="408">
                  <c:v>0.509803921568627</c:v>
                </c:pt>
                <c:pt idx="409">
                  <c:v>0.42</c:v>
                </c:pt>
                <c:pt idx="410">
                  <c:v>0.420168067226892</c:v>
                </c:pt>
                <c:pt idx="411">
                  <c:v>0.436170212765958</c:v>
                </c:pt>
                <c:pt idx="412">
                  <c:v>0.451882845188285</c:v>
                </c:pt>
                <c:pt idx="413">
                  <c:v>0.530120481927709</c:v>
                </c:pt>
                <c:pt idx="414">
                  <c:v>0.324675324675325</c:v>
                </c:pt>
                <c:pt idx="415">
                  <c:v>0.654320987654322</c:v>
                </c:pt>
                <c:pt idx="416">
                  <c:v>0.483766233766234</c:v>
                </c:pt>
                <c:pt idx="417">
                  <c:v>0.520833333333334</c:v>
                </c:pt>
                <c:pt idx="418">
                  <c:v>0.487704918032787</c:v>
                </c:pt>
                <c:pt idx="419">
                  <c:v>0.469465648854962</c:v>
                </c:pt>
                <c:pt idx="420">
                  <c:v>0.443396226415094</c:v>
                </c:pt>
                <c:pt idx="421">
                  <c:v>0.459016393442623</c:v>
                </c:pt>
                <c:pt idx="422">
                  <c:v>0.480412371134022</c:v>
                </c:pt>
                <c:pt idx="423">
                  <c:v>0.466666666666667</c:v>
                </c:pt>
                <c:pt idx="424">
                  <c:v>0.409638554216867</c:v>
                </c:pt>
                <c:pt idx="425">
                  <c:v>0.469565217391304</c:v>
                </c:pt>
                <c:pt idx="426">
                  <c:v>0.514705882352941</c:v>
                </c:pt>
                <c:pt idx="427">
                  <c:v>0.508875739644972</c:v>
                </c:pt>
                <c:pt idx="428">
                  <c:v>0.5375</c:v>
                </c:pt>
                <c:pt idx="429">
                  <c:v>0.521739130434784</c:v>
                </c:pt>
                <c:pt idx="430">
                  <c:v>0.593406593406593</c:v>
                </c:pt>
                <c:pt idx="431">
                  <c:v>0.470737913486005</c:v>
                </c:pt>
                <c:pt idx="432">
                  <c:v>0.517241379310345</c:v>
                </c:pt>
                <c:pt idx="433">
                  <c:v>0.466666666666667</c:v>
                </c:pt>
                <c:pt idx="434">
                  <c:v>0.433734939759036</c:v>
                </c:pt>
                <c:pt idx="435">
                  <c:v>0.524590163934426</c:v>
                </c:pt>
                <c:pt idx="436">
                  <c:v>0.510638297872339</c:v>
                </c:pt>
                <c:pt idx="437">
                  <c:v>0.535087719298244</c:v>
                </c:pt>
                <c:pt idx="438">
                  <c:v>0.503448275862067</c:v>
                </c:pt>
                <c:pt idx="439">
                  <c:v>0.444767441860465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116264"/>
        <c:axId val="2132120904"/>
      </c:scatterChart>
      <c:valAx>
        <c:axId val="213211626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2120904"/>
        <c:crosses val="autoZero"/>
        <c:crossBetween val="midCat"/>
        <c:majorUnit val="2.0E7"/>
        <c:minorUnit val="4.0E6"/>
      </c:valAx>
      <c:valAx>
        <c:axId val="213212090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21162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S25</a:t>
            </a:r>
            <a:endParaRPr lang="en-US" b="0" dirty="0"/>
          </a:p>
        </c:rich>
      </c:tx>
      <c:layout>
        <c:manualLayout>
          <c:xMode val="edge"/>
          <c:yMode val="edge"/>
          <c:x val="0.208404748825002"/>
          <c:y val="0.065573756384459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07361289141185"/>
          <c:y val="0.149832376009557"/>
          <c:w val="0.847661142647868"/>
          <c:h val="0.750334591813047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dash"/>
            <c:size val="7"/>
            <c:spPr>
              <a:solidFill>
                <a:srgbClr val="CA5552"/>
              </a:solidFill>
              <a:ln>
                <a:solidFill>
                  <a:srgbClr val="CA5552"/>
                </a:solidFill>
              </a:ln>
            </c:spPr>
          </c:marker>
          <c:xVal>
            <c:numRef>
              <c:f>'EOH7 '!$AF$5:$AF$475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'!$AJ$5:$AJ$475</c:f>
              <c:numCache>
                <c:formatCode>0.00</c:formatCode>
                <c:ptCount val="471"/>
                <c:pt idx="0">
                  <c:v>0.170731707317073</c:v>
                </c:pt>
                <c:pt idx="1">
                  <c:v>0.796380090497736</c:v>
                </c:pt>
                <c:pt idx="2">
                  <c:v>0.835443037974685</c:v>
                </c:pt>
                <c:pt idx="3">
                  <c:v>0.859504132231407</c:v>
                </c:pt>
                <c:pt idx="4">
                  <c:v>0.231707317073171</c:v>
                </c:pt>
                <c:pt idx="5">
                  <c:v>0.179245283018868</c:v>
                </c:pt>
                <c:pt idx="6">
                  <c:v>0.142857142857143</c:v>
                </c:pt>
                <c:pt idx="7">
                  <c:v>0.147540983606557</c:v>
                </c:pt>
                <c:pt idx="8">
                  <c:v>0.804255319148936</c:v>
                </c:pt>
                <c:pt idx="9">
                  <c:v>0.901098901098901</c:v>
                </c:pt>
                <c:pt idx="10">
                  <c:v>0.82786885245902</c:v>
                </c:pt>
                <c:pt idx="11">
                  <c:v>0.921052631578947</c:v>
                </c:pt>
                <c:pt idx="12">
                  <c:v>0.848214285714286</c:v>
                </c:pt>
                <c:pt idx="13">
                  <c:v>0.760416666666666</c:v>
                </c:pt>
                <c:pt idx="14">
                  <c:v>0.123393316195373</c:v>
                </c:pt>
                <c:pt idx="15">
                  <c:v>0.776119402985077</c:v>
                </c:pt>
                <c:pt idx="16">
                  <c:v>0.878947368421053</c:v>
                </c:pt>
                <c:pt idx="17">
                  <c:v>0.882352941176471</c:v>
                </c:pt>
                <c:pt idx="18">
                  <c:v>0.147783251231527</c:v>
                </c:pt>
                <c:pt idx="19">
                  <c:v>0.201298701298701</c:v>
                </c:pt>
                <c:pt idx="20">
                  <c:v>0.179282868525897</c:v>
                </c:pt>
                <c:pt idx="21">
                  <c:v>0.850467289719623</c:v>
                </c:pt>
                <c:pt idx="22">
                  <c:v>0.792746113989637</c:v>
                </c:pt>
                <c:pt idx="23">
                  <c:v>0.80188679245283</c:v>
                </c:pt>
                <c:pt idx="24">
                  <c:v>0.832000000000002</c:v>
                </c:pt>
                <c:pt idx="25">
                  <c:v>0.768518518518522</c:v>
                </c:pt>
                <c:pt idx="26">
                  <c:v>0.797101449275362</c:v>
                </c:pt>
                <c:pt idx="27">
                  <c:v>0.761904761904762</c:v>
                </c:pt>
                <c:pt idx="28">
                  <c:v>0.839857651245553</c:v>
                </c:pt>
                <c:pt idx="29">
                  <c:v>0.820895522388063</c:v>
                </c:pt>
                <c:pt idx="30">
                  <c:v>0.26865671641791</c:v>
                </c:pt>
                <c:pt idx="31">
                  <c:v>0.143790849673203</c:v>
                </c:pt>
                <c:pt idx="32">
                  <c:v>0.104938271604938</c:v>
                </c:pt>
                <c:pt idx="33">
                  <c:v>0.865979381443301</c:v>
                </c:pt>
                <c:pt idx="34">
                  <c:v>0.80281690140845</c:v>
                </c:pt>
                <c:pt idx="35">
                  <c:v>0.111111111111111</c:v>
                </c:pt>
                <c:pt idx="36">
                  <c:v>0.176923076923077</c:v>
                </c:pt>
                <c:pt idx="37">
                  <c:v>0.142857142857143</c:v>
                </c:pt>
                <c:pt idx="38">
                  <c:v>0.161172161172161</c:v>
                </c:pt>
                <c:pt idx="39">
                  <c:v>0.792452830188681</c:v>
                </c:pt>
                <c:pt idx="40">
                  <c:v>0.0902777777777777</c:v>
                </c:pt>
                <c:pt idx="41">
                  <c:v>0.167883211678832</c:v>
                </c:pt>
                <c:pt idx="42">
                  <c:v>0.185185185185185</c:v>
                </c:pt>
                <c:pt idx="43">
                  <c:v>0.778625954198479</c:v>
                </c:pt>
                <c:pt idx="44">
                  <c:v>0.820512820512819</c:v>
                </c:pt>
                <c:pt idx="45">
                  <c:v>0.138613861386139</c:v>
                </c:pt>
                <c:pt idx="46">
                  <c:v>0.830188679245285</c:v>
                </c:pt>
                <c:pt idx="47">
                  <c:v>0.876543209876543</c:v>
                </c:pt>
                <c:pt idx="48">
                  <c:v>0.853503184713374</c:v>
                </c:pt>
                <c:pt idx="49">
                  <c:v>0.827205882352941</c:v>
                </c:pt>
                <c:pt idx="50">
                  <c:v>0.742574257425744</c:v>
                </c:pt>
                <c:pt idx="51">
                  <c:v>0.787610619469028</c:v>
                </c:pt>
                <c:pt idx="52">
                  <c:v>0.78021978021978</c:v>
                </c:pt>
                <c:pt idx="53">
                  <c:v>0.778985507246379</c:v>
                </c:pt>
                <c:pt idx="54">
                  <c:v>0.870370370370372</c:v>
                </c:pt>
                <c:pt idx="55">
                  <c:v>0.159340659340659</c:v>
                </c:pt>
                <c:pt idx="56">
                  <c:v>0.895652173913044</c:v>
                </c:pt>
                <c:pt idx="57">
                  <c:v>0.497109826589595</c:v>
                </c:pt>
                <c:pt idx="58">
                  <c:v>0.813186813186815</c:v>
                </c:pt>
                <c:pt idx="59">
                  <c:v>0.1</c:v>
                </c:pt>
                <c:pt idx="60">
                  <c:v>0.140350877192982</c:v>
                </c:pt>
                <c:pt idx="61">
                  <c:v>0.124031007751938</c:v>
                </c:pt>
                <c:pt idx="62">
                  <c:v>0.148148148148148</c:v>
                </c:pt>
                <c:pt idx="63">
                  <c:v>0.123809523809524</c:v>
                </c:pt>
                <c:pt idx="64">
                  <c:v>0.146067415730337</c:v>
                </c:pt>
                <c:pt idx="65">
                  <c:v>0.126984126984127</c:v>
                </c:pt>
                <c:pt idx="66">
                  <c:v>0.145161290322581</c:v>
                </c:pt>
                <c:pt idx="67">
                  <c:v>0.129692832764505</c:v>
                </c:pt>
                <c:pt idx="68">
                  <c:v>0.164835164835165</c:v>
                </c:pt>
                <c:pt idx="69">
                  <c:v>0.138957816377171</c:v>
                </c:pt>
                <c:pt idx="70">
                  <c:v>0.174129353233831</c:v>
                </c:pt>
                <c:pt idx="71">
                  <c:v>0.158333333333334</c:v>
                </c:pt>
                <c:pt idx="72">
                  <c:v>0.15625</c:v>
                </c:pt>
                <c:pt idx="73">
                  <c:v>0.161290322580645</c:v>
                </c:pt>
                <c:pt idx="74">
                  <c:v>0.773109243697483</c:v>
                </c:pt>
                <c:pt idx="75">
                  <c:v>0.166666666666667</c:v>
                </c:pt>
                <c:pt idx="76">
                  <c:v>0.816770186335405</c:v>
                </c:pt>
                <c:pt idx="77">
                  <c:v>0.175675675675675</c:v>
                </c:pt>
                <c:pt idx="78">
                  <c:v>0.846560846560848</c:v>
                </c:pt>
                <c:pt idx="79">
                  <c:v>0.181818181818182</c:v>
                </c:pt>
                <c:pt idx="80">
                  <c:v>0.872093023255817</c:v>
                </c:pt>
                <c:pt idx="81">
                  <c:v>0.801587301587299</c:v>
                </c:pt>
                <c:pt idx="82">
                  <c:v>0.81899109792285</c:v>
                </c:pt>
                <c:pt idx="83">
                  <c:v>0.848979591836735</c:v>
                </c:pt>
                <c:pt idx="84">
                  <c:v>0.81404958677686</c:v>
                </c:pt>
                <c:pt idx="85">
                  <c:v>0.803212851405621</c:v>
                </c:pt>
                <c:pt idx="86">
                  <c:v>0.182926829268293</c:v>
                </c:pt>
                <c:pt idx="87">
                  <c:v>0.841726618705038</c:v>
                </c:pt>
                <c:pt idx="88">
                  <c:v>0.81818181818182</c:v>
                </c:pt>
                <c:pt idx="89">
                  <c:v>0.8</c:v>
                </c:pt>
                <c:pt idx="90">
                  <c:v>0.139175257731959</c:v>
                </c:pt>
                <c:pt idx="91">
                  <c:v>0.2</c:v>
                </c:pt>
                <c:pt idx="92">
                  <c:v>0.125</c:v>
                </c:pt>
                <c:pt idx="93">
                  <c:v>0.778325123152709</c:v>
                </c:pt>
                <c:pt idx="94">
                  <c:v>0.809523809523811</c:v>
                </c:pt>
                <c:pt idx="95">
                  <c:v>0.806451612903227</c:v>
                </c:pt>
                <c:pt idx="96">
                  <c:v>0.796992481203008</c:v>
                </c:pt>
                <c:pt idx="97">
                  <c:v>0.140877598152425</c:v>
                </c:pt>
                <c:pt idx="98">
                  <c:v>0.127450980392157</c:v>
                </c:pt>
                <c:pt idx="99">
                  <c:v>0.933333333333333</c:v>
                </c:pt>
                <c:pt idx="100">
                  <c:v>0.142857142857143</c:v>
                </c:pt>
                <c:pt idx="101">
                  <c:v>0.841379310344831</c:v>
                </c:pt>
                <c:pt idx="102">
                  <c:v>0.829545454545457</c:v>
                </c:pt>
                <c:pt idx="103">
                  <c:v>0.170886075949367</c:v>
                </c:pt>
                <c:pt idx="104">
                  <c:v>0.875000000000002</c:v>
                </c:pt>
                <c:pt idx="105">
                  <c:v>0.157407407407408</c:v>
                </c:pt>
                <c:pt idx="106">
                  <c:v>0.136842105263158</c:v>
                </c:pt>
                <c:pt idx="107">
                  <c:v>0.17</c:v>
                </c:pt>
                <c:pt idx="108">
                  <c:v>0.875000000000002</c:v>
                </c:pt>
                <c:pt idx="109">
                  <c:v>0.863128491620115</c:v>
                </c:pt>
                <c:pt idx="110">
                  <c:v>0.132075471698113</c:v>
                </c:pt>
                <c:pt idx="111">
                  <c:v>0.157360406091371</c:v>
                </c:pt>
                <c:pt idx="112">
                  <c:v>0.203389830508475</c:v>
                </c:pt>
                <c:pt idx="113">
                  <c:v>0.133333333333333</c:v>
                </c:pt>
                <c:pt idx="114">
                  <c:v>0.132231404958678</c:v>
                </c:pt>
                <c:pt idx="115">
                  <c:v>0.133620689655172</c:v>
                </c:pt>
                <c:pt idx="116">
                  <c:v>0.168449197860963</c:v>
                </c:pt>
                <c:pt idx="117">
                  <c:v>0.152380952380952</c:v>
                </c:pt>
                <c:pt idx="118">
                  <c:v>0.169642857142857</c:v>
                </c:pt>
                <c:pt idx="119">
                  <c:v>0.218390804597702</c:v>
                </c:pt>
                <c:pt idx="120">
                  <c:v>0.102803738317757</c:v>
                </c:pt>
                <c:pt idx="121">
                  <c:v>0.847222222222222</c:v>
                </c:pt>
                <c:pt idx="122">
                  <c:v>0.151960784313726</c:v>
                </c:pt>
                <c:pt idx="123">
                  <c:v>0.159340659340659</c:v>
                </c:pt>
                <c:pt idx="124">
                  <c:v>0.84251968503937</c:v>
                </c:pt>
                <c:pt idx="125">
                  <c:v>0.865853658536589</c:v>
                </c:pt>
                <c:pt idx="126">
                  <c:v>0.782258064516129</c:v>
                </c:pt>
                <c:pt idx="127">
                  <c:v>0.8</c:v>
                </c:pt>
                <c:pt idx="128">
                  <c:v>0.0909090909090912</c:v>
                </c:pt>
                <c:pt idx="129">
                  <c:v>0.874213836477989</c:v>
                </c:pt>
                <c:pt idx="130">
                  <c:v>0.0754716981132076</c:v>
                </c:pt>
                <c:pt idx="131">
                  <c:v>0.127388535031847</c:v>
                </c:pt>
                <c:pt idx="132">
                  <c:v>0.178294573643411</c:v>
                </c:pt>
                <c:pt idx="133">
                  <c:v>0.146017699115044</c:v>
                </c:pt>
                <c:pt idx="134">
                  <c:v>0.1</c:v>
                </c:pt>
                <c:pt idx="135">
                  <c:v>0.120603015075377</c:v>
                </c:pt>
                <c:pt idx="136">
                  <c:v>0.180722891566265</c:v>
                </c:pt>
                <c:pt idx="137">
                  <c:v>0.183139534883721</c:v>
                </c:pt>
                <c:pt idx="138">
                  <c:v>0.15546218487395</c:v>
                </c:pt>
                <c:pt idx="139">
                  <c:v>0.112582781456954</c:v>
                </c:pt>
                <c:pt idx="140">
                  <c:v>0.129629629629629</c:v>
                </c:pt>
                <c:pt idx="141">
                  <c:v>0.173652694610778</c:v>
                </c:pt>
                <c:pt idx="142">
                  <c:v>0.753846153846154</c:v>
                </c:pt>
                <c:pt idx="143">
                  <c:v>0.798742138364782</c:v>
                </c:pt>
                <c:pt idx="144">
                  <c:v>0.697674418604654</c:v>
                </c:pt>
                <c:pt idx="145">
                  <c:v>0.865921787709499</c:v>
                </c:pt>
                <c:pt idx="146">
                  <c:v>0.858131487889275</c:v>
                </c:pt>
                <c:pt idx="147">
                  <c:v>0.100323624595469</c:v>
                </c:pt>
                <c:pt idx="148">
                  <c:v>0.207407407407408</c:v>
                </c:pt>
                <c:pt idx="149">
                  <c:v>0.166666666666667</c:v>
                </c:pt>
                <c:pt idx="150">
                  <c:v>0.176470588235294</c:v>
                </c:pt>
                <c:pt idx="151">
                  <c:v>0.852941176470593</c:v>
                </c:pt>
                <c:pt idx="152">
                  <c:v>0.918367346938776</c:v>
                </c:pt>
                <c:pt idx="153">
                  <c:v>0.74647887323944</c:v>
                </c:pt>
                <c:pt idx="154">
                  <c:v>0.863013698630139</c:v>
                </c:pt>
                <c:pt idx="155">
                  <c:v>0.842281879194631</c:v>
                </c:pt>
                <c:pt idx="156">
                  <c:v>0.843750000000002</c:v>
                </c:pt>
                <c:pt idx="157">
                  <c:v>0.138888888888889</c:v>
                </c:pt>
                <c:pt idx="158">
                  <c:v>0.165680473372781</c:v>
                </c:pt>
                <c:pt idx="159">
                  <c:v>0.173684210526316</c:v>
                </c:pt>
                <c:pt idx="160">
                  <c:v>0.81993569131833</c:v>
                </c:pt>
                <c:pt idx="161">
                  <c:v>0.822368421052629</c:v>
                </c:pt>
                <c:pt idx="162">
                  <c:v>0.820512820512819</c:v>
                </c:pt>
                <c:pt idx="163">
                  <c:v>0.189473684210526</c:v>
                </c:pt>
                <c:pt idx="164">
                  <c:v>0.847457627118644</c:v>
                </c:pt>
                <c:pt idx="165">
                  <c:v>0.206666666666667</c:v>
                </c:pt>
                <c:pt idx="166">
                  <c:v>0.802197802197804</c:v>
                </c:pt>
                <c:pt idx="167">
                  <c:v>0.075</c:v>
                </c:pt>
                <c:pt idx="168">
                  <c:v>0.838150289017341</c:v>
                </c:pt>
                <c:pt idx="169">
                  <c:v>0.2</c:v>
                </c:pt>
                <c:pt idx="170">
                  <c:v>0.267857142857143</c:v>
                </c:pt>
                <c:pt idx="171">
                  <c:v>0.138888888888889</c:v>
                </c:pt>
                <c:pt idx="172">
                  <c:v>0.8125</c:v>
                </c:pt>
                <c:pt idx="173">
                  <c:v>0.8</c:v>
                </c:pt>
                <c:pt idx="174">
                  <c:v>0.152542372881356</c:v>
                </c:pt>
                <c:pt idx="175">
                  <c:v>0.810344827586208</c:v>
                </c:pt>
                <c:pt idx="176">
                  <c:v>0.809859154929581</c:v>
                </c:pt>
                <c:pt idx="177">
                  <c:v>0.857142857142859</c:v>
                </c:pt>
                <c:pt idx="178">
                  <c:v>0.494505494505495</c:v>
                </c:pt>
                <c:pt idx="179">
                  <c:v>0.584415584415584</c:v>
                </c:pt>
                <c:pt idx="180">
                  <c:v>0.53481894150418</c:v>
                </c:pt>
                <c:pt idx="181">
                  <c:v>0.46875</c:v>
                </c:pt>
                <c:pt idx="182">
                  <c:v>0.427480916030535</c:v>
                </c:pt>
                <c:pt idx="183">
                  <c:v>0.43137254901961</c:v>
                </c:pt>
                <c:pt idx="184">
                  <c:v>0.48</c:v>
                </c:pt>
                <c:pt idx="185">
                  <c:v>0.530612244897956</c:v>
                </c:pt>
                <c:pt idx="186">
                  <c:v>0.5</c:v>
                </c:pt>
                <c:pt idx="187">
                  <c:v>0.536144578313253</c:v>
                </c:pt>
                <c:pt idx="188">
                  <c:v>0.505154639175256</c:v>
                </c:pt>
                <c:pt idx="189">
                  <c:v>0.503521126760562</c:v>
                </c:pt>
                <c:pt idx="190">
                  <c:v>0.530054644808743</c:v>
                </c:pt>
                <c:pt idx="191">
                  <c:v>0.430379746835445</c:v>
                </c:pt>
                <c:pt idx="192">
                  <c:v>0.516556291390728</c:v>
                </c:pt>
                <c:pt idx="193">
                  <c:v>0.496644295302014</c:v>
                </c:pt>
                <c:pt idx="194">
                  <c:v>0.658536585365852</c:v>
                </c:pt>
                <c:pt idx="195">
                  <c:v>0.436363636363637</c:v>
                </c:pt>
                <c:pt idx="196">
                  <c:v>0.45859872611465</c:v>
                </c:pt>
                <c:pt idx="197">
                  <c:v>0.482539682539683</c:v>
                </c:pt>
                <c:pt idx="198">
                  <c:v>0.524324324324324</c:v>
                </c:pt>
                <c:pt idx="199">
                  <c:v>0.443262411347518</c:v>
                </c:pt>
                <c:pt idx="200">
                  <c:v>0.5</c:v>
                </c:pt>
                <c:pt idx="201">
                  <c:v>0.475728155339808</c:v>
                </c:pt>
                <c:pt idx="202">
                  <c:v>0.494305239179956</c:v>
                </c:pt>
                <c:pt idx="203">
                  <c:v>0.456989247311828</c:v>
                </c:pt>
                <c:pt idx="204">
                  <c:v>0.485714285714287</c:v>
                </c:pt>
                <c:pt idx="205">
                  <c:v>0.519841269841268</c:v>
                </c:pt>
                <c:pt idx="206">
                  <c:v>0.556962025316456</c:v>
                </c:pt>
                <c:pt idx="207">
                  <c:v>0.548837209302324</c:v>
                </c:pt>
                <c:pt idx="208">
                  <c:v>0.466472303206997</c:v>
                </c:pt>
                <c:pt idx="209">
                  <c:v>0.5</c:v>
                </c:pt>
                <c:pt idx="210">
                  <c:v>0.395061728395062</c:v>
                </c:pt>
                <c:pt idx="211">
                  <c:v>0.473684210526316</c:v>
                </c:pt>
                <c:pt idx="212">
                  <c:v>0.43421052631579</c:v>
                </c:pt>
                <c:pt idx="213">
                  <c:v>0.5</c:v>
                </c:pt>
                <c:pt idx="214">
                  <c:v>0.577777777777779</c:v>
                </c:pt>
                <c:pt idx="215">
                  <c:v>0.444444444444444</c:v>
                </c:pt>
                <c:pt idx="216">
                  <c:v>0.481132075471698</c:v>
                </c:pt>
                <c:pt idx="217">
                  <c:v>0.503184713375798</c:v>
                </c:pt>
                <c:pt idx="218">
                  <c:v>0.505747126436783</c:v>
                </c:pt>
                <c:pt idx="219">
                  <c:v>0.467780429594273</c:v>
                </c:pt>
                <c:pt idx="220">
                  <c:v>0.388625592417062</c:v>
                </c:pt>
                <c:pt idx="221">
                  <c:v>0.473429951690822</c:v>
                </c:pt>
                <c:pt idx="222">
                  <c:v>0.45</c:v>
                </c:pt>
                <c:pt idx="223">
                  <c:v>0.488095238095238</c:v>
                </c:pt>
                <c:pt idx="224">
                  <c:v>0.43884892086331</c:v>
                </c:pt>
                <c:pt idx="225">
                  <c:v>0.48</c:v>
                </c:pt>
                <c:pt idx="226">
                  <c:v>0.505154639175256</c:v>
                </c:pt>
                <c:pt idx="227">
                  <c:v>0.407725321888412</c:v>
                </c:pt>
                <c:pt idx="228">
                  <c:v>0.438775510204082</c:v>
                </c:pt>
                <c:pt idx="229">
                  <c:v>0.441489361702128</c:v>
                </c:pt>
                <c:pt idx="230">
                  <c:v>0.505050505050505</c:v>
                </c:pt>
                <c:pt idx="231">
                  <c:v>0.408333333333333</c:v>
                </c:pt>
                <c:pt idx="232">
                  <c:v>0.418604651162791</c:v>
                </c:pt>
                <c:pt idx="233">
                  <c:v>0.503496503496504</c:v>
                </c:pt>
                <c:pt idx="234">
                  <c:v>0.532710280373833</c:v>
                </c:pt>
                <c:pt idx="235">
                  <c:v>0.537878787878789</c:v>
                </c:pt>
                <c:pt idx="236">
                  <c:v>0.454545454545454</c:v>
                </c:pt>
                <c:pt idx="237">
                  <c:v>0.408376963350787</c:v>
                </c:pt>
                <c:pt idx="238">
                  <c:v>0.529411764705882</c:v>
                </c:pt>
                <c:pt idx="239">
                  <c:v>0.453865336658354</c:v>
                </c:pt>
                <c:pt idx="240">
                  <c:v>0.476635514018692</c:v>
                </c:pt>
                <c:pt idx="241">
                  <c:v>0.572916666666667</c:v>
                </c:pt>
                <c:pt idx="242">
                  <c:v>0.533333333333333</c:v>
                </c:pt>
                <c:pt idx="243">
                  <c:v>0.39896373056995</c:v>
                </c:pt>
                <c:pt idx="244">
                  <c:v>0.542168674698797</c:v>
                </c:pt>
                <c:pt idx="245">
                  <c:v>0.506493506493508</c:v>
                </c:pt>
                <c:pt idx="246">
                  <c:v>0.472727272727273</c:v>
                </c:pt>
                <c:pt idx="247">
                  <c:v>0.476190476190477</c:v>
                </c:pt>
                <c:pt idx="248">
                  <c:v>0.516483516483518</c:v>
                </c:pt>
                <c:pt idx="249">
                  <c:v>0.43421052631579</c:v>
                </c:pt>
                <c:pt idx="250">
                  <c:v>0.439252336448598</c:v>
                </c:pt>
                <c:pt idx="251">
                  <c:v>0.540650406504067</c:v>
                </c:pt>
                <c:pt idx="252">
                  <c:v>0.487179487179489</c:v>
                </c:pt>
                <c:pt idx="253">
                  <c:v>0.410526315789476</c:v>
                </c:pt>
                <c:pt idx="254">
                  <c:v>0.517730496453902</c:v>
                </c:pt>
                <c:pt idx="255">
                  <c:v>0.458823529411765</c:v>
                </c:pt>
                <c:pt idx="256">
                  <c:v>0.494505494505495</c:v>
                </c:pt>
                <c:pt idx="257">
                  <c:v>0.54</c:v>
                </c:pt>
                <c:pt idx="258">
                  <c:v>0.492125984251969</c:v>
                </c:pt>
                <c:pt idx="259">
                  <c:v>0.413793103448276</c:v>
                </c:pt>
                <c:pt idx="260">
                  <c:v>0.473684210526316</c:v>
                </c:pt>
                <c:pt idx="261">
                  <c:v>0.462566844919786</c:v>
                </c:pt>
                <c:pt idx="262">
                  <c:v>0.591549295774646</c:v>
                </c:pt>
                <c:pt idx="263">
                  <c:v>0.435185185185186</c:v>
                </c:pt>
                <c:pt idx="264">
                  <c:v>0.462765957446808</c:v>
                </c:pt>
                <c:pt idx="265">
                  <c:v>0.47798742138365</c:v>
                </c:pt>
                <c:pt idx="266">
                  <c:v>0.556390977443611</c:v>
                </c:pt>
                <c:pt idx="267">
                  <c:v>0.525547445255475</c:v>
                </c:pt>
                <c:pt idx="268">
                  <c:v>0.468599033816425</c:v>
                </c:pt>
                <c:pt idx="269">
                  <c:v>0.50967741935484</c:v>
                </c:pt>
                <c:pt idx="270">
                  <c:v>0.376068376068376</c:v>
                </c:pt>
                <c:pt idx="271">
                  <c:v>0.378504672897197</c:v>
                </c:pt>
                <c:pt idx="272">
                  <c:v>0.511278195488722</c:v>
                </c:pt>
                <c:pt idx="273">
                  <c:v>0.441281138790035</c:v>
                </c:pt>
                <c:pt idx="274">
                  <c:v>0.583333333333333</c:v>
                </c:pt>
                <c:pt idx="275">
                  <c:v>0.385416666666668</c:v>
                </c:pt>
                <c:pt idx="276">
                  <c:v>0.521505376344088</c:v>
                </c:pt>
                <c:pt idx="277">
                  <c:v>0.477777777777778</c:v>
                </c:pt>
                <c:pt idx="278">
                  <c:v>0.527272727272727</c:v>
                </c:pt>
                <c:pt idx="279">
                  <c:v>0.459090909090909</c:v>
                </c:pt>
                <c:pt idx="280">
                  <c:v>0.485714285714287</c:v>
                </c:pt>
                <c:pt idx="281">
                  <c:v>0.508474576271188</c:v>
                </c:pt>
                <c:pt idx="282">
                  <c:v>0.547619047619049</c:v>
                </c:pt>
                <c:pt idx="283">
                  <c:v>0.467213114754098</c:v>
                </c:pt>
                <c:pt idx="284">
                  <c:v>0.438502673796792</c:v>
                </c:pt>
                <c:pt idx="285">
                  <c:v>0.478260869565218</c:v>
                </c:pt>
                <c:pt idx="286">
                  <c:v>0.458745874587459</c:v>
                </c:pt>
                <c:pt idx="287">
                  <c:v>0.463414634146342</c:v>
                </c:pt>
                <c:pt idx="288">
                  <c:v>0.409395973154364</c:v>
                </c:pt>
                <c:pt idx="289">
                  <c:v>0.496124031007753</c:v>
                </c:pt>
                <c:pt idx="290">
                  <c:v>0.484018264840183</c:v>
                </c:pt>
                <c:pt idx="291">
                  <c:v>0.486928104575164</c:v>
                </c:pt>
                <c:pt idx="292">
                  <c:v>0.396825396825397</c:v>
                </c:pt>
                <c:pt idx="293">
                  <c:v>0.442922374429224</c:v>
                </c:pt>
                <c:pt idx="294">
                  <c:v>0.5</c:v>
                </c:pt>
                <c:pt idx="295">
                  <c:v>0.462025316455696</c:v>
                </c:pt>
                <c:pt idx="296">
                  <c:v>0.370967741935484</c:v>
                </c:pt>
                <c:pt idx="297">
                  <c:v>0.509316770186332</c:v>
                </c:pt>
                <c:pt idx="298">
                  <c:v>0.398058252427184</c:v>
                </c:pt>
                <c:pt idx="299">
                  <c:v>0.457547169811321</c:v>
                </c:pt>
                <c:pt idx="300">
                  <c:v>0.475675675675676</c:v>
                </c:pt>
                <c:pt idx="301">
                  <c:v>0.430232558139535</c:v>
                </c:pt>
                <c:pt idx="302">
                  <c:v>0.475</c:v>
                </c:pt>
                <c:pt idx="303">
                  <c:v>0.413385826771654</c:v>
                </c:pt>
                <c:pt idx="304">
                  <c:v>0.512820512820515</c:v>
                </c:pt>
                <c:pt idx="305">
                  <c:v>0.453825857519789</c:v>
                </c:pt>
                <c:pt idx="306">
                  <c:v>0.442105263157895</c:v>
                </c:pt>
                <c:pt idx="307">
                  <c:v>0.488151658767772</c:v>
                </c:pt>
                <c:pt idx="308">
                  <c:v>0.492307692307694</c:v>
                </c:pt>
                <c:pt idx="309">
                  <c:v>0.384615384615385</c:v>
                </c:pt>
                <c:pt idx="310">
                  <c:v>0.391534391534392</c:v>
                </c:pt>
                <c:pt idx="311">
                  <c:v>0.52156862745098</c:v>
                </c:pt>
                <c:pt idx="312">
                  <c:v>0.471544715447154</c:v>
                </c:pt>
                <c:pt idx="313">
                  <c:v>0.5</c:v>
                </c:pt>
                <c:pt idx="314">
                  <c:v>0.532544378698225</c:v>
                </c:pt>
                <c:pt idx="315">
                  <c:v>0.441666666666667</c:v>
                </c:pt>
                <c:pt idx="316">
                  <c:v>0.508196721311475</c:v>
                </c:pt>
                <c:pt idx="317">
                  <c:v>0.413461538461538</c:v>
                </c:pt>
                <c:pt idx="318">
                  <c:v>0.396946564885498</c:v>
                </c:pt>
                <c:pt idx="319">
                  <c:v>0.467991169977925</c:v>
                </c:pt>
                <c:pt idx="320">
                  <c:v>0.278787878787879</c:v>
                </c:pt>
                <c:pt idx="321">
                  <c:v>0.24812030075188</c:v>
                </c:pt>
                <c:pt idx="322">
                  <c:v>0.207547169811321</c:v>
                </c:pt>
                <c:pt idx="323">
                  <c:v>0.541176470588236</c:v>
                </c:pt>
                <c:pt idx="324">
                  <c:v>0.540816326530612</c:v>
                </c:pt>
                <c:pt idx="325">
                  <c:v>0.412844036697248</c:v>
                </c:pt>
                <c:pt idx="326">
                  <c:v>0.459349593495935</c:v>
                </c:pt>
                <c:pt idx="327">
                  <c:v>0.433198380566802</c:v>
                </c:pt>
                <c:pt idx="328">
                  <c:v>0.583333333333333</c:v>
                </c:pt>
                <c:pt idx="329">
                  <c:v>0.367346938775511</c:v>
                </c:pt>
                <c:pt idx="330">
                  <c:v>0.613333333333335</c:v>
                </c:pt>
                <c:pt idx="331">
                  <c:v>0.539215686274512</c:v>
                </c:pt>
                <c:pt idx="332">
                  <c:v>0.522727272727273</c:v>
                </c:pt>
                <c:pt idx="333">
                  <c:v>0.643678160919542</c:v>
                </c:pt>
                <c:pt idx="334">
                  <c:v>0.477272727272728</c:v>
                </c:pt>
                <c:pt idx="335">
                  <c:v>0.557692307692308</c:v>
                </c:pt>
                <c:pt idx="336">
                  <c:v>0.440217391304348</c:v>
                </c:pt>
                <c:pt idx="337">
                  <c:v>0.4</c:v>
                </c:pt>
                <c:pt idx="338">
                  <c:v>0.5</c:v>
                </c:pt>
                <c:pt idx="339">
                  <c:v>0.450819672131148</c:v>
                </c:pt>
                <c:pt idx="340">
                  <c:v>0.0196078431372549</c:v>
                </c:pt>
                <c:pt idx="341">
                  <c:v>0.427184466019419</c:v>
                </c:pt>
                <c:pt idx="342">
                  <c:v>0.571428571428575</c:v>
                </c:pt>
                <c:pt idx="343">
                  <c:v>0.531791907514454</c:v>
                </c:pt>
                <c:pt idx="344">
                  <c:v>0.40625</c:v>
                </c:pt>
                <c:pt idx="345">
                  <c:v>0.474820143884894</c:v>
                </c:pt>
                <c:pt idx="346">
                  <c:v>0.414414414414415</c:v>
                </c:pt>
                <c:pt idx="347">
                  <c:v>0.427710843373494</c:v>
                </c:pt>
                <c:pt idx="348">
                  <c:v>0.604651162790699</c:v>
                </c:pt>
                <c:pt idx="349">
                  <c:v>0.495145631067962</c:v>
                </c:pt>
                <c:pt idx="350">
                  <c:v>0.556962025316456</c:v>
                </c:pt>
                <c:pt idx="351">
                  <c:v>0.520547945205479</c:v>
                </c:pt>
                <c:pt idx="352">
                  <c:v>0.469135802469135</c:v>
                </c:pt>
                <c:pt idx="353">
                  <c:v>0.492537313432836</c:v>
                </c:pt>
                <c:pt idx="354">
                  <c:v>0.478723404255319</c:v>
                </c:pt>
                <c:pt idx="355">
                  <c:v>0.271844660194175</c:v>
                </c:pt>
                <c:pt idx="356">
                  <c:v>0.211428571428571</c:v>
                </c:pt>
                <c:pt idx="357">
                  <c:v>0.488888888888891</c:v>
                </c:pt>
                <c:pt idx="358">
                  <c:v>0.471698113207548</c:v>
                </c:pt>
                <c:pt idx="359">
                  <c:v>0.451923076923077</c:v>
                </c:pt>
                <c:pt idx="360">
                  <c:v>0.503448275862067</c:v>
                </c:pt>
                <c:pt idx="361">
                  <c:v>0.381578947368423</c:v>
                </c:pt>
                <c:pt idx="362">
                  <c:v>0.51818181818182</c:v>
                </c:pt>
                <c:pt idx="363">
                  <c:v>0.428571428571429</c:v>
                </c:pt>
                <c:pt idx="364">
                  <c:v>0.469565217391304</c:v>
                </c:pt>
                <c:pt idx="365">
                  <c:v>0.507692307692308</c:v>
                </c:pt>
                <c:pt idx="366">
                  <c:v>0.541666666666667</c:v>
                </c:pt>
                <c:pt idx="367">
                  <c:v>0.527027027027027</c:v>
                </c:pt>
                <c:pt idx="368">
                  <c:v>0.496296296296296</c:v>
                </c:pt>
                <c:pt idx="369">
                  <c:v>0.473684210526316</c:v>
                </c:pt>
                <c:pt idx="370">
                  <c:v>0.4</c:v>
                </c:pt>
                <c:pt idx="371">
                  <c:v>0.420454545454546</c:v>
                </c:pt>
                <c:pt idx="372">
                  <c:v>0.451612903225808</c:v>
                </c:pt>
                <c:pt idx="373">
                  <c:v>0.392857142857143</c:v>
                </c:pt>
                <c:pt idx="374">
                  <c:v>0.491666666666667</c:v>
                </c:pt>
                <c:pt idx="375">
                  <c:v>0.510869565217391</c:v>
                </c:pt>
                <c:pt idx="376">
                  <c:v>0.481171548117155</c:v>
                </c:pt>
                <c:pt idx="377">
                  <c:v>0.501960784313724</c:v>
                </c:pt>
                <c:pt idx="378">
                  <c:v>0.460732984293194</c:v>
                </c:pt>
                <c:pt idx="379">
                  <c:v>0.462585034013605</c:v>
                </c:pt>
                <c:pt idx="380">
                  <c:v>0.44186046511628</c:v>
                </c:pt>
                <c:pt idx="381">
                  <c:v>0.390070921985818</c:v>
                </c:pt>
                <c:pt idx="382">
                  <c:v>0.438709677419355</c:v>
                </c:pt>
                <c:pt idx="383">
                  <c:v>0.409638554216867</c:v>
                </c:pt>
                <c:pt idx="384">
                  <c:v>0.434920634920637</c:v>
                </c:pt>
                <c:pt idx="385">
                  <c:v>0.436507936507936</c:v>
                </c:pt>
                <c:pt idx="386">
                  <c:v>0.449101796407185</c:v>
                </c:pt>
                <c:pt idx="387">
                  <c:v>0.487804878048781</c:v>
                </c:pt>
                <c:pt idx="388">
                  <c:v>0.447368421052632</c:v>
                </c:pt>
                <c:pt idx="389">
                  <c:v>0.465116279069769</c:v>
                </c:pt>
                <c:pt idx="390">
                  <c:v>0.425531914893617</c:v>
                </c:pt>
                <c:pt idx="391">
                  <c:v>0.50354609929078</c:v>
                </c:pt>
                <c:pt idx="392">
                  <c:v>0.546296296296298</c:v>
                </c:pt>
                <c:pt idx="393">
                  <c:v>0.375</c:v>
                </c:pt>
                <c:pt idx="394">
                  <c:v>0.543859649122807</c:v>
                </c:pt>
                <c:pt idx="395">
                  <c:v>0.459074733096086</c:v>
                </c:pt>
                <c:pt idx="396">
                  <c:v>0.513513513513514</c:v>
                </c:pt>
                <c:pt idx="397">
                  <c:v>0.519337016574589</c:v>
                </c:pt>
                <c:pt idx="398">
                  <c:v>0.351648351648352</c:v>
                </c:pt>
                <c:pt idx="399">
                  <c:v>0.311111111111111</c:v>
                </c:pt>
                <c:pt idx="400">
                  <c:v>0.333333333333333</c:v>
                </c:pt>
                <c:pt idx="401">
                  <c:v>0.388429752066116</c:v>
                </c:pt>
                <c:pt idx="402">
                  <c:v>0.467561521252797</c:v>
                </c:pt>
                <c:pt idx="403">
                  <c:v>0.572072072072074</c:v>
                </c:pt>
                <c:pt idx="404">
                  <c:v>0.487704918032787</c:v>
                </c:pt>
                <c:pt idx="405">
                  <c:v>0.471264367816092</c:v>
                </c:pt>
                <c:pt idx="406">
                  <c:v>0.460317460317462</c:v>
                </c:pt>
                <c:pt idx="407">
                  <c:v>0.538461538461538</c:v>
                </c:pt>
                <c:pt idx="408">
                  <c:v>0.512195121951218</c:v>
                </c:pt>
                <c:pt idx="409">
                  <c:v>0.617021276595748</c:v>
                </c:pt>
                <c:pt idx="410">
                  <c:v>0.478260869565218</c:v>
                </c:pt>
                <c:pt idx="411">
                  <c:v>0.349206349206349</c:v>
                </c:pt>
                <c:pt idx="412">
                  <c:v>0.475982532751092</c:v>
                </c:pt>
                <c:pt idx="413">
                  <c:v>0.430379746835445</c:v>
                </c:pt>
                <c:pt idx="414">
                  <c:v>0.253164556962025</c:v>
                </c:pt>
                <c:pt idx="415">
                  <c:v>0.686046511627907</c:v>
                </c:pt>
                <c:pt idx="416">
                  <c:v>0.439114391143913</c:v>
                </c:pt>
                <c:pt idx="417">
                  <c:v>0.547038327526132</c:v>
                </c:pt>
                <c:pt idx="418">
                  <c:v>0.496031746031746</c:v>
                </c:pt>
                <c:pt idx="419">
                  <c:v>0.476578411405296</c:v>
                </c:pt>
                <c:pt idx="420">
                  <c:v>0.452898550724638</c:v>
                </c:pt>
                <c:pt idx="421">
                  <c:v>0.464285714285714</c:v>
                </c:pt>
                <c:pt idx="422">
                  <c:v>0.509186351706033</c:v>
                </c:pt>
                <c:pt idx="423">
                  <c:v>0.434782608695654</c:v>
                </c:pt>
                <c:pt idx="424">
                  <c:v>0.462264150943396</c:v>
                </c:pt>
                <c:pt idx="425">
                  <c:v>0.536585365853655</c:v>
                </c:pt>
                <c:pt idx="426">
                  <c:v>0.469135802469135</c:v>
                </c:pt>
                <c:pt idx="427">
                  <c:v>0.528301886792451</c:v>
                </c:pt>
                <c:pt idx="428">
                  <c:v>0.452380952380954</c:v>
                </c:pt>
                <c:pt idx="429">
                  <c:v>0.391304347826087</c:v>
                </c:pt>
                <c:pt idx="430">
                  <c:v>0.592436974789912</c:v>
                </c:pt>
                <c:pt idx="431">
                  <c:v>0.482598607888632</c:v>
                </c:pt>
                <c:pt idx="432">
                  <c:v>0.503846153846152</c:v>
                </c:pt>
                <c:pt idx="433">
                  <c:v>0.48876404494382</c:v>
                </c:pt>
                <c:pt idx="434">
                  <c:v>0.439490445859874</c:v>
                </c:pt>
                <c:pt idx="435">
                  <c:v>0.503401360544218</c:v>
                </c:pt>
                <c:pt idx="436">
                  <c:v>0.511111111111111</c:v>
                </c:pt>
                <c:pt idx="437">
                  <c:v>0.451327433628319</c:v>
                </c:pt>
                <c:pt idx="438">
                  <c:v>0.480286738351255</c:v>
                </c:pt>
                <c:pt idx="439">
                  <c:v>0.426332288401254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102264"/>
        <c:axId val="2133106968"/>
      </c:scatterChart>
      <c:valAx>
        <c:axId val="213310226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3106968"/>
        <c:crosses val="autoZero"/>
        <c:crossBetween val="midCat"/>
        <c:majorUnit val="2.0E7"/>
        <c:minorUnit val="4.0E6"/>
      </c:valAx>
      <c:valAx>
        <c:axId val="2133106968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31022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/>
              <a:t>No  </a:t>
            </a:r>
            <a:r>
              <a:rPr lang="en-US" b="0" dirty="0" smtClean="0"/>
              <a:t>LOH </a:t>
            </a:r>
            <a:r>
              <a:rPr lang="en-US" b="0" baseline="0" dirty="0" smtClean="0"/>
              <a:t>of </a:t>
            </a:r>
            <a:r>
              <a:rPr lang="en-US" b="0" baseline="0" dirty="0"/>
              <a:t>chromosome 16 </a:t>
            </a:r>
            <a:r>
              <a:rPr lang="en-US" b="0" baseline="0" dirty="0" smtClean="0"/>
              <a:t>in S26</a:t>
            </a:r>
            <a:endParaRPr lang="en-US" b="0" dirty="0"/>
          </a:p>
        </c:rich>
      </c:tx>
      <c:layout>
        <c:manualLayout>
          <c:xMode val="edge"/>
          <c:yMode val="edge"/>
          <c:x val="0.26982638888889"/>
          <c:y val="0.0357142857142857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64118298697777"/>
          <c:y val="0.142856674165729"/>
          <c:w val="0.815668268739135"/>
          <c:h val="0.765880671166106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dash"/>
            <c:size val="7"/>
          </c:marker>
          <c:xVal>
            <c:numRef>
              <c:f>'EOH7 '!$AP$5:$AP$475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'!$AT$5:$AT$475</c:f>
              <c:numCache>
                <c:formatCode>0.00</c:formatCode>
                <c:ptCount val="471"/>
                <c:pt idx="0">
                  <c:v>0.550387596899225</c:v>
                </c:pt>
                <c:pt idx="1">
                  <c:v>0.417293233082707</c:v>
                </c:pt>
                <c:pt idx="2">
                  <c:v>0.463414634146342</c:v>
                </c:pt>
                <c:pt idx="3">
                  <c:v>0.455882352941176</c:v>
                </c:pt>
                <c:pt idx="4">
                  <c:v>0.584615384615385</c:v>
                </c:pt>
                <c:pt idx="5">
                  <c:v>0.52</c:v>
                </c:pt>
                <c:pt idx="6">
                  <c:v>0.530120481927709</c:v>
                </c:pt>
                <c:pt idx="7">
                  <c:v>0.496</c:v>
                </c:pt>
                <c:pt idx="8">
                  <c:v>0.410852713178295</c:v>
                </c:pt>
                <c:pt idx="9">
                  <c:v>0.450980392156863</c:v>
                </c:pt>
                <c:pt idx="10">
                  <c:v>0.451612903225808</c:v>
                </c:pt>
                <c:pt idx="11">
                  <c:v>0.5</c:v>
                </c:pt>
                <c:pt idx="12">
                  <c:v>0.455284552845528</c:v>
                </c:pt>
                <c:pt idx="13">
                  <c:v>0.393518518518519</c:v>
                </c:pt>
                <c:pt idx="14">
                  <c:v>0.422535211267606</c:v>
                </c:pt>
                <c:pt idx="15">
                  <c:v>0.506493506493508</c:v>
                </c:pt>
                <c:pt idx="16">
                  <c:v>0.441025641025641</c:v>
                </c:pt>
                <c:pt idx="17">
                  <c:v>0.443349753694581</c:v>
                </c:pt>
                <c:pt idx="18">
                  <c:v>0.475728155339807</c:v>
                </c:pt>
                <c:pt idx="19">
                  <c:v>0.471264367816092</c:v>
                </c:pt>
                <c:pt idx="20">
                  <c:v>0.523131672597866</c:v>
                </c:pt>
                <c:pt idx="21">
                  <c:v>0.428571428571429</c:v>
                </c:pt>
                <c:pt idx="22">
                  <c:v>0.497737556561086</c:v>
                </c:pt>
                <c:pt idx="23">
                  <c:v>0.485714285714287</c:v>
                </c:pt>
                <c:pt idx="24">
                  <c:v>0.464912280701755</c:v>
                </c:pt>
                <c:pt idx="25">
                  <c:v>0.37704918032787</c:v>
                </c:pt>
                <c:pt idx="26">
                  <c:v>0.53968253968254</c:v>
                </c:pt>
                <c:pt idx="27">
                  <c:v>0.625000000000001</c:v>
                </c:pt>
                <c:pt idx="28">
                  <c:v>0.458620689655173</c:v>
                </c:pt>
                <c:pt idx="29">
                  <c:v>0.463917525773196</c:v>
                </c:pt>
                <c:pt idx="30">
                  <c:v>0.516483516483518</c:v>
                </c:pt>
                <c:pt idx="31">
                  <c:v>0.539325842696631</c:v>
                </c:pt>
                <c:pt idx="32">
                  <c:v>0.450292397660819</c:v>
                </c:pt>
                <c:pt idx="33">
                  <c:v>0.648351648351649</c:v>
                </c:pt>
                <c:pt idx="34">
                  <c:v>0.368098159509203</c:v>
                </c:pt>
                <c:pt idx="35">
                  <c:v>0.383116883116885</c:v>
                </c:pt>
                <c:pt idx="36">
                  <c:v>0.52212389380531</c:v>
                </c:pt>
                <c:pt idx="37">
                  <c:v>0.436619718309861</c:v>
                </c:pt>
                <c:pt idx="38">
                  <c:v>0.496323529411765</c:v>
                </c:pt>
                <c:pt idx="39">
                  <c:v>0.44</c:v>
                </c:pt>
                <c:pt idx="40">
                  <c:v>0.407407407407407</c:v>
                </c:pt>
                <c:pt idx="41">
                  <c:v>0.513513513513514</c:v>
                </c:pt>
                <c:pt idx="42">
                  <c:v>0.465909090909091</c:v>
                </c:pt>
                <c:pt idx="43">
                  <c:v>0.465116279069769</c:v>
                </c:pt>
                <c:pt idx="44">
                  <c:v>0.460869565217392</c:v>
                </c:pt>
                <c:pt idx="45">
                  <c:v>0.5</c:v>
                </c:pt>
                <c:pt idx="46">
                  <c:v>0.490909090909091</c:v>
                </c:pt>
                <c:pt idx="47">
                  <c:v>0.589041095890411</c:v>
                </c:pt>
                <c:pt idx="48">
                  <c:v>0.560240963855422</c:v>
                </c:pt>
                <c:pt idx="49">
                  <c:v>0.505928853754941</c:v>
                </c:pt>
                <c:pt idx="50">
                  <c:v>0.568627450980394</c:v>
                </c:pt>
                <c:pt idx="51">
                  <c:v>0.528455284552846</c:v>
                </c:pt>
                <c:pt idx="52">
                  <c:v>0.471223021582734</c:v>
                </c:pt>
                <c:pt idx="53">
                  <c:v>0.498181818181818</c:v>
                </c:pt>
                <c:pt idx="54">
                  <c:v>0.5</c:v>
                </c:pt>
                <c:pt idx="55">
                  <c:v>0.47953216374269</c:v>
                </c:pt>
                <c:pt idx="56">
                  <c:v>0.591304347826085</c:v>
                </c:pt>
                <c:pt idx="57">
                  <c:v>0.484662576687117</c:v>
                </c:pt>
                <c:pt idx="58">
                  <c:v>0.480769230769231</c:v>
                </c:pt>
                <c:pt idx="59">
                  <c:v>0.588235294117646</c:v>
                </c:pt>
                <c:pt idx="60">
                  <c:v>0.531645569620253</c:v>
                </c:pt>
                <c:pt idx="61">
                  <c:v>0.587786259541985</c:v>
                </c:pt>
                <c:pt idx="62">
                  <c:v>0.519230769230766</c:v>
                </c:pt>
                <c:pt idx="63">
                  <c:v>0.462809917355372</c:v>
                </c:pt>
                <c:pt idx="64">
                  <c:v>0.540983606557379</c:v>
                </c:pt>
                <c:pt idx="65">
                  <c:v>0.402985074626866</c:v>
                </c:pt>
                <c:pt idx="66">
                  <c:v>0.370967741935484</c:v>
                </c:pt>
                <c:pt idx="67">
                  <c:v>0.458333333333333</c:v>
                </c:pt>
                <c:pt idx="68">
                  <c:v>0.55688622754491</c:v>
                </c:pt>
                <c:pt idx="69">
                  <c:v>0.434131736526946</c:v>
                </c:pt>
                <c:pt idx="70">
                  <c:v>0.392441860465116</c:v>
                </c:pt>
                <c:pt idx="71">
                  <c:v>0.336283185840708</c:v>
                </c:pt>
                <c:pt idx="72">
                  <c:v>0.461152882205514</c:v>
                </c:pt>
                <c:pt idx="73">
                  <c:v>0.445859872611465</c:v>
                </c:pt>
                <c:pt idx="74">
                  <c:v>0.548387096774195</c:v>
                </c:pt>
                <c:pt idx="75">
                  <c:v>0.53676470588235</c:v>
                </c:pt>
                <c:pt idx="76">
                  <c:v>0.501683501683503</c:v>
                </c:pt>
                <c:pt idx="77">
                  <c:v>0.253731343283582</c:v>
                </c:pt>
                <c:pt idx="78">
                  <c:v>0.438271604938272</c:v>
                </c:pt>
                <c:pt idx="79">
                  <c:v>0.51968503937008</c:v>
                </c:pt>
                <c:pt idx="80">
                  <c:v>0.550724637681162</c:v>
                </c:pt>
                <c:pt idx="81">
                  <c:v>0.398648648648649</c:v>
                </c:pt>
                <c:pt idx="82">
                  <c:v>0.473354231974923</c:v>
                </c:pt>
                <c:pt idx="83">
                  <c:v>0.469827586206897</c:v>
                </c:pt>
                <c:pt idx="84">
                  <c:v>0.452054794520548</c:v>
                </c:pt>
                <c:pt idx="85">
                  <c:v>0.487179487179489</c:v>
                </c:pt>
                <c:pt idx="86">
                  <c:v>0.637168141592919</c:v>
                </c:pt>
                <c:pt idx="87">
                  <c:v>0.4775</c:v>
                </c:pt>
                <c:pt idx="88">
                  <c:v>0.534482758620688</c:v>
                </c:pt>
                <c:pt idx="89">
                  <c:v>0.541666666666667</c:v>
                </c:pt>
                <c:pt idx="90">
                  <c:v>0.398876404494383</c:v>
                </c:pt>
                <c:pt idx="91">
                  <c:v>0.467391304347826</c:v>
                </c:pt>
                <c:pt idx="92">
                  <c:v>0.501930501930502</c:v>
                </c:pt>
                <c:pt idx="93">
                  <c:v>0.49785407725322</c:v>
                </c:pt>
                <c:pt idx="94">
                  <c:v>0.431654676258993</c:v>
                </c:pt>
                <c:pt idx="95">
                  <c:v>0.459770114942529</c:v>
                </c:pt>
                <c:pt idx="96">
                  <c:v>0.5</c:v>
                </c:pt>
                <c:pt idx="97">
                  <c:v>0.43854748603352</c:v>
                </c:pt>
                <c:pt idx="98">
                  <c:v>0.471910112359552</c:v>
                </c:pt>
                <c:pt idx="99">
                  <c:v>0.541666666666667</c:v>
                </c:pt>
                <c:pt idx="100">
                  <c:v>0.467065868263473</c:v>
                </c:pt>
                <c:pt idx="101">
                  <c:v>0.415584415584417</c:v>
                </c:pt>
                <c:pt idx="102">
                  <c:v>0.461111111111111</c:v>
                </c:pt>
                <c:pt idx="103">
                  <c:v>0.567567567567566</c:v>
                </c:pt>
                <c:pt idx="104">
                  <c:v>0.551546391752577</c:v>
                </c:pt>
                <c:pt idx="105">
                  <c:v>0.485714285714287</c:v>
                </c:pt>
                <c:pt idx="106">
                  <c:v>0.358620689655173</c:v>
                </c:pt>
                <c:pt idx="107">
                  <c:v>0.561224489795917</c:v>
                </c:pt>
                <c:pt idx="108">
                  <c:v>0.545454545454545</c:v>
                </c:pt>
                <c:pt idx="109">
                  <c:v>0.486238532110092</c:v>
                </c:pt>
                <c:pt idx="110">
                  <c:v>0.560975609756099</c:v>
                </c:pt>
                <c:pt idx="111">
                  <c:v>0.491525423728814</c:v>
                </c:pt>
                <c:pt idx="112">
                  <c:v>0.495049504950495</c:v>
                </c:pt>
                <c:pt idx="113">
                  <c:v>0.541176470588236</c:v>
                </c:pt>
                <c:pt idx="114">
                  <c:v>0.540540540540541</c:v>
                </c:pt>
                <c:pt idx="115">
                  <c:v>0.438914027149323</c:v>
                </c:pt>
                <c:pt idx="116">
                  <c:v>0.455696202531646</c:v>
                </c:pt>
                <c:pt idx="117">
                  <c:v>0.460093896713615</c:v>
                </c:pt>
                <c:pt idx="118">
                  <c:v>0.471153846153846</c:v>
                </c:pt>
                <c:pt idx="119">
                  <c:v>0.515151515151515</c:v>
                </c:pt>
                <c:pt idx="120">
                  <c:v>0.418181818181818</c:v>
                </c:pt>
                <c:pt idx="121">
                  <c:v>0.519230769230766</c:v>
                </c:pt>
                <c:pt idx="122">
                  <c:v>0.497267759562842</c:v>
                </c:pt>
                <c:pt idx="123">
                  <c:v>0.461538461538462</c:v>
                </c:pt>
                <c:pt idx="124">
                  <c:v>0.428571428571429</c:v>
                </c:pt>
                <c:pt idx="125">
                  <c:v>0.468571428571428</c:v>
                </c:pt>
                <c:pt idx="126">
                  <c:v>0.471544715447154</c:v>
                </c:pt>
                <c:pt idx="127">
                  <c:v>0.447058823529412</c:v>
                </c:pt>
                <c:pt idx="128">
                  <c:v>0.375</c:v>
                </c:pt>
                <c:pt idx="129">
                  <c:v>0.460526315789475</c:v>
                </c:pt>
                <c:pt idx="130">
                  <c:v>0.410071942446043</c:v>
                </c:pt>
                <c:pt idx="131">
                  <c:v>0.5</c:v>
                </c:pt>
                <c:pt idx="132">
                  <c:v>0.457943925233645</c:v>
                </c:pt>
                <c:pt idx="133">
                  <c:v>0.419512195121952</c:v>
                </c:pt>
                <c:pt idx="134">
                  <c:v>0.432692307692308</c:v>
                </c:pt>
                <c:pt idx="135">
                  <c:v>0.410112359550562</c:v>
                </c:pt>
                <c:pt idx="136">
                  <c:v>0.579545454545456</c:v>
                </c:pt>
                <c:pt idx="137">
                  <c:v>0.444029850746269</c:v>
                </c:pt>
                <c:pt idx="138">
                  <c:v>0.454054054054054</c:v>
                </c:pt>
                <c:pt idx="139">
                  <c:v>0.4</c:v>
                </c:pt>
                <c:pt idx="140">
                  <c:v>0.396825396825397</c:v>
                </c:pt>
                <c:pt idx="141">
                  <c:v>0.436708860759495</c:v>
                </c:pt>
                <c:pt idx="142">
                  <c:v>0.398148148148148</c:v>
                </c:pt>
                <c:pt idx="143">
                  <c:v>0.485714285714287</c:v>
                </c:pt>
                <c:pt idx="144">
                  <c:v>0.428571428571429</c:v>
                </c:pt>
                <c:pt idx="145">
                  <c:v>0.563291139240508</c:v>
                </c:pt>
                <c:pt idx="146">
                  <c:v>0.52317880794702</c:v>
                </c:pt>
                <c:pt idx="147">
                  <c:v>0.464</c:v>
                </c:pt>
                <c:pt idx="148">
                  <c:v>0.511111111111111</c:v>
                </c:pt>
                <c:pt idx="149">
                  <c:v>0.518867924528302</c:v>
                </c:pt>
                <c:pt idx="150">
                  <c:v>0.452830188679246</c:v>
                </c:pt>
                <c:pt idx="151">
                  <c:v>0.514285714285714</c:v>
                </c:pt>
                <c:pt idx="152">
                  <c:v>0.512195121951218</c:v>
                </c:pt>
                <c:pt idx="153">
                  <c:v>0.466666666666667</c:v>
                </c:pt>
                <c:pt idx="154">
                  <c:v>0.558823529411763</c:v>
                </c:pt>
                <c:pt idx="155">
                  <c:v>0.455737704918033</c:v>
                </c:pt>
                <c:pt idx="156">
                  <c:v>0.492957746478873</c:v>
                </c:pt>
                <c:pt idx="157">
                  <c:v>0.412903225806452</c:v>
                </c:pt>
                <c:pt idx="158">
                  <c:v>0.443181818181818</c:v>
                </c:pt>
                <c:pt idx="159">
                  <c:v>0.496644295302014</c:v>
                </c:pt>
                <c:pt idx="160">
                  <c:v>0.523297491039427</c:v>
                </c:pt>
                <c:pt idx="161">
                  <c:v>0.449275362318841</c:v>
                </c:pt>
                <c:pt idx="162">
                  <c:v>0.470588235294118</c:v>
                </c:pt>
                <c:pt idx="163">
                  <c:v>0.527272727272727</c:v>
                </c:pt>
                <c:pt idx="164">
                  <c:v>0.461538461538462</c:v>
                </c:pt>
                <c:pt idx="165">
                  <c:v>0.503401360544218</c:v>
                </c:pt>
                <c:pt idx="166">
                  <c:v>0.452380952380954</c:v>
                </c:pt>
                <c:pt idx="167">
                  <c:v>0.408163265306122</c:v>
                </c:pt>
                <c:pt idx="168">
                  <c:v>0.489795918367347</c:v>
                </c:pt>
                <c:pt idx="169">
                  <c:v>0.606557377049182</c:v>
                </c:pt>
                <c:pt idx="170">
                  <c:v>0.516666666666665</c:v>
                </c:pt>
                <c:pt idx="171">
                  <c:v>0.545454545454545</c:v>
                </c:pt>
                <c:pt idx="172">
                  <c:v>0.49</c:v>
                </c:pt>
                <c:pt idx="173">
                  <c:v>0.518867924528302</c:v>
                </c:pt>
                <c:pt idx="174">
                  <c:v>0.448275862068966</c:v>
                </c:pt>
                <c:pt idx="175">
                  <c:v>0.591836734693879</c:v>
                </c:pt>
                <c:pt idx="176">
                  <c:v>0.443037974683544</c:v>
                </c:pt>
                <c:pt idx="177">
                  <c:v>0.532608695652177</c:v>
                </c:pt>
                <c:pt idx="178">
                  <c:v>0.459016393442623</c:v>
                </c:pt>
                <c:pt idx="179">
                  <c:v>0.472222222222222</c:v>
                </c:pt>
                <c:pt idx="180">
                  <c:v>0.491228070175439</c:v>
                </c:pt>
                <c:pt idx="181">
                  <c:v>0.372670807453416</c:v>
                </c:pt>
                <c:pt idx="182">
                  <c:v>0.433962264150945</c:v>
                </c:pt>
                <c:pt idx="183">
                  <c:v>0.461538461538462</c:v>
                </c:pt>
                <c:pt idx="184">
                  <c:v>0.424242424242424</c:v>
                </c:pt>
                <c:pt idx="185">
                  <c:v>0.44578313253012</c:v>
                </c:pt>
                <c:pt idx="186">
                  <c:v>0.440860215053764</c:v>
                </c:pt>
                <c:pt idx="187">
                  <c:v>0.48469387755102</c:v>
                </c:pt>
                <c:pt idx="188">
                  <c:v>0.495575221238938</c:v>
                </c:pt>
                <c:pt idx="189">
                  <c:v>0.490196078431372</c:v>
                </c:pt>
                <c:pt idx="190">
                  <c:v>0.487804878048781</c:v>
                </c:pt>
                <c:pt idx="191">
                  <c:v>0.492647058823529</c:v>
                </c:pt>
                <c:pt idx="192">
                  <c:v>0.404958677685952</c:v>
                </c:pt>
                <c:pt idx="193">
                  <c:v>0.431818181818183</c:v>
                </c:pt>
                <c:pt idx="194">
                  <c:v>0.346153846153846</c:v>
                </c:pt>
                <c:pt idx="195">
                  <c:v>0.421602787456446</c:v>
                </c:pt>
                <c:pt idx="196">
                  <c:v>0.476923076923077</c:v>
                </c:pt>
                <c:pt idx="197">
                  <c:v>0.454810495626822</c:v>
                </c:pt>
                <c:pt idx="198">
                  <c:v>0.414285714285714</c:v>
                </c:pt>
                <c:pt idx="199">
                  <c:v>0.434027777777779</c:v>
                </c:pt>
                <c:pt idx="200">
                  <c:v>0.4</c:v>
                </c:pt>
                <c:pt idx="201">
                  <c:v>0.5</c:v>
                </c:pt>
                <c:pt idx="202">
                  <c:v>0.478142076502732</c:v>
                </c:pt>
                <c:pt idx="203">
                  <c:v>0.419889502762431</c:v>
                </c:pt>
                <c:pt idx="204">
                  <c:v>0.482517482517483</c:v>
                </c:pt>
                <c:pt idx="205">
                  <c:v>0.475471698113208</c:v>
                </c:pt>
                <c:pt idx="206">
                  <c:v>0.507692307692308</c:v>
                </c:pt>
                <c:pt idx="207">
                  <c:v>0.5</c:v>
                </c:pt>
                <c:pt idx="208">
                  <c:v>0.5</c:v>
                </c:pt>
                <c:pt idx="209">
                  <c:v>0.431654676258993</c:v>
                </c:pt>
                <c:pt idx="210">
                  <c:v>0.496815286624204</c:v>
                </c:pt>
                <c:pt idx="211">
                  <c:v>0.527272727272727</c:v>
                </c:pt>
                <c:pt idx="212">
                  <c:v>0.426666666666667</c:v>
                </c:pt>
                <c:pt idx="213">
                  <c:v>0.478632478632479</c:v>
                </c:pt>
                <c:pt idx="214">
                  <c:v>0.457627118644068</c:v>
                </c:pt>
                <c:pt idx="215">
                  <c:v>0.338461538461538</c:v>
                </c:pt>
                <c:pt idx="216">
                  <c:v>0.544642857142859</c:v>
                </c:pt>
                <c:pt idx="217">
                  <c:v>0.475308641975309</c:v>
                </c:pt>
                <c:pt idx="218">
                  <c:v>0.586956521739128</c:v>
                </c:pt>
                <c:pt idx="219">
                  <c:v>0.457345971563981</c:v>
                </c:pt>
                <c:pt idx="220">
                  <c:v>0.481327800829877</c:v>
                </c:pt>
                <c:pt idx="221">
                  <c:v>0.452054794520548</c:v>
                </c:pt>
                <c:pt idx="222">
                  <c:v>0.450331125827815</c:v>
                </c:pt>
                <c:pt idx="223">
                  <c:v>0.442424242424243</c:v>
                </c:pt>
                <c:pt idx="224">
                  <c:v>0.5</c:v>
                </c:pt>
                <c:pt idx="225">
                  <c:v>0.633333333333335</c:v>
                </c:pt>
                <c:pt idx="226">
                  <c:v>0.516304347826087</c:v>
                </c:pt>
                <c:pt idx="227">
                  <c:v>0.459715639810426</c:v>
                </c:pt>
                <c:pt idx="228">
                  <c:v>0.494949494949495</c:v>
                </c:pt>
                <c:pt idx="229">
                  <c:v>0.426900584795322</c:v>
                </c:pt>
                <c:pt idx="230">
                  <c:v>0.489795918367347</c:v>
                </c:pt>
                <c:pt idx="231">
                  <c:v>0.450381679389314</c:v>
                </c:pt>
                <c:pt idx="232">
                  <c:v>0.493975903614459</c:v>
                </c:pt>
                <c:pt idx="233">
                  <c:v>0.532110091743119</c:v>
                </c:pt>
                <c:pt idx="234">
                  <c:v>0.631578947368423</c:v>
                </c:pt>
                <c:pt idx="235">
                  <c:v>0.590909090909091</c:v>
                </c:pt>
                <c:pt idx="236">
                  <c:v>0.547619047619049</c:v>
                </c:pt>
                <c:pt idx="237">
                  <c:v>0.430463576158942</c:v>
                </c:pt>
                <c:pt idx="238">
                  <c:v>0.592592592592593</c:v>
                </c:pt>
                <c:pt idx="239">
                  <c:v>0.438902743142146</c:v>
                </c:pt>
                <c:pt idx="240">
                  <c:v>0.43231441048035</c:v>
                </c:pt>
                <c:pt idx="241">
                  <c:v>0.489361702127661</c:v>
                </c:pt>
                <c:pt idx="242">
                  <c:v>0.447154471544716</c:v>
                </c:pt>
                <c:pt idx="243">
                  <c:v>0.415300546448087</c:v>
                </c:pt>
                <c:pt idx="244">
                  <c:v>0.472222222222222</c:v>
                </c:pt>
                <c:pt idx="245">
                  <c:v>0.559322033898305</c:v>
                </c:pt>
                <c:pt idx="246">
                  <c:v>0.524271844660197</c:v>
                </c:pt>
                <c:pt idx="247">
                  <c:v>0.458823529411765</c:v>
                </c:pt>
                <c:pt idx="248">
                  <c:v>0.469026548672566</c:v>
                </c:pt>
                <c:pt idx="249">
                  <c:v>0.552631578947368</c:v>
                </c:pt>
                <c:pt idx="250">
                  <c:v>0.450704225352113</c:v>
                </c:pt>
                <c:pt idx="251">
                  <c:v>0.461016949152544</c:v>
                </c:pt>
                <c:pt idx="252">
                  <c:v>0.5</c:v>
                </c:pt>
                <c:pt idx="253">
                  <c:v>0.458333333333333</c:v>
                </c:pt>
                <c:pt idx="254">
                  <c:v>0.438461538461538</c:v>
                </c:pt>
                <c:pt idx="255">
                  <c:v>0.503267973856206</c:v>
                </c:pt>
                <c:pt idx="256">
                  <c:v>0.485875706214691</c:v>
                </c:pt>
                <c:pt idx="257">
                  <c:v>0.528301886792451</c:v>
                </c:pt>
                <c:pt idx="258">
                  <c:v>0.479338842975207</c:v>
                </c:pt>
                <c:pt idx="259">
                  <c:v>0.508928571428574</c:v>
                </c:pt>
                <c:pt idx="260">
                  <c:v>0.44047619047619</c:v>
                </c:pt>
                <c:pt idx="261">
                  <c:v>0.470238095238095</c:v>
                </c:pt>
                <c:pt idx="262">
                  <c:v>0.581818181818182</c:v>
                </c:pt>
                <c:pt idx="263">
                  <c:v>0.43609022556391</c:v>
                </c:pt>
                <c:pt idx="264">
                  <c:v>0.467741935483871</c:v>
                </c:pt>
                <c:pt idx="265">
                  <c:v>0.413793103448276</c:v>
                </c:pt>
                <c:pt idx="266">
                  <c:v>0.536423841059601</c:v>
                </c:pt>
                <c:pt idx="267">
                  <c:v>0.522935779816514</c:v>
                </c:pt>
                <c:pt idx="268">
                  <c:v>0.422018348623854</c:v>
                </c:pt>
                <c:pt idx="269">
                  <c:v>0.470588235294118</c:v>
                </c:pt>
                <c:pt idx="270">
                  <c:v>0.525773195876289</c:v>
                </c:pt>
                <c:pt idx="271">
                  <c:v>0.454106280193237</c:v>
                </c:pt>
                <c:pt idx="272">
                  <c:v>0.415384615384617</c:v>
                </c:pt>
                <c:pt idx="273">
                  <c:v>0.460750853242321</c:v>
                </c:pt>
                <c:pt idx="274">
                  <c:v>0.433333333333333</c:v>
                </c:pt>
                <c:pt idx="275">
                  <c:v>0.406593406593407</c:v>
                </c:pt>
                <c:pt idx="276">
                  <c:v>0.42483660130719</c:v>
                </c:pt>
                <c:pt idx="277">
                  <c:v>0.466666666666667</c:v>
                </c:pt>
                <c:pt idx="278">
                  <c:v>0.489361702127661</c:v>
                </c:pt>
                <c:pt idx="279">
                  <c:v>0.466960352422907</c:v>
                </c:pt>
                <c:pt idx="280">
                  <c:v>0.466666666666667</c:v>
                </c:pt>
                <c:pt idx="281">
                  <c:v>0.509157509157509</c:v>
                </c:pt>
                <c:pt idx="282">
                  <c:v>0.524752475247525</c:v>
                </c:pt>
                <c:pt idx="283">
                  <c:v>0.458536585365855</c:v>
                </c:pt>
                <c:pt idx="284">
                  <c:v>0.443037974683544</c:v>
                </c:pt>
                <c:pt idx="285">
                  <c:v>0.466960352422907</c:v>
                </c:pt>
                <c:pt idx="286">
                  <c:v>0.482539682539683</c:v>
                </c:pt>
                <c:pt idx="287">
                  <c:v>0.503496503496504</c:v>
                </c:pt>
                <c:pt idx="288">
                  <c:v>0.438016528925621</c:v>
                </c:pt>
                <c:pt idx="289">
                  <c:v>0.550724637681162</c:v>
                </c:pt>
                <c:pt idx="290">
                  <c:v>0.526970954356847</c:v>
                </c:pt>
                <c:pt idx="291">
                  <c:v>0.464864864864867</c:v>
                </c:pt>
                <c:pt idx="292">
                  <c:v>0.432835820895522</c:v>
                </c:pt>
                <c:pt idx="293">
                  <c:v>0.55665024630542</c:v>
                </c:pt>
                <c:pt idx="294">
                  <c:v>0.404958677685952</c:v>
                </c:pt>
                <c:pt idx="295">
                  <c:v>0.539877300613499</c:v>
                </c:pt>
                <c:pt idx="296">
                  <c:v>0.44949494949495</c:v>
                </c:pt>
                <c:pt idx="297">
                  <c:v>0.485458612975392</c:v>
                </c:pt>
                <c:pt idx="298">
                  <c:v>0.4296875</c:v>
                </c:pt>
                <c:pt idx="299">
                  <c:v>0.463302752293578</c:v>
                </c:pt>
                <c:pt idx="300">
                  <c:v>0.396648044692737</c:v>
                </c:pt>
                <c:pt idx="301">
                  <c:v>0.516853932584271</c:v>
                </c:pt>
                <c:pt idx="302">
                  <c:v>0.581395348837207</c:v>
                </c:pt>
                <c:pt idx="303">
                  <c:v>0.442982456140351</c:v>
                </c:pt>
                <c:pt idx="304">
                  <c:v>0.462897526501767</c:v>
                </c:pt>
                <c:pt idx="305">
                  <c:v>0.536986301369863</c:v>
                </c:pt>
                <c:pt idx="306">
                  <c:v>0.463302752293578</c:v>
                </c:pt>
                <c:pt idx="307">
                  <c:v>0.477272727272728</c:v>
                </c:pt>
                <c:pt idx="308">
                  <c:v>0.44390243902439</c:v>
                </c:pt>
                <c:pt idx="309">
                  <c:v>0.5625</c:v>
                </c:pt>
                <c:pt idx="310">
                  <c:v>0.462427745664741</c:v>
                </c:pt>
                <c:pt idx="311">
                  <c:v>0.457711442786069</c:v>
                </c:pt>
                <c:pt idx="312">
                  <c:v>0.497652582159625</c:v>
                </c:pt>
                <c:pt idx="313">
                  <c:v>0.388349514563107</c:v>
                </c:pt>
                <c:pt idx="314">
                  <c:v>0.443820224719101</c:v>
                </c:pt>
                <c:pt idx="315">
                  <c:v>0.463636363636364</c:v>
                </c:pt>
                <c:pt idx="316">
                  <c:v>0.4140625</c:v>
                </c:pt>
                <c:pt idx="317">
                  <c:v>0.584</c:v>
                </c:pt>
                <c:pt idx="318">
                  <c:v>0.411764705882353</c:v>
                </c:pt>
                <c:pt idx="319">
                  <c:v>0.491847826086957</c:v>
                </c:pt>
                <c:pt idx="320">
                  <c:v>0.353333333333333</c:v>
                </c:pt>
                <c:pt idx="321">
                  <c:v>0.293577981651376</c:v>
                </c:pt>
                <c:pt idx="322">
                  <c:v>0.219178082191781</c:v>
                </c:pt>
                <c:pt idx="323">
                  <c:v>0.468085106382979</c:v>
                </c:pt>
                <c:pt idx="324">
                  <c:v>0.528301886792451</c:v>
                </c:pt>
                <c:pt idx="325">
                  <c:v>0.485714285714287</c:v>
                </c:pt>
                <c:pt idx="326">
                  <c:v>0.460093896713615</c:v>
                </c:pt>
                <c:pt idx="327">
                  <c:v>0.466666666666667</c:v>
                </c:pt>
                <c:pt idx="328">
                  <c:v>0.533980582524272</c:v>
                </c:pt>
                <c:pt idx="329">
                  <c:v>0.676470588235295</c:v>
                </c:pt>
                <c:pt idx="330">
                  <c:v>0.46</c:v>
                </c:pt>
                <c:pt idx="331">
                  <c:v>0.419753086419753</c:v>
                </c:pt>
                <c:pt idx="332">
                  <c:v>0.525</c:v>
                </c:pt>
                <c:pt idx="333">
                  <c:v>0.524752475247525</c:v>
                </c:pt>
                <c:pt idx="334">
                  <c:v>0.410194174757282</c:v>
                </c:pt>
                <c:pt idx="335">
                  <c:v>0.475409836065574</c:v>
                </c:pt>
                <c:pt idx="336">
                  <c:v>0.360759493670886</c:v>
                </c:pt>
                <c:pt idx="337">
                  <c:v>0.41566265060241</c:v>
                </c:pt>
                <c:pt idx="338">
                  <c:v>0.551470588235293</c:v>
                </c:pt>
                <c:pt idx="339">
                  <c:v>0.571428571428574</c:v>
                </c:pt>
                <c:pt idx="340">
                  <c:v>0.0545454545454545</c:v>
                </c:pt>
                <c:pt idx="341">
                  <c:v>0.465909090909091</c:v>
                </c:pt>
                <c:pt idx="342">
                  <c:v>0.462585034013605</c:v>
                </c:pt>
                <c:pt idx="343">
                  <c:v>0.518324607329845</c:v>
                </c:pt>
                <c:pt idx="344">
                  <c:v>0.455882352941176</c:v>
                </c:pt>
                <c:pt idx="345">
                  <c:v>0.446666666666667</c:v>
                </c:pt>
                <c:pt idx="346">
                  <c:v>0.440860215053764</c:v>
                </c:pt>
                <c:pt idx="347">
                  <c:v>0.411764705882353</c:v>
                </c:pt>
                <c:pt idx="348">
                  <c:v>0.490196078431372</c:v>
                </c:pt>
                <c:pt idx="349">
                  <c:v>0.434782608695654</c:v>
                </c:pt>
                <c:pt idx="350">
                  <c:v>0.483660130718954</c:v>
                </c:pt>
                <c:pt idx="351">
                  <c:v>0.467391304347826</c:v>
                </c:pt>
                <c:pt idx="352">
                  <c:v>0.528301886792451</c:v>
                </c:pt>
                <c:pt idx="353">
                  <c:v>0.578313253012047</c:v>
                </c:pt>
                <c:pt idx="354">
                  <c:v>0.543478260869565</c:v>
                </c:pt>
                <c:pt idx="355">
                  <c:v>0.251282051282052</c:v>
                </c:pt>
                <c:pt idx="356">
                  <c:v>0.17283950617284</c:v>
                </c:pt>
                <c:pt idx="357">
                  <c:v>0.514124293785311</c:v>
                </c:pt>
                <c:pt idx="358">
                  <c:v>0.482014388489209</c:v>
                </c:pt>
                <c:pt idx="359">
                  <c:v>0.507936507936508</c:v>
                </c:pt>
                <c:pt idx="360">
                  <c:v>0.390728476821192</c:v>
                </c:pt>
                <c:pt idx="361">
                  <c:v>0.45679012345679</c:v>
                </c:pt>
                <c:pt idx="362">
                  <c:v>0.540322580645161</c:v>
                </c:pt>
                <c:pt idx="363">
                  <c:v>0.406504065040652</c:v>
                </c:pt>
                <c:pt idx="364">
                  <c:v>0.459090909090909</c:v>
                </c:pt>
                <c:pt idx="365">
                  <c:v>0.486486486486487</c:v>
                </c:pt>
                <c:pt idx="366">
                  <c:v>0.522522522522523</c:v>
                </c:pt>
                <c:pt idx="367">
                  <c:v>0.538461538461538</c:v>
                </c:pt>
                <c:pt idx="368">
                  <c:v>0.489361702127661</c:v>
                </c:pt>
                <c:pt idx="369">
                  <c:v>0.427083333333333</c:v>
                </c:pt>
                <c:pt idx="370">
                  <c:v>0.376744186046512</c:v>
                </c:pt>
                <c:pt idx="371">
                  <c:v>0.43421052631579</c:v>
                </c:pt>
                <c:pt idx="372">
                  <c:v>0.541095890410961</c:v>
                </c:pt>
                <c:pt idx="373">
                  <c:v>0.484375</c:v>
                </c:pt>
                <c:pt idx="374">
                  <c:v>0.488188976377955</c:v>
                </c:pt>
                <c:pt idx="375">
                  <c:v>0.501661129568107</c:v>
                </c:pt>
                <c:pt idx="376">
                  <c:v>0.477973568281938</c:v>
                </c:pt>
                <c:pt idx="377">
                  <c:v>0.5</c:v>
                </c:pt>
                <c:pt idx="378">
                  <c:v>0.5</c:v>
                </c:pt>
                <c:pt idx="379">
                  <c:v>0.445</c:v>
                </c:pt>
                <c:pt idx="380">
                  <c:v>0.5</c:v>
                </c:pt>
                <c:pt idx="381">
                  <c:v>0.413427561837458</c:v>
                </c:pt>
                <c:pt idx="382">
                  <c:v>0.546052631578947</c:v>
                </c:pt>
                <c:pt idx="383">
                  <c:v>0.527027027027027</c:v>
                </c:pt>
                <c:pt idx="384">
                  <c:v>0.478125</c:v>
                </c:pt>
                <c:pt idx="385">
                  <c:v>0.441176470588235</c:v>
                </c:pt>
                <c:pt idx="386">
                  <c:v>0.445121951219512</c:v>
                </c:pt>
                <c:pt idx="387">
                  <c:v>0.450980392156863</c:v>
                </c:pt>
                <c:pt idx="388">
                  <c:v>0.537735849056604</c:v>
                </c:pt>
                <c:pt idx="389">
                  <c:v>0.504032258064516</c:v>
                </c:pt>
                <c:pt idx="390">
                  <c:v>0.57692307692308</c:v>
                </c:pt>
                <c:pt idx="391">
                  <c:v>0.6260162601626</c:v>
                </c:pt>
                <c:pt idx="392">
                  <c:v>0.573170731707317</c:v>
                </c:pt>
                <c:pt idx="393">
                  <c:v>0.367021276595745</c:v>
                </c:pt>
                <c:pt idx="394">
                  <c:v>0.457142857142857</c:v>
                </c:pt>
                <c:pt idx="395">
                  <c:v>0.473867595818817</c:v>
                </c:pt>
                <c:pt idx="396">
                  <c:v>0.497109826589595</c:v>
                </c:pt>
                <c:pt idx="397">
                  <c:v>0.505102040816324</c:v>
                </c:pt>
                <c:pt idx="398">
                  <c:v>0.416666666666667</c:v>
                </c:pt>
                <c:pt idx="399">
                  <c:v>0.185567010309278</c:v>
                </c:pt>
                <c:pt idx="400">
                  <c:v>0.174757281553398</c:v>
                </c:pt>
                <c:pt idx="401">
                  <c:v>0.317829457364343</c:v>
                </c:pt>
                <c:pt idx="402">
                  <c:v>0.466836734693878</c:v>
                </c:pt>
                <c:pt idx="403">
                  <c:v>0.539267015706806</c:v>
                </c:pt>
                <c:pt idx="404">
                  <c:v>0.439716312056738</c:v>
                </c:pt>
                <c:pt idx="405">
                  <c:v>0.421052631578948</c:v>
                </c:pt>
                <c:pt idx="406">
                  <c:v>0.542857142857143</c:v>
                </c:pt>
                <c:pt idx="407">
                  <c:v>0.434782608695654</c:v>
                </c:pt>
                <c:pt idx="408">
                  <c:v>0.480314960629923</c:v>
                </c:pt>
                <c:pt idx="409">
                  <c:v>0.611940298507464</c:v>
                </c:pt>
                <c:pt idx="410">
                  <c:v>0.409448818897638</c:v>
                </c:pt>
                <c:pt idx="411">
                  <c:v>0.383838383838384</c:v>
                </c:pt>
                <c:pt idx="412">
                  <c:v>0.533333333333333</c:v>
                </c:pt>
                <c:pt idx="413">
                  <c:v>0.519480519480519</c:v>
                </c:pt>
                <c:pt idx="414">
                  <c:v>0.220779220779221</c:v>
                </c:pt>
                <c:pt idx="415">
                  <c:v>0.772151898734179</c:v>
                </c:pt>
                <c:pt idx="416">
                  <c:v>0.450381679389314</c:v>
                </c:pt>
                <c:pt idx="417">
                  <c:v>0.551236749116605</c:v>
                </c:pt>
                <c:pt idx="418">
                  <c:v>0.496</c:v>
                </c:pt>
                <c:pt idx="419">
                  <c:v>0.468379446640316</c:v>
                </c:pt>
                <c:pt idx="420">
                  <c:v>0.481481481481482</c:v>
                </c:pt>
                <c:pt idx="421">
                  <c:v>0.434782608695654</c:v>
                </c:pt>
                <c:pt idx="422">
                  <c:v>0.433333333333333</c:v>
                </c:pt>
                <c:pt idx="423">
                  <c:v>0.555555555555556</c:v>
                </c:pt>
                <c:pt idx="424">
                  <c:v>0.44578313253012</c:v>
                </c:pt>
                <c:pt idx="425">
                  <c:v>0.513761467889908</c:v>
                </c:pt>
                <c:pt idx="426">
                  <c:v>0.514285714285714</c:v>
                </c:pt>
                <c:pt idx="427">
                  <c:v>0.549295774647889</c:v>
                </c:pt>
                <c:pt idx="428">
                  <c:v>0.542857142857143</c:v>
                </c:pt>
                <c:pt idx="429">
                  <c:v>0.530303030303031</c:v>
                </c:pt>
                <c:pt idx="430">
                  <c:v>0.527272727272727</c:v>
                </c:pt>
                <c:pt idx="431">
                  <c:v>0.441595441595442</c:v>
                </c:pt>
                <c:pt idx="432">
                  <c:v>0.441605839416058</c:v>
                </c:pt>
                <c:pt idx="433">
                  <c:v>0.463492063492064</c:v>
                </c:pt>
                <c:pt idx="434">
                  <c:v>0.462857142857143</c:v>
                </c:pt>
                <c:pt idx="435">
                  <c:v>0.451428571428572</c:v>
                </c:pt>
                <c:pt idx="436">
                  <c:v>0.509803921568627</c:v>
                </c:pt>
                <c:pt idx="437">
                  <c:v>0.479338842975207</c:v>
                </c:pt>
                <c:pt idx="438">
                  <c:v>0.570370370370372</c:v>
                </c:pt>
                <c:pt idx="439">
                  <c:v>0.43288590604027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5771784"/>
        <c:axId val="2045774664"/>
      </c:scatterChart>
      <c:valAx>
        <c:axId val="204577178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45774664"/>
        <c:crosses val="autoZero"/>
        <c:crossBetween val="midCat"/>
        <c:majorUnit val="2.0E7"/>
        <c:minorUnit val="4.0E6"/>
      </c:valAx>
      <c:valAx>
        <c:axId val="2045774664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4577178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 LOH </a:t>
            </a:r>
            <a:r>
              <a:rPr lang="en-US" b="0" baseline="0" dirty="0" smtClean="0"/>
              <a:t>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S27</a:t>
            </a:r>
            <a:endParaRPr lang="en-US" b="0" dirty="0"/>
          </a:p>
        </c:rich>
      </c:tx>
      <c:layout>
        <c:manualLayout>
          <c:xMode val="edge"/>
          <c:yMode val="edge"/>
          <c:x val="0.278593119408461"/>
          <c:y val="0.050967372575202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632017497812773"/>
          <c:y val="0.149173536850643"/>
          <c:w val="0.825669437153692"/>
          <c:h val="0.773056477568862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</c:spPr>
          </c:marker>
          <c:xVal>
            <c:numRef>
              <c:f>'EOH7 '!$AZ$5:$AZ$475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'!$BD$5:$BD$475</c:f>
              <c:numCache>
                <c:formatCode>0.00</c:formatCode>
                <c:ptCount val="471"/>
                <c:pt idx="0">
                  <c:v>0.489932885906042</c:v>
                </c:pt>
                <c:pt idx="1">
                  <c:v>0.455696202531646</c:v>
                </c:pt>
                <c:pt idx="2">
                  <c:v>0.518518518518519</c:v>
                </c:pt>
                <c:pt idx="3">
                  <c:v>0.481481481481482</c:v>
                </c:pt>
                <c:pt idx="4">
                  <c:v>0.488095238095238</c:v>
                </c:pt>
                <c:pt idx="5">
                  <c:v>0.482517482517483</c:v>
                </c:pt>
                <c:pt idx="6">
                  <c:v>0.532786885245902</c:v>
                </c:pt>
                <c:pt idx="7">
                  <c:v>0.516483516483518</c:v>
                </c:pt>
                <c:pt idx="8">
                  <c:v>0.493103448275862</c:v>
                </c:pt>
                <c:pt idx="9">
                  <c:v>0.455172413793103</c:v>
                </c:pt>
                <c:pt idx="10">
                  <c:v>0.485714285714287</c:v>
                </c:pt>
                <c:pt idx="11">
                  <c:v>0.596774193548389</c:v>
                </c:pt>
                <c:pt idx="12">
                  <c:v>0.54140127388535</c:v>
                </c:pt>
                <c:pt idx="13">
                  <c:v>0.424242424242424</c:v>
                </c:pt>
                <c:pt idx="14">
                  <c:v>0.42</c:v>
                </c:pt>
                <c:pt idx="15">
                  <c:v>0.543209876543213</c:v>
                </c:pt>
                <c:pt idx="16">
                  <c:v>0.497797356828193</c:v>
                </c:pt>
                <c:pt idx="17">
                  <c:v>0.497835497835498</c:v>
                </c:pt>
                <c:pt idx="18">
                  <c:v>0.589108910891089</c:v>
                </c:pt>
                <c:pt idx="19">
                  <c:v>0.558252427184466</c:v>
                </c:pt>
                <c:pt idx="20">
                  <c:v>0.525073746312684</c:v>
                </c:pt>
                <c:pt idx="21">
                  <c:v>0.45</c:v>
                </c:pt>
                <c:pt idx="22">
                  <c:v>0.481632653061224</c:v>
                </c:pt>
                <c:pt idx="23">
                  <c:v>0.45578231292517</c:v>
                </c:pt>
                <c:pt idx="24">
                  <c:v>0.506666666666665</c:v>
                </c:pt>
                <c:pt idx="25">
                  <c:v>0.462121212121212</c:v>
                </c:pt>
                <c:pt idx="26">
                  <c:v>0.450549450549451</c:v>
                </c:pt>
                <c:pt idx="27">
                  <c:v>0.489361702127661</c:v>
                </c:pt>
                <c:pt idx="28">
                  <c:v>0.428115015974443</c:v>
                </c:pt>
                <c:pt idx="29">
                  <c:v>0.444444444444444</c:v>
                </c:pt>
                <c:pt idx="30">
                  <c:v>0.5</c:v>
                </c:pt>
                <c:pt idx="31">
                  <c:v>0.486725663716814</c:v>
                </c:pt>
                <c:pt idx="32">
                  <c:v>0.46456692913386</c:v>
                </c:pt>
                <c:pt idx="33">
                  <c:v>0.470198675496689</c:v>
                </c:pt>
                <c:pt idx="34">
                  <c:v>0.395238095238095</c:v>
                </c:pt>
                <c:pt idx="35">
                  <c:v>0.537735849056604</c:v>
                </c:pt>
                <c:pt idx="36">
                  <c:v>0.434108527131783</c:v>
                </c:pt>
                <c:pt idx="37">
                  <c:v>0.427027027027027</c:v>
                </c:pt>
                <c:pt idx="38">
                  <c:v>0.468493150684931</c:v>
                </c:pt>
                <c:pt idx="39">
                  <c:v>0.474358974358976</c:v>
                </c:pt>
                <c:pt idx="40">
                  <c:v>0.323232323232323</c:v>
                </c:pt>
                <c:pt idx="41">
                  <c:v>0.440559440559441</c:v>
                </c:pt>
                <c:pt idx="42">
                  <c:v>0.455555555555556</c:v>
                </c:pt>
                <c:pt idx="43">
                  <c:v>0.438775510204082</c:v>
                </c:pt>
                <c:pt idx="44">
                  <c:v>0.364963503649635</c:v>
                </c:pt>
                <c:pt idx="45">
                  <c:v>0.516483516483518</c:v>
                </c:pt>
                <c:pt idx="46">
                  <c:v>0.47887323943662</c:v>
                </c:pt>
                <c:pt idx="47">
                  <c:v>0.52112676056338</c:v>
                </c:pt>
                <c:pt idx="48">
                  <c:v>0.452261306532663</c:v>
                </c:pt>
                <c:pt idx="49">
                  <c:v>0.425465838509317</c:v>
                </c:pt>
                <c:pt idx="50">
                  <c:v>0.489795918367347</c:v>
                </c:pt>
                <c:pt idx="51">
                  <c:v>0.509090909090909</c:v>
                </c:pt>
                <c:pt idx="52">
                  <c:v>0.417112299465241</c:v>
                </c:pt>
                <c:pt idx="53">
                  <c:v>0.438461538461538</c:v>
                </c:pt>
                <c:pt idx="54">
                  <c:v>0.55128205128205</c:v>
                </c:pt>
                <c:pt idx="55">
                  <c:v>0.400966183574881</c:v>
                </c:pt>
                <c:pt idx="56">
                  <c:v>0.590551181102358</c:v>
                </c:pt>
                <c:pt idx="57">
                  <c:v>0.476190476190476</c:v>
                </c:pt>
                <c:pt idx="58">
                  <c:v>0.407142857142858</c:v>
                </c:pt>
                <c:pt idx="59">
                  <c:v>0.515625000000002</c:v>
                </c:pt>
                <c:pt idx="60">
                  <c:v>0.5</c:v>
                </c:pt>
                <c:pt idx="61">
                  <c:v>0.438596491228072</c:v>
                </c:pt>
                <c:pt idx="62">
                  <c:v>0.418604651162791</c:v>
                </c:pt>
                <c:pt idx="63">
                  <c:v>0.42962962962963</c:v>
                </c:pt>
                <c:pt idx="64">
                  <c:v>0.511278195488722</c:v>
                </c:pt>
                <c:pt idx="65">
                  <c:v>0.426470588235296</c:v>
                </c:pt>
                <c:pt idx="66">
                  <c:v>0.397058823529413</c:v>
                </c:pt>
                <c:pt idx="67">
                  <c:v>0.484177215189875</c:v>
                </c:pt>
                <c:pt idx="68">
                  <c:v>0.393782383419691</c:v>
                </c:pt>
                <c:pt idx="69">
                  <c:v>0.461971830985916</c:v>
                </c:pt>
                <c:pt idx="70">
                  <c:v>0.458452722063037</c:v>
                </c:pt>
                <c:pt idx="71">
                  <c:v>0.452380952380954</c:v>
                </c:pt>
                <c:pt idx="72">
                  <c:v>0.483644859813084</c:v>
                </c:pt>
                <c:pt idx="73">
                  <c:v>0.5</c:v>
                </c:pt>
                <c:pt idx="74">
                  <c:v>0.462585034013605</c:v>
                </c:pt>
                <c:pt idx="75">
                  <c:v>0.503649635036499</c:v>
                </c:pt>
                <c:pt idx="76">
                  <c:v>0.497435897435898</c:v>
                </c:pt>
                <c:pt idx="77">
                  <c:v>0.395348837209304</c:v>
                </c:pt>
                <c:pt idx="78">
                  <c:v>0.486338797814209</c:v>
                </c:pt>
                <c:pt idx="79">
                  <c:v>0.45985401459854</c:v>
                </c:pt>
                <c:pt idx="80">
                  <c:v>0.488372093023257</c:v>
                </c:pt>
                <c:pt idx="81">
                  <c:v>0.398989898989901</c:v>
                </c:pt>
                <c:pt idx="82">
                  <c:v>0.45</c:v>
                </c:pt>
                <c:pt idx="83">
                  <c:v>0.439175257731959</c:v>
                </c:pt>
                <c:pt idx="84">
                  <c:v>0.505050505050505</c:v>
                </c:pt>
                <c:pt idx="85">
                  <c:v>0.496815286624204</c:v>
                </c:pt>
                <c:pt idx="86">
                  <c:v>0.575757575757576</c:v>
                </c:pt>
                <c:pt idx="87">
                  <c:v>0.464891041162228</c:v>
                </c:pt>
                <c:pt idx="88">
                  <c:v>0.504950495049506</c:v>
                </c:pt>
                <c:pt idx="89">
                  <c:v>0.509259259259259</c:v>
                </c:pt>
                <c:pt idx="90">
                  <c:v>0.381443298969072</c:v>
                </c:pt>
                <c:pt idx="91">
                  <c:v>0.464285714285714</c:v>
                </c:pt>
                <c:pt idx="92">
                  <c:v>0.5</c:v>
                </c:pt>
                <c:pt idx="93">
                  <c:v>0.429133858267717</c:v>
                </c:pt>
                <c:pt idx="94">
                  <c:v>0.421052631578948</c:v>
                </c:pt>
                <c:pt idx="95">
                  <c:v>0.571428571428574</c:v>
                </c:pt>
                <c:pt idx="96">
                  <c:v>0.484375</c:v>
                </c:pt>
                <c:pt idx="97">
                  <c:v>0.416216216216216</c:v>
                </c:pt>
                <c:pt idx="98">
                  <c:v>0.490909090909091</c:v>
                </c:pt>
                <c:pt idx="99">
                  <c:v>0.472972972972975</c:v>
                </c:pt>
                <c:pt idx="100">
                  <c:v>0.482233502538071</c:v>
                </c:pt>
                <c:pt idx="101">
                  <c:v>0.476190476190476</c:v>
                </c:pt>
                <c:pt idx="102">
                  <c:v>0.470930232558139</c:v>
                </c:pt>
                <c:pt idx="103">
                  <c:v>0.5</c:v>
                </c:pt>
                <c:pt idx="104">
                  <c:v>0.546341463414636</c:v>
                </c:pt>
                <c:pt idx="105">
                  <c:v>0.495327102803738</c:v>
                </c:pt>
                <c:pt idx="106">
                  <c:v>0.411764705882353</c:v>
                </c:pt>
                <c:pt idx="107">
                  <c:v>0.457627118644068</c:v>
                </c:pt>
                <c:pt idx="108">
                  <c:v>0.479166666666667</c:v>
                </c:pt>
                <c:pt idx="109">
                  <c:v>0.456185567010309</c:v>
                </c:pt>
                <c:pt idx="110">
                  <c:v>0.363636363636364</c:v>
                </c:pt>
                <c:pt idx="111">
                  <c:v>0.559139784946234</c:v>
                </c:pt>
                <c:pt idx="112">
                  <c:v>0.458015267175573</c:v>
                </c:pt>
                <c:pt idx="113">
                  <c:v>0.382022471910114</c:v>
                </c:pt>
                <c:pt idx="114">
                  <c:v>0.482142857142859</c:v>
                </c:pt>
                <c:pt idx="115">
                  <c:v>0.460580912863071</c:v>
                </c:pt>
                <c:pt idx="116">
                  <c:v>0.491566265060243</c:v>
                </c:pt>
                <c:pt idx="117">
                  <c:v>0.425438596491228</c:v>
                </c:pt>
                <c:pt idx="118">
                  <c:v>0.446428571428572</c:v>
                </c:pt>
                <c:pt idx="119">
                  <c:v>0.465346534653465</c:v>
                </c:pt>
                <c:pt idx="120">
                  <c:v>0.540322580645161</c:v>
                </c:pt>
                <c:pt idx="121">
                  <c:v>0.51388888888889</c:v>
                </c:pt>
                <c:pt idx="122">
                  <c:v>0.462264150943396</c:v>
                </c:pt>
                <c:pt idx="123">
                  <c:v>0.439153439153439</c:v>
                </c:pt>
                <c:pt idx="124">
                  <c:v>0.42241379310345</c:v>
                </c:pt>
                <c:pt idx="125">
                  <c:v>0.547770700636943</c:v>
                </c:pt>
                <c:pt idx="126">
                  <c:v>0.442477876106195</c:v>
                </c:pt>
                <c:pt idx="127">
                  <c:v>0.41958041958042</c:v>
                </c:pt>
                <c:pt idx="128">
                  <c:v>0.466666666666667</c:v>
                </c:pt>
                <c:pt idx="129">
                  <c:v>0.415094339622642</c:v>
                </c:pt>
                <c:pt idx="130">
                  <c:v>0.459016393442623</c:v>
                </c:pt>
                <c:pt idx="131">
                  <c:v>0.517241379310345</c:v>
                </c:pt>
                <c:pt idx="132">
                  <c:v>0.494623655913979</c:v>
                </c:pt>
                <c:pt idx="133">
                  <c:v>0.49561403508772</c:v>
                </c:pt>
                <c:pt idx="134">
                  <c:v>0.48</c:v>
                </c:pt>
                <c:pt idx="135">
                  <c:v>0.465909090909091</c:v>
                </c:pt>
                <c:pt idx="136">
                  <c:v>0.534090909090908</c:v>
                </c:pt>
                <c:pt idx="137">
                  <c:v>0.443729903536978</c:v>
                </c:pt>
                <c:pt idx="138">
                  <c:v>0.464285714285714</c:v>
                </c:pt>
                <c:pt idx="139">
                  <c:v>0.4</c:v>
                </c:pt>
                <c:pt idx="140">
                  <c:v>0.397515527950311</c:v>
                </c:pt>
                <c:pt idx="141">
                  <c:v>0.469135802469135</c:v>
                </c:pt>
                <c:pt idx="142">
                  <c:v>0.491071428571429</c:v>
                </c:pt>
                <c:pt idx="143">
                  <c:v>0.507204610951009</c:v>
                </c:pt>
                <c:pt idx="144">
                  <c:v>0.484848484848485</c:v>
                </c:pt>
                <c:pt idx="145">
                  <c:v>0.514084507042251</c:v>
                </c:pt>
                <c:pt idx="146">
                  <c:v>0.460207612456747</c:v>
                </c:pt>
                <c:pt idx="147">
                  <c:v>0.456521739130435</c:v>
                </c:pt>
                <c:pt idx="148">
                  <c:v>0.563492063492062</c:v>
                </c:pt>
                <c:pt idx="149">
                  <c:v>0.494736842105263</c:v>
                </c:pt>
                <c:pt idx="150">
                  <c:v>0.537037037037037</c:v>
                </c:pt>
                <c:pt idx="151">
                  <c:v>0.512820512820514</c:v>
                </c:pt>
                <c:pt idx="152">
                  <c:v>0.421875</c:v>
                </c:pt>
                <c:pt idx="153">
                  <c:v>0.536231884057971</c:v>
                </c:pt>
                <c:pt idx="154">
                  <c:v>0.464285714285714</c:v>
                </c:pt>
                <c:pt idx="155">
                  <c:v>0.427745664739885</c:v>
                </c:pt>
                <c:pt idx="156">
                  <c:v>0.489655172413793</c:v>
                </c:pt>
                <c:pt idx="157">
                  <c:v>0.4921875</c:v>
                </c:pt>
                <c:pt idx="158">
                  <c:v>0.504950495049506</c:v>
                </c:pt>
                <c:pt idx="159">
                  <c:v>0.472081218274112</c:v>
                </c:pt>
                <c:pt idx="160">
                  <c:v>0.478260869565218</c:v>
                </c:pt>
                <c:pt idx="161">
                  <c:v>0.351851851851852</c:v>
                </c:pt>
                <c:pt idx="162">
                  <c:v>0.479338842975207</c:v>
                </c:pt>
                <c:pt idx="163">
                  <c:v>0.576470588235294</c:v>
                </c:pt>
                <c:pt idx="164">
                  <c:v>0.472972972972975</c:v>
                </c:pt>
                <c:pt idx="165">
                  <c:v>0.513966480446925</c:v>
                </c:pt>
                <c:pt idx="166">
                  <c:v>0.524590163934426</c:v>
                </c:pt>
                <c:pt idx="167">
                  <c:v>0.396825396825397</c:v>
                </c:pt>
                <c:pt idx="168">
                  <c:v>0.434895833333333</c:v>
                </c:pt>
                <c:pt idx="169">
                  <c:v>0.44047619047619</c:v>
                </c:pt>
                <c:pt idx="170">
                  <c:v>0.580645161290323</c:v>
                </c:pt>
                <c:pt idx="171">
                  <c:v>0.600000000000001</c:v>
                </c:pt>
                <c:pt idx="172">
                  <c:v>0.457446808510638</c:v>
                </c:pt>
                <c:pt idx="173">
                  <c:v>0.452830188679246</c:v>
                </c:pt>
                <c:pt idx="174">
                  <c:v>0.39877300613497</c:v>
                </c:pt>
                <c:pt idx="175">
                  <c:v>0.461538461538462</c:v>
                </c:pt>
                <c:pt idx="176">
                  <c:v>0.421621621621622</c:v>
                </c:pt>
                <c:pt idx="177">
                  <c:v>0.466666666666667</c:v>
                </c:pt>
                <c:pt idx="178">
                  <c:v>0.456896551724138</c:v>
                </c:pt>
                <c:pt idx="179">
                  <c:v>0.557142857142858</c:v>
                </c:pt>
                <c:pt idx="180">
                  <c:v>0.517543859649124</c:v>
                </c:pt>
                <c:pt idx="181">
                  <c:v>0.490322580645162</c:v>
                </c:pt>
                <c:pt idx="182">
                  <c:v>0.434343434343434</c:v>
                </c:pt>
                <c:pt idx="183">
                  <c:v>0.452513966480447</c:v>
                </c:pt>
                <c:pt idx="184">
                  <c:v>0.48</c:v>
                </c:pt>
                <c:pt idx="185">
                  <c:v>0.584158415841584</c:v>
                </c:pt>
                <c:pt idx="186">
                  <c:v>0.48101265822785</c:v>
                </c:pt>
                <c:pt idx="187">
                  <c:v>0.479166666666667</c:v>
                </c:pt>
                <c:pt idx="188">
                  <c:v>0.517241379310345</c:v>
                </c:pt>
                <c:pt idx="189">
                  <c:v>0.524793388429752</c:v>
                </c:pt>
                <c:pt idx="190">
                  <c:v>0.47972972972973</c:v>
                </c:pt>
                <c:pt idx="191">
                  <c:v>0.484126984126984</c:v>
                </c:pt>
                <c:pt idx="192">
                  <c:v>0.471698113207547</c:v>
                </c:pt>
                <c:pt idx="193">
                  <c:v>0.530612244897956</c:v>
                </c:pt>
                <c:pt idx="194">
                  <c:v>0.4</c:v>
                </c:pt>
                <c:pt idx="195">
                  <c:v>0.418103448275862</c:v>
                </c:pt>
                <c:pt idx="196">
                  <c:v>0.490347490347491</c:v>
                </c:pt>
                <c:pt idx="197">
                  <c:v>0.473239436619718</c:v>
                </c:pt>
                <c:pt idx="198">
                  <c:v>0.476744186046512</c:v>
                </c:pt>
                <c:pt idx="199">
                  <c:v>0.460580912863071</c:v>
                </c:pt>
                <c:pt idx="200">
                  <c:v>0.497435897435898</c:v>
                </c:pt>
                <c:pt idx="201">
                  <c:v>0.389380530973453</c:v>
                </c:pt>
                <c:pt idx="202">
                  <c:v>0.520325203252033</c:v>
                </c:pt>
                <c:pt idx="203">
                  <c:v>0.454545454545454</c:v>
                </c:pt>
                <c:pt idx="204">
                  <c:v>0.513157894736842</c:v>
                </c:pt>
                <c:pt idx="205">
                  <c:v>0.464539007092199</c:v>
                </c:pt>
                <c:pt idx="206">
                  <c:v>0.556962025316456</c:v>
                </c:pt>
                <c:pt idx="207">
                  <c:v>0.537254901960784</c:v>
                </c:pt>
                <c:pt idx="208">
                  <c:v>0.471544715447154</c:v>
                </c:pt>
                <c:pt idx="209">
                  <c:v>0.507575757575758</c:v>
                </c:pt>
                <c:pt idx="210">
                  <c:v>0.37704918032787</c:v>
                </c:pt>
                <c:pt idx="211">
                  <c:v>0.422222222222222</c:v>
                </c:pt>
                <c:pt idx="212">
                  <c:v>0.403162055335968</c:v>
                </c:pt>
                <c:pt idx="213">
                  <c:v>0.556338028169014</c:v>
                </c:pt>
                <c:pt idx="214">
                  <c:v>0.457142857142857</c:v>
                </c:pt>
                <c:pt idx="215">
                  <c:v>0.432098765432099</c:v>
                </c:pt>
                <c:pt idx="216">
                  <c:v>0.503144654088052</c:v>
                </c:pt>
                <c:pt idx="217">
                  <c:v>0.481927710843374</c:v>
                </c:pt>
                <c:pt idx="218">
                  <c:v>0.589285714285714</c:v>
                </c:pt>
                <c:pt idx="219">
                  <c:v>0.485714285714287</c:v>
                </c:pt>
                <c:pt idx="220">
                  <c:v>0.528925619834712</c:v>
                </c:pt>
                <c:pt idx="221">
                  <c:v>0.491841491841492</c:v>
                </c:pt>
                <c:pt idx="222">
                  <c:v>0.504854368932036</c:v>
                </c:pt>
                <c:pt idx="223">
                  <c:v>0.452830188679246</c:v>
                </c:pt>
                <c:pt idx="224">
                  <c:v>0.49438202247191</c:v>
                </c:pt>
                <c:pt idx="225">
                  <c:v>0.515789473684212</c:v>
                </c:pt>
                <c:pt idx="226">
                  <c:v>0.601851851851853</c:v>
                </c:pt>
                <c:pt idx="227">
                  <c:v>0.495535714285714</c:v>
                </c:pt>
                <c:pt idx="228">
                  <c:v>0.466666666666667</c:v>
                </c:pt>
                <c:pt idx="229">
                  <c:v>0.398907103825137</c:v>
                </c:pt>
                <c:pt idx="230">
                  <c:v>0.510416666666664</c:v>
                </c:pt>
                <c:pt idx="231">
                  <c:v>0.414414414414415</c:v>
                </c:pt>
                <c:pt idx="232">
                  <c:v>0.597701149425287</c:v>
                </c:pt>
                <c:pt idx="233">
                  <c:v>0.5</c:v>
                </c:pt>
                <c:pt idx="234">
                  <c:v>0.509090909090909</c:v>
                </c:pt>
                <c:pt idx="235">
                  <c:v>0.503759398496241</c:v>
                </c:pt>
                <c:pt idx="236">
                  <c:v>0.556962025316456</c:v>
                </c:pt>
                <c:pt idx="237">
                  <c:v>0.372881355932205</c:v>
                </c:pt>
                <c:pt idx="238">
                  <c:v>0.460317460317462</c:v>
                </c:pt>
                <c:pt idx="239">
                  <c:v>0.426065162907269</c:v>
                </c:pt>
                <c:pt idx="240">
                  <c:v>0.453125</c:v>
                </c:pt>
                <c:pt idx="241">
                  <c:v>0.519230769230766</c:v>
                </c:pt>
                <c:pt idx="242">
                  <c:v>0.565217391304348</c:v>
                </c:pt>
                <c:pt idx="243">
                  <c:v>0.38860103626943</c:v>
                </c:pt>
                <c:pt idx="244">
                  <c:v>0.526881720430109</c:v>
                </c:pt>
                <c:pt idx="245">
                  <c:v>0.507692307692308</c:v>
                </c:pt>
                <c:pt idx="246">
                  <c:v>0.47008547008547</c:v>
                </c:pt>
                <c:pt idx="247">
                  <c:v>0.452229299363058</c:v>
                </c:pt>
                <c:pt idx="248">
                  <c:v>0.481818181818182</c:v>
                </c:pt>
                <c:pt idx="249">
                  <c:v>0.441558441558442</c:v>
                </c:pt>
                <c:pt idx="250">
                  <c:v>0.461165048543689</c:v>
                </c:pt>
                <c:pt idx="251">
                  <c:v>0.542028985507245</c:v>
                </c:pt>
                <c:pt idx="252">
                  <c:v>0.605633802816902</c:v>
                </c:pt>
                <c:pt idx="253">
                  <c:v>0.419847328244275</c:v>
                </c:pt>
                <c:pt idx="254">
                  <c:v>0.511111111111111</c:v>
                </c:pt>
                <c:pt idx="255">
                  <c:v>0.463576158940397</c:v>
                </c:pt>
                <c:pt idx="256">
                  <c:v>0.438271604938272</c:v>
                </c:pt>
                <c:pt idx="257">
                  <c:v>0.462962962962965</c:v>
                </c:pt>
                <c:pt idx="258">
                  <c:v>0.460317460317462</c:v>
                </c:pt>
                <c:pt idx="259">
                  <c:v>0.492753623188406</c:v>
                </c:pt>
                <c:pt idx="260">
                  <c:v>0.497435897435898</c:v>
                </c:pt>
                <c:pt idx="261">
                  <c:v>0.485094850948509</c:v>
                </c:pt>
                <c:pt idx="262">
                  <c:v>0.491228070175439</c:v>
                </c:pt>
                <c:pt idx="263">
                  <c:v>0.516556291390728</c:v>
                </c:pt>
                <c:pt idx="264">
                  <c:v>0.472803347280335</c:v>
                </c:pt>
                <c:pt idx="265">
                  <c:v>0.37241379310345</c:v>
                </c:pt>
                <c:pt idx="266">
                  <c:v>0.510309278350517</c:v>
                </c:pt>
                <c:pt idx="267">
                  <c:v>0.512396694214878</c:v>
                </c:pt>
                <c:pt idx="268">
                  <c:v>0.442708333333333</c:v>
                </c:pt>
                <c:pt idx="269">
                  <c:v>0.482269503546099</c:v>
                </c:pt>
                <c:pt idx="270">
                  <c:v>0.5</c:v>
                </c:pt>
                <c:pt idx="271">
                  <c:v>0.451882845188285</c:v>
                </c:pt>
                <c:pt idx="272">
                  <c:v>0.442953020134228</c:v>
                </c:pt>
                <c:pt idx="273">
                  <c:v>0.492805755395685</c:v>
                </c:pt>
                <c:pt idx="274">
                  <c:v>0.418604651162791</c:v>
                </c:pt>
                <c:pt idx="275">
                  <c:v>0.377952755905512</c:v>
                </c:pt>
                <c:pt idx="276">
                  <c:v>0.42603550295858</c:v>
                </c:pt>
                <c:pt idx="277">
                  <c:v>0.511111111111111</c:v>
                </c:pt>
                <c:pt idx="278">
                  <c:v>0.493827160493827</c:v>
                </c:pt>
                <c:pt idx="279">
                  <c:v>0.502512562814066</c:v>
                </c:pt>
                <c:pt idx="280">
                  <c:v>0.5</c:v>
                </c:pt>
                <c:pt idx="281">
                  <c:v>0.539792387543253</c:v>
                </c:pt>
                <c:pt idx="282">
                  <c:v>0.476190476190476</c:v>
                </c:pt>
                <c:pt idx="283">
                  <c:v>0.391891891891893</c:v>
                </c:pt>
                <c:pt idx="284">
                  <c:v>0.392405063291139</c:v>
                </c:pt>
                <c:pt idx="285">
                  <c:v>0.462389380530974</c:v>
                </c:pt>
                <c:pt idx="286">
                  <c:v>0.449848024316109</c:v>
                </c:pt>
                <c:pt idx="287">
                  <c:v>0.512195121951218</c:v>
                </c:pt>
                <c:pt idx="288">
                  <c:v>0.473282442748092</c:v>
                </c:pt>
                <c:pt idx="289">
                  <c:v>0.535947712418304</c:v>
                </c:pt>
                <c:pt idx="290">
                  <c:v>0.501945525291829</c:v>
                </c:pt>
                <c:pt idx="291">
                  <c:v>0.48628428927681</c:v>
                </c:pt>
                <c:pt idx="292">
                  <c:v>0.473684210526316</c:v>
                </c:pt>
                <c:pt idx="293">
                  <c:v>0.540084388185651</c:v>
                </c:pt>
                <c:pt idx="294">
                  <c:v>0.511627906976744</c:v>
                </c:pt>
                <c:pt idx="295">
                  <c:v>0.479381443298969</c:v>
                </c:pt>
                <c:pt idx="296">
                  <c:v>0.502732240437158</c:v>
                </c:pt>
                <c:pt idx="297">
                  <c:v>0.477578475336323</c:v>
                </c:pt>
                <c:pt idx="298">
                  <c:v>0.457364341085272</c:v>
                </c:pt>
                <c:pt idx="299">
                  <c:v>0.466019417475728</c:v>
                </c:pt>
                <c:pt idx="300">
                  <c:v>0.465346534653465</c:v>
                </c:pt>
                <c:pt idx="301">
                  <c:v>0.481481481481482</c:v>
                </c:pt>
                <c:pt idx="302">
                  <c:v>0.588235294117646</c:v>
                </c:pt>
                <c:pt idx="303">
                  <c:v>0.364485981308413</c:v>
                </c:pt>
                <c:pt idx="304">
                  <c:v>0.508960573476703</c:v>
                </c:pt>
                <c:pt idx="305">
                  <c:v>0.467532467532468</c:v>
                </c:pt>
                <c:pt idx="306">
                  <c:v>0.401662049861496</c:v>
                </c:pt>
                <c:pt idx="307">
                  <c:v>0.470588235294118</c:v>
                </c:pt>
                <c:pt idx="308">
                  <c:v>0.441489361702128</c:v>
                </c:pt>
                <c:pt idx="309">
                  <c:v>0.507692307692308</c:v>
                </c:pt>
                <c:pt idx="310">
                  <c:v>0.39375</c:v>
                </c:pt>
                <c:pt idx="311">
                  <c:v>0.478947368421053</c:v>
                </c:pt>
                <c:pt idx="312">
                  <c:v>0.413461538461538</c:v>
                </c:pt>
                <c:pt idx="313">
                  <c:v>0.5</c:v>
                </c:pt>
                <c:pt idx="314">
                  <c:v>0.397590361445783</c:v>
                </c:pt>
                <c:pt idx="315">
                  <c:v>0.530973451327434</c:v>
                </c:pt>
                <c:pt idx="316">
                  <c:v>0.44954128440367</c:v>
                </c:pt>
                <c:pt idx="317">
                  <c:v>0.523809523809525</c:v>
                </c:pt>
                <c:pt idx="318">
                  <c:v>0.446601941747573</c:v>
                </c:pt>
                <c:pt idx="319">
                  <c:v>0.473988439306359</c:v>
                </c:pt>
                <c:pt idx="320">
                  <c:v>0.360294117647059</c:v>
                </c:pt>
                <c:pt idx="321">
                  <c:v>0.316326530612247</c:v>
                </c:pt>
                <c:pt idx="322">
                  <c:v>0.273972602739726</c:v>
                </c:pt>
                <c:pt idx="323">
                  <c:v>0.47565543071161</c:v>
                </c:pt>
                <c:pt idx="324">
                  <c:v>0.539823008849558</c:v>
                </c:pt>
                <c:pt idx="325">
                  <c:v>0.443396226415094</c:v>
                </c:pt>
                <c:pt idx="326">
                  <c:v>0.45</c:v>
                </c:pt>
                <c:pt idx="327">
                  <c:v>0.443729903536978</c:v>
                </c:pt>
                <c:pt idx="328">
                  <c:v>0.425196850393701</c:v>
                </c:pt>
                <c:pt idx="329">
                  <c:v>0.37704918032787</c:v>
                </c:pt>
                <c:pt idx="330">
                  <c:v>0.416666666666667</c:v>
                </c:pt>
                <c:pt idx="331">
                  <c:v>0.457627118644068</c:v>
                </c:pt>
                <c:pt idx="332">
                  <c:v>0.35</c:v>
                </c:pt>
                <c:pt idx="333">
                  <c:v>0.455445544554455</c:v>
                </c:pt>
                <c:pt idx="334">
                  <c:v>0.488063660477454</c:v>
                </c:pt>
                <c:pt idx="335">
                  <c:v>0.57692307692308</c:v>
                </c:pt>
                <c:pt idx="336">
                  <c:v>0.445859872611465</c:v>
                </c:pt>
                <c:pt idx="337">
                  <c:v>0.483870967741937</c:v>
                </c:pt>
                <c:pt idx="338">
                  <c:v>0.52972972972973</c:v>
                </c:pt>
                <c:pt idx="339">
                  <c:v>0.581632653061225</c:v>
                </c:pt>
                <c:pt idx="340">
                  <c:v>0.105263157894737</c:v>
                </c:pt>
                <c:pt idx="341">
                  <c:v>0.45</c:v>
                </c:pt>
                <c:pt idx="342">
                  <c:v>0.477386934673367</c:v>
                </c:pt>
                <c:pt idx="343">
                  <c:v>0.413793103448276</c:v>
                </c:pt>
                <c:pt idx="344">
                  <c:v>0.412698412698413</c:v>
                </c:pt>
                <c:pt idx="345">
                  <c:v>0.494736842105263</c:v>
                </c:pt>
                <c:pt idx="346">
                  <c:v>0.457627118644068</c:v>
                </c:pt>
                <c:pt idx="347">
                  <c:v>0.408045977011494</c:v>
                </c:pt>
                <c:pt idx="348">
                  <c:v>0.578947368421053</c:v>
                </c:pt>
                <c:pt idx="349">
                  <c:v>0.514285714285714</c:v>
                </c:pt>
                <c:pt idx="350">
                  <c:v>0.504672897196262</c:v>
                </c:pt>
                <c:pt idx="351">
                  <c:v>0.4</c:v>
                </c:pt>
                <c:pt idx="352">
                  <c:v>0.44047619047619</c:v>
                </c:pt>
                <c:pt idx="353">
                  <c:v>0.544041450777202</c:v>
                </c:pt>
                <c:pt idx="354">
                  <c:v>0.512820512820514</c:v>
                </c:pt>
                <c:pt idx="355">
                  <c:v>0.266666666666667</c:v>
                </c:pt>
                <c:pt idx="356">
                  <c:v>0.22289156626506</c:v>
                </c:pt>
                <c:pt idx="357">
                  <c:v>0.579268292682927</c:v>
                </c:pt>
                <c:pt idx="358">
                  <c:v>0.533783783783784</c:v>
                </c:pt>
                <c:pt idx="359">
                  <c:v>0.43421052631579</c:v>
                </c:pt>
                <c:pt idx="360">
                  <c:v>0.493902439024391</c:v>
                </c:pt>
                <c:pt idx="361">
                  <c:v>0.414634146341463</c:v>
                </c:pt>
                <c:pt idx="362">
                  <c:v>0.570422535211265</c:v>
                </c:pt>
                <c:pt idx="363">
                  <c:v>0.486666666666667</c:v>
                </c:pt>
                <c:pt idx="364">
                  <c:v>0.49561403508772</c:v>
                </c:pt>
                <c:pt idx="365">
                  <c:v>0.527397260273973</c:v>
                </c:pt>
                <c:pt idx="366">
                  <c:v>0.508474576271188</c:v>
                </c:pt>
                <c:pt idx="367">
                  <c:v>0.51388888888889</c:v>
                </c:pt>
                <c:pt idx="368">
                  <c:v>0.486338797814209</c:v>
                </c:pt>
                <c:pt idx="369">
                  <c:v>0.380597014925373</c:v>
                </c:pt>
                <c:pt idx="370">
                  <c:v>0.404580152671756</c:v>
                </c:pt>
                <c:pt idx="371">
                  <c:v>0.549450549450548</c:v>
                </c:pt>
                <c:pt idx="372">
                  <c:v>0.570512820512819</c:v>
                </c:pt>
                <c:pt idx="373">
                  <c:v>0.519480519480519</c:v>
                </c:pt>
                <c:pt idx="374">
                  <c:v>0.507462686567163</c:v>
                </c:pt>
                <c:pt idx="375">
                  <c:v>0.452991452991453</c:v>
                </c:pt>
                <c:pt idx="376">
                  <c:v>0.438061041292639</c:v>
                </c:pt>
                <c:pt idx="377">
                  <c:v>0.530035335689046</c:v>
                </c:pt>
                <c:pt idx="378">
                  <c:v>0.515555555555556</c:v>
                </c:pt>
                <c:pt idx="379">
                  <c:v>0.457711442786069</c:v>
                </c:pt>
                <c:pt idx="380">
                  <c:v>0.488721804511278</c:v>
                </c:pt>
                <c:pt idx="381">
                  <c:v>0.468354430379748</c:v>
                </c:pt>
                <c:pt idx="382">
                  <c:v>0.49197860962567</c:v>
                </c:pt>
                <c:pt idx="383">
                  <c:v>0.363636363636364</c:v>
                </c:pt>
                <c:pt idx="384">
                  <c:v>0.487562189054727</c:v>
                </c:pt>
                <c:pt idx="385">
                  <c:v>0.400990099009901</c:v>
                </c:pt>
                <c:pt idx="386">
                  <c:v>0.477272727272728</c:v>
                </c:pt>
                <c:pt idx="387">
                  <c:v>0.42982456140351</c:v>
                </c:pt>
                <c:pt idx="388">
                  <c:v>0.504273504273505</c:v>
                </c:pt>
                <c:pt idx="389">
                  <c:v>0.523809523809525</c:v>
                </c:pt>
                <c:pt idx="390">
                  <c:v>0.558823529411763</c:v>
                </c:pt>
                <c:pt idx="391">
                  <c:v>0.590277777777778</c:v>
                </c:pt>
                <c:pt idx="392">
                  <c:v>0.650000000000002</c:v>
                </c:pt>
                <c:pt idx="393">
                  <c:v>0.406593406593407</c:v>
                </c:pt>
                <c:pt idx="394">
                  <c:v>0.421052631578948</c:v>
                </c:pt>
                <c:pt idx="395">
                  <c:v>0.457478005865103</c:v>
                </c:pt>
                <c:pt idx="396">
                  <c:v>0.470833333333333</c:v>
                </c:pt>
                <c:pt idx="397">
                  <c:v>0.504310344827584</c:v>
                </c:pt>
                <c:pt idx="398">
                  <c:v>0.44954128440367</c:v>
                </c:pt>
                <c:pt idx="399">
                  <c:v>0.324561403508772</c:v>
                </c:pt>
                <c:pt idx="400">
                  <c:v>0.290598290598291</c:v>
                </c:pt>
                <c:pt idx="401">
                  <c:v>0.345679012345679</c:v>
                </c:pt>
                <c:pt idx="402">
                  <c:v>0.527114967462039</c:v>
                </c:pt>
                <c:pt idx="403">
                  <c:v>0.547325102880657</c:v>
                </c:pt>
                <c:pt idx="404">
                  <c:v>0.452296819787986</c:v>
                </c:pt>
                <c:pt idx="405">
                  <c:v>0.342465753424658</c:v>
                </c:pt>
                <c:pt idx="406">
                  <c:v>0.455445544554455</c:v>
                </c:pt>
                <c:pt idx="407">
                  <c:v>0.571428571428574</c:v>
                </c:pt>
                <c:pt idx="408">
                  <c:v>0.476683937823834</c:v>
                </c:pt>
                <c:pt idx="409">
                  <c:v>0.506172839506174</c:v>
                </c:pt>
                <c:pt idx="410">
                  <c:v>0.440251572327044</c:v>
                </c:pt>
                <c:pt idx="411">
                  <c:v>0.462184873949581</c:v>
                </c:pt>
                <c:pt idx="412">
                  <c:v>0.51388888888889</c:v>
                </c:pt>
                <c:pt idx="413">
                  <c:v>0.463157894736842</c:v>
                </c:pt>
                <c:pt idx="414">
                  <c:v>0.2125</c:v>
                </c:pt>
                <c:pt idx="415">
                  <c:v>0.640776699029128</c:v>
                </c:pt>
                <c:pt idx="416">
                  <c:v>0.467796610169492</c:v>
                </c:pt>
                <c:pt idx="417">
                  <c:v>0.539184952978057</c:v>
                </c:pt>
                <c:pt idx="418">
                  <c:v>0.492805755395685</c:v>
                </c:pt>
                <c:pt idx="419">
                  <c:v>0.507968127490038</c:v>
                </c:pt>
                <c:pt idx="420">
                  <c:v>0.458064516129032</c:v>
                </c:pt>
                <c:pt idx="421">
                  <c:v>0.542372881355931</c:v>
                </c:pt>
                <c:pt idx="422">
                  <c:v>0.447105788423154</c:v>
                </c:pt>
                <c:pt idx="423">
                  <c:v>0.547368421052629</c:v>
                </c:pt>
                <c:pt idx="424">
                  <c:v>0.5</c:v>
                </c:pt>
                <c:pt idx="425">
                  <c:v>0.525974025974026</c:v>
                </c:pt>
                <c:pt idx="426">
                  <c:v>0.533333333333333</c:v>
                </c:pt>
                <c:pt idx="427">
                  <c:v>0.510416666666664</c:v>
                </c:pt>
                <c:pt idx="428">
                  <c:v>0.489583333333333</c:v>
                </c:pt>
                <c:pt idx="429">
                  <c:v>0.534090909090908</c:v>
                </c:pt>
                <c:pt idx="430">
                  <c:v>0.590759075907591</c:v>
                </c:pt>
                <c:pt idx="431">
                  <c:v>0.463054187192118</c:v>
                </c:pt>
                <c:pt idx="432">
                  <c:v>0.486486486486487</c:v>
                </c:pt>
                <c:pt idx="433">
                  <c:v>0.466307277628032</c:v>
                </c:pt>
                <c:pt idx="434">
                  <c:v>0.408376963350787</c:v>
                </c:pt>
                <c:pt idx="435">
                  <c:v>0.450704225352113</c:v>
                </c:pt>
                <c:pt idx="436">
                  <c:v>0.458333333333333</c:v>
                </c:pt>
                <c:pt idx="437">
                  <c:v>0.45985401459854</c:v>
                </c:pt>
                <c:pt idx="438">
                  <c:v>0.544747081712061</c:v>
                </c:pt>
                <c:pt idx="439">
                  <c:v>0.503333333333333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048424"/>
        <c:axId val="2133053176"/>
      </c:scatterChart>
      <c:valAx>
        <c:axId val="213304842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3053176"/>
        <c:crosses val="autoZero"/>
        <c:crossBetween val="midCat"/>
        <c:majorUnit val="2.0E7"/>
        <c:minorUnit val="4.0E6"/>
      </c:valAx>
      <c:valAx>
        <c:axId val="2133053176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3048424"/>
        <c:crosses val="autoZero"/>
        <c:crossBetween val="midCat"/>
        <c:majorUnit val="0.1"/>
        <c:minorUnit val="0.02"/>
      </c:valAx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/>
              <a:t>No </a:t>
            </a:r>
            <a:r>
              <a:rPr lang="en-US" b="0" dirty="0" smtClean="0"/>
              <a:t>LOH </a:t>
            </a:r>
            <a:r>
              <a:rPr lang="en-US" b="0" baseline="0" dirty="0" smtClean="0"/>
              <a:t>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S28</a:t>
            </a:r>
            <a:endParaRPr lang="en-US" b="0" dirty="0"/>
          </a:p>
        </c:rich>
      </c:tx>
      <c:layout>
        <c:manualLayout>
          <c:xMode val="edge"/>
          <c:yMode val="edge"/>
          <c:x val="0.261552598639674"/>
          <c:y val="0.034102156149000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02509162271033"/>
          <c:y val="0.133659197289511"/>
          <c:w val="0.822675068749146"/>
          <c:h val="0.786716943582622"/>
        </c:manualLayout>
      </c:layout>
      <c:scatterChart>
        <c:scatterStyle val="lineMarker"/>
        <c:varyColors val="0"/>
        <c:ser>
          <c:idx val="0"/>
          <c:order val="0"/>
          <c:tx>
            <c:v>t_ratio</c:v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c:spPr>
          </c:marker>
          <c:xVal>
            <c:numRef>
              <c:f>'EOH7 '!$BJ$5:$BJ$475</c:f>
              <c:numCache>
                <c:formatCode>_(* #,##0_);_(* \(#,##0\);_(* "-"??_);_(@_)</c:formatCode>
                <c:ptCount val="471"/>
                <c:pt idx="0">
                  <c:v>419092.0</c:v>
                </c:pt>
                <c:pt idx="1">
                  <c:v>425385.0</c:v>
                </c:pt>
                <c:pt idx="2">
                  <c:v>570454.0</c:v>
                </c:pt>
                <c:pt idx="3">
                  <c:v>570557.0</c:v>
                </c:pt>
                <c:pt idx="4">
                  <c:v>597764.0</c:v>
                </c:pt>
                <c:pt idx="5">
                  <c:v>597905.0</c:v>
                </c:pt>
                <c:pt idx="6">
                  <c:v>597918.0</c:v>
                </c:pt>
                <c:pt idx="7">
                  <c:v>601632.0</c:v>
                </c:pt>
                <c:pt idx="8">
                  <c:v>604554.0</c:v>
                </c:pt>
                <c:pt idx="9">
                  <c:v>705919.0</c:v>
                </c:pt>
                <c:pt idx="10">
                  <c:v>774692.0</c:v>
                </c:pt>
                <c:pt idx="11">
                  <c:v>813650.0</c:v>
                </c:pt>
                <c:pt idx="12">
                  <c:v>839184.0</c:v>
                </c:pt>
                <c:pt idx="13">
                  <c:v>840378.0</c:v>
                </c:pt>
                <c:pt idx="14">
                  <c:v>855717.0</c:v>
                </c:pt>
                <c:pt idx="15">
                  <c:v>863422.0</c:v>
                </c:pt>
                <c:pt idx="16">
                  <c:v>961051.0</c:v>
                </c:pt>
                <c:pt idx="17">
                  <c:v>961054.0</c:v>
                </c:pt>
                <c:pt idx="18">
                  <c:v>1.004554E6</c:v>
                </c:pt>
                <c:pt idx="19">
                  <c:v>1.115904E6</c:v>
                </c:pt>
                <c:pt idx="20">
                  <c:v>1.129225E6</c:v>
                </c:pt>
                <c:pt idx="21">
                  <c:v>1.129309E6</c:v>
                </c:pt>
                <c:pt idx="22">
                  <c:v>1.545448E6</c:v>
                </c:pt>
                <c:pt idx="23">
                  <c:v>1.555589E6</c:v>
                </c:pt>
                <c:pt idx="24">
                  <c:v>1.559838E6</c:v>
                </c:pt>
                <c:pt idx="25">
                  <c:v>1.574863E6</c:v>
                </c:pt>
                <c:pt idx="26">
                  <c:v>1.591962E6</c:v>
                </c:pt>
                <c:pt idx="27">
                  <c:v>1.592087E6</c:v>
                </c:pt>
                <c:pt idx="28">
                  <c:v>1.608082E6</c:v>
                </c:pt>
                <c:pt idx="29">
                  <c:v>1.614097E6</c:v>
                </c:pt>
                <c:pt idx="30">
                  <c:v>1.706825E6</c:v>
                </c:pt>
                <c:pt idx="31">
                  <c:v>1.812972E6</c:v>
                </c:pt>
                <c:pt idx="32">
                  <c:v>1.814391E6</c:v>
                </c:pt>
                <c:pt idx="33">
                  <c:v>1.81444E6</c:v>
                </c:pt>
                <c:pt idx="34">
                  <c:v>1.818503E6</c:v>
                </c:pt>
                <c:pt idx="35">
                  <c:v>1.827836E6</c:v>
                </c:pt>
                <c:pt idx="36">
                  <c:v>1.836709E6</c:v>
                </c:pt>
                <c:pt idx="37">
                  <c:v>1.83864E6</c:v>
                </c:pt>
                <c:pt idx="38">
                  <c:v>1.842209E6</c:v>
                </c:pt>
                <c:pt idx="39">
                  <c:v>1.859432E6</c:v>
                </c:pt>
                <c:pt idx="40">
                  <c:v>1.894912E6</c:v>
                </c:pt>
                <c:pt idx="41">
                  <c:v>1.912021E6</c:v>
                </c:pt>
                <c:pt idx="42">
                  <c:v>1.961674E6</c:v>
                </c:pt>
                <c:pt idx="43">
                  <c:v>2.749195E6</c:v>
                </c:pt>
                <c:pt idx="44">
                  <c:v>2.812064E6</c:v>
                </c:pt>
                <c:pt idx="45">
                  <c:v>2.854907E6</c:v>
                </c:pt>
                <c:pt idx="46">
                  <c:v>2.86745E6</c:v>
                </c:pt>
                <c:pt idx="47">
                  <c:v>2.871121E6</c:v>
                </c:pt>
                <c:pt idx="48">
                  <c:v>2.871555E6</c:v>
                </c:pt>
                <c:pt idx="49">
                  <c:v>3.065596E6</c:v>
                </c:pt>
                <c:pt idx="50">
                  <c:v>3.075701E6</c:v>
                </c:pt>
                <c:pt idx="51">
                  <c:v>3.075999E6</c:v>
                </c:pt>
                <c:pt idx="52">
                  <c:v>3.085335E6</c:v>
                </c:pt>
                <c:pt idx="53">
                  <c:v>3.085375E6</c:v>
                </c:pt>
                <c:pt idx="54">
                  <c:v>3.086447E6</c:v>
                </c:pt>
                <c:pt idx="55">
                  <c:v>3.100028E6</c:v>
                </c:pt>
                <c:pt idx="56">
                  <c:v>3.100095E6</c:v>
                </c:pt>
                <c:pt idx="57">
                  <c:v>3.119167E6</c:v>
                </c:pt>
                <c:pt idx="58">
                  <c:v>3.170188E6</c:v>
                </c:pt>
                <c:pt idx="59">
                  <c:v>3.405986E6</c:v>
                </c:pt>
                <c:pt idx="60">
                  <c:v>3.405994E6</c:v>
                </c:pt>
                <c:pt idx="61">
                  <c:v>3.406516E6</c:v>
                </c:pt>
                <c:pt idx="62">
                  <c:v>3.406626E6</c:v>
                </c:pt>
                <c:pt idx="63">
                  <c:v>3.447282E6</c:v>
                </c:pt>
                <c:pt idx="64">
                  <c:v>3.452193E6</c:v>
                </c:pt>
                <c:pt idx="65">
                  <c:v>3.558381E6</c:v>
                </c:pt>
                <c:pt idx="66">
                  <c:v>3.558389E6</c:v>
                </c:pt>
                <c:pt idx="67">
                  <c:v>3.639139E6</c:v>
                </c:pt>
                <c:pt idx="68">
                  <c:v>3.778337E6</c:v>
                </c:pt>
                <c:pt idx="69">
                  <c:v>3.795292E6</c:v>
                </c:pt>
                <c:pt idx="70">
                  <c:v>3.795363E6</c:v>
                </c:pt>
                <c:pt idx="71">
                  <c:v>3.811556E6</c:v>
                </c:pt>
                <c:pt idx="72">
                  <c:v>3.817872E6</c:v>
                </c:pt>
                <c:pt idx="73">
                  <c:v>3.820667E6</c:v>
                </c:pt>
                <c:pt idx="74">
                  <c:v>4.027605E6</c:v>
                </c:pt>
                <c:pt idx="75">
                  <c:v>4.254523E6</c:v>
                </c:pt>
                <c:pt idx="76">
                  <c:v>4.38696E6</c:v>
                </c:pt>
                <c:pt idx="77">
                  <c:v>4.62547E6</c:v>
                </c:pt>
                <c:pt idx="78">
                  <c:v>4.925018E6</c:v>
                </c:pt>
                <c:pt idx="79">
                  <c:v>4.960954E6</c:v>
                </c:pt>
                <c:pt idx="80">
                  <c:v>5.050649E6</c:v>
                </c:pt>
                <c:pt idx="81">
                  <c:v>5.050897E6</c:v>
                </c:pt>
                <c:pt idx="82">
                  <c:v>5.139186E6</c:v>
                </c:pt>
                <c:pt idx="83">
                  <c:v>8.839954E6</c:v>
                </c:pt>
                <c:pt idx="84">
                  <c:v>8.84196E6</c:v>
                </c:pt>
                <c:pt idx="85">
                  <c:v>8.873456E6</c:v>
                </c:pt>
                <c:pt idx="86">
                  <c:v>8.953081E6</c:v>
                </c:pt>
                <c:pt idx="87">
                  <c:v>9.857779E6</c:v>
                </c:pt>
                <c:pt idx="88">
                  <c:v>1.0524957E7</c:v>
                </c:pt>
                <c:pt idx="89">
                  <c:v>1.052523E7</c:v>
                </c:pt>
                <c:pt idx="90">
                  <c:v>1.0574796E7</c:v>
                </c:pt>
                <c:pt idx="91">
                  <c:v>1.0855341E7</c:v>
                </c:pt>
                <c:pt idx="92">
                  <c:v>1.1001421E7</c:v>
                </c:pt>
                <c:pt idx="93">
                  <c:v>1.1016045E7</c:v>
                </c:pt>
                <c:pt idx="94">
                  <c:v>1.1642677E7</c:v>
                </c:pt>
                <c:pt idx="95">
                  <c:v>1.1769963E7</c:v>
                </c:pt>
                <c:pt idx="96">
                  <c:v>1.1773662E7</c:v>
                </c:pt>
                <c:pt idx="97">
                  <c:v>1.1933678E7</c:v>
                </c:pt>
                <c:pt idx="98">
                  <c:v>1.2008883E7</c:v>
                </c:pt>
                <c:pt idx="99">
                  <c:v>1.2009457E7</c:v>
                </c:pt>
                <c:pt idx="100">
                  <c:v>1.2061626E7</c:v>
                </c:pt>
                <c:pt idx="101">
                  <c:v>1.2229416E7</c:v>
                </c:pt>
                <c:pt idx="102">
                  <c:v>1.2621157E7</c:v>
                </c:pt>
                <c:pt idx="103">
                  <c:v>1.2621176E7</c:v>
                </c:pt>
                <c:pt idx="104">
                  <c:v>1.2662386E7</c:v>
                </c:pt>
                <c:pt idx="105">
                  <c:v>1.4304175E7</c:v>
                </c:pt>
                <c:pt idx="106">
                  <c:v>1.4311035E7</c:v>
                </c:pt>
                <c:pt idx="107">
                  <c:v>1.5128416E7</c:v>
                </c:pt>
                <c:pt idx="108">
                  <c:v>1.5781054E7</c:v>
                </c:pt>
                <c:pt idx="109">
                  <c:v>1.5842023E7</c:v>
                </c:pt>
                <c:pt idx="110">
                  <c:v>1.5973654E7</c:v>
                </c:pt>
                <c:pt idx="111">
                  <c:v>1.6138322E7</c:v>
                </c:pt>
                <c:pt idx="112">
                  <c:v>1.6139714E7</c:v>
                </c:pt>
                <c:pt idx="113">
                  <c:v>1.6139878E7</c:v>
                </c:pt>
                <c:pt idx="114">
                  <c:v>1.6162019E7</c:v>
                </c:pt>
                <c:pt idx="115">
                  <c:v>1.6205379E7</c:v>
                </c:pt>
                <c:pt idx="116">
                  <c:v>1.6263663E7</c:v>
                </c:pt>
                <c:pt idx="117">
                  <c:v>1.6291871E7</c:v>
                </c:pt>
                <c:pt idx="118">
                  <c:v>1.7292074E7</c:v>
                </c:pt>
                <c:pt idx="119">
                  <c:v>1.9056769E7</c:v>
                </c:pt>
                <c:pt idx="120">
                  <c:v>1.9067933E7</c:v>
                </c:pt>
                <c:pt idx="121">
                  <c:v>1.9070965E7</c:v>
                </c:pt>
                <c:pt idx="122">
                  <c:v>1.9083312E7</c:v>
                </c:pt>
                <c:pt idx="123">
                  <c:v>1.9310092E7</c:v>
                </c:pt>
                <c:pt idx="124">
                  <c:v>1.9547357E7</c:v>
                </c:pt>
                <c:pt idx="125">
                  <c:v>1.9547503E7</c:v>
                </c:pt>
                <c:pt idx="126">
                  <c:v>1.9547747E7</c:v>
                </c:pt>
                <c:pt idx="127">
                  <c:v>1.9680546E7</c:v>
                </c:pt>
                <c:pt idx="128">
                  <c:v>2.0339131E7</c:v>
                </c:pt>
                <c:pt idx="129">
                  <c:v>2.0552075E7</c:v>
                </c:pt>
                <c:pt idx="130">
                  <c:v>2.0554248E7</c:v>
                </c:pt>
                <c:pt idx="131">
                  <c:v>2.0563528E7</c:v>
                </c:pt>
                <c:pt idx="132">
                  <c:v>2.0638576E7</c:v>
                </c:pt>
                <c:pt idx="133">
                  <c:v>2.0648702E7</c:v>
                </c:pt>
                <c:pt idx="134">
                  <c:v>2.0802172E7</c:v>
                </c:pt>
                <c:pt idx="135">
                  <c:v>2.100869E7</c:v>
                </c:pt>
                <c:pt idx="136">
                  <c:v>2.1051209E7</c:v>
                </c:pt>
                <c:pt idx="137">
                  <c:v>2.1132298E7</c:v>
                </c:pt>
                <c:pt idx="138">
                  <c:v>2.1132338E7</c:v>
                </c:pt>
                <c:pt idx="139">
                  <c:v>2.1145648E7</c:v>
                </c:pt>
                <c:pt idx="140">
                  <c:v>2.1145657E7</c:v>
                </c:pt>
                <c:pt idx="141">
                  <c:v>2.115198E7</c:v>
                </c:pt>
                <c:pt idx="142">
                  <c:v>2.1215672E7</c:v>
                </c:pt>
                <c:pt idx="143">
                  <c:v>2.1272591E7</c:v>
                </c:pt>
                <c:pt idx="144">
                  <c:v>2.1327273E7</c:v>
                </c:pt>
                <c:pt idx="145">
                  <c:v>2.1658389E7</c:v>
                </c:pt>
                <c:pt idx="146">
                  <c:v>2.1689879E7</c:v>
                </c:pt>
                <c:pt idx="147">
                  <c:v>2.1730449E7</c:v>
                </c:pt>
                <c:pt idx="148">
                  <c:v>2.1994411E7</c:v>
                </c:pt>
                <c:pt idx="149">
                  <c:v>2.2237273E7</c:v>
                </c:pt>
                <c:pt idx="150">
                  <c:v>2.2826339E7</c:v>
                </c:pt>
                <c:pt idx="151">
                  <c:v>2.3490353E7</c:v>
                </c:pt>
                <c:pt idx="152">
                  <c:v>2.3521643E7</c:v>
                </c:pt>
                <c:pt idx="153">
                  <c:v>2.3536684E7</c:v>
                </c:pt>
                <c:pt idx="154">
                  <c:v>2.3541223E7</c:v>
                </c:pt>
                <c:pt idx="155">
                  <c:v>2.3546561E7</c:v>
                </c:pt>
                <c:pt idx="156">
                  <c:v>2.3563501E7</c:v>
                </c:pt>
                <c:pt idx="157">
                  <c:v>2.4104188E7</c:v>
                </c:pt>
                <c:pt idx="158">
                  <c:v>2.416613E7</c:v>
                </c:pt>
                <c:pt idx="159">
                  <c:v>2.4834233E7</c:v>
                </c:pt>
                <c:pt idx="160">
                  <c:v>2.5255506E7</c:v>
                </c:pt>
                <c:pt idx="161">
                  <c:v>2.5263278E7</c:v>
                </c:pt>
                <c:pt idx="162">
                  <c:v>2.5268368E7</c:v>
                </c:pt>
                <c:pt idx="163">
                  <c:v>2.7356203E7</c:v>
                </c:pt>
                <c:pt idx="164">
                  <c:v>2.7356224E7</c:v>
                </c:pt>
                <c:pt idx="165">
                  <c:v>2.7499617E7</c:v>
                </c:pt>
                <c:pt idx="166">
                  <c:v>2.8602991E7</c:v>
                </c:pt>
                <c:pt idx="167">
                  <c:v>2.8903656E7</c:v>
                </c:pt>
                <c:pt idx="168">
                  <c:v>2.8909622E7</c:v>
                </c:pt>
                <c:pt idx="169">
                  <c:v>2.8997997E7</c:v>
                </c:pt>
                <c:pt idx="170">
                  <c:v>2.9624931E7</c:v>
                </c:pt>
                <c:pt idx="171">
                  <c:v>2.9675928E7</c:v>
                </c:pt>
                <c:pt idx="172">
                  <c:v>2.9824787E7</c:v>
                </c:pt>
                <c:pt idx="173">
                  <c:v>3.0198151E7</c:v>
                </c:pt>
                <c:pt idx="174">
                  <c:v>3.0376486E7</c:v>
                </c:pt>
                <c:pt idx="175">
                  <c:v>3.039366E7</c:v>
                </c:pt>
                <c:pt idx="176">
                  <c:v>3.0408765E7</c:v>
                </c:pt>
                <c:pt idx="177">
                  <c:v>3.0455945E7</c:v>
                </c:pt>
                <c:pt idx="178">
                  <c:v>3.1088011E7</c:v>
                </c:pt>
                <c:pt idx="179">
                  <c:v>3.1476458E7</c:v>
                </c:pt>
                <c:pt idx="180">
                  <c:v>3.1539934E7</c:v>
                </c:pt>
                <c:pt idx="181">
                  <c:v>3.176522E7</c:v>
                </c:pt>
                <c:pt idx="182">
                  <c:v>4.6642286E7</c:v>
                </c:pt>
                <c:pt idx="183">
                  <c:v>4.6729576E7</c:v>
                </c:pt>
                <c:pt idx="184">
                  <c:v>4.6773999E7</c:v>
                </c:pt>
                <c:pt idx="185">
                  <c:v>4.8258198E7</c:v>
                </c:pt>
                <c:pt idx="186">
                  <c:v>4.9670525E7</c:v>
                </c:pt>
                <c:pt idx="187">
                  <c:v>4.967252E7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5.3503934E7</c:v>
                </c:pt>
                <c:pt idx="192">
                  <c:v>5.3504721E7</c:v>
                </c:pt>
                <c:pt idx="193">
                  <c:v>5.3513055E7</c:v>
                </c:pt>
                <c:pt idx="194">
                  <c:v>5.3656135E7</c:v>
                </c:pt>
                <c:pt idx="195">
                  <c:v>5.3682949E7</c:v>
                </c:pt>
                <c:pt idx="196">
                  <c:v>5.4967096E7</c:v>
                </c:pt>
                <c:pt idx="197">
                  <c:v>5.5731835E7</c:v>
                </c:pt>
                <c:pt idx="198">
                  <c:v>5.5731946E7</c:v>
                </c:pt>
                <c:pt idx="199">
                  <c:v>5.5844927E7</c:v>
                </c:pt>
                <c:pt idx="200">
                  <c:v>5.5907811E7</c:v>
                </c:pt>
                <c:pt idx="201">
                  <c:v>5.6501806E7</c:v>
                </c:pt>
                <c:pt idx="202">
                  <c:v>5.6545175E7</c:v>
                </c:pt>
                <c:pt idx="203">
                  <c:v>5.6701294E7</c:v>
                </c:pt>
                <c:pt idx="204">
                  <c:v>5.6917953E7</c:v>
                </c:pt>
                <c:pt idx="205">
                  <c:v>5.6933519E7</c:v>
                </c:pt>
                <c:pt idx="206">
                  <c:v>5.6966011E7</c:v>
                </c:pt>
                <c:pt idx="207">
                  <c:v>5.6966071E7</c:v>
                </c:pt>
                <c:pt idx="208">
                  <c:v>5.7016092E7</c:v>
                </c:pt>
                <c:pt idx="209">
                  <c:v>5.7085465E7</c:v>
                </c:pt>
                <c:pt idx="210">
                  <c:v>5.7159248E7</c:v>
                </c:pt>
                <c:pt idx="211">
                  <c:v>5.7499902E7</c:v>
                </c:pt>
                <c:pt idx="212">
                  <c:v>5.7503213E7</c:v>
                </c:pt>
                <c:pt idx="213">
                  <c:v>5.7601792E7</c:v>
                </c:pt>
                <c:pt idx="214">
                  <c:v>5.7609E7</c:v>
                </c:pt>
                <c:pt idx="215">
                  <c:v>5.7624549E7</c:v>
                </c:pt>
                <c:pt idx="216">
                  <c:v>5.7723752E7</c:v>
                </c:pt>
                <c:pt idx="217">
                  <c:v>5.7850192E7</c:v>
                </c:pt>
                <c:pt idx="218">
                  <c:v>5.7850605E7</c:v>
                </c:pt>
                <c:pt idx="219">
                  <c:v>5.7937788E7</c:v>
                </c:pt>
                <c:pt idx="220">
                  <c:v>5.7937895E7</c:v>
                </c:pt>
                <c:pt idx="221">
                  <c:v>5.799696E7</c:v>
                </c:pt>
                <c:pt idx="222">
                  <c:v>5.8030595E7</c:v>
                </c:pt>
                <c:pt idx="223">
                  <c:v>5.8030634E7</c:v>
                </c:pt>
                <c:pt idx="224">
                  <c:v>5.807557E7</c:v>
                </c:pt>
                <c:pt idx="225">
                  <c:v>5.8079165E7</c:v>
                </c:pt>
                <c:pt idx="226">
                  <c:v>5.8327646E7</c:v>
                </c:pt>
                <c:pt idx="227">
                  <c:v>5.8542901E7</c:v>
                </c:pt>
                <c:pt idx="228">
                  <c:v>5.8566304E7</c:v>
                </c:pt>
                <c:pt idx="229">
                  <c:v>5.8575489E7</c:v>
                </c:pt>
                <c:pt idx="230">
                  <c:v>5.8579274E7</c:v>
                </c:pt>
                <c:pt idx="231">
                  <c:v>5.8587737E7</c:v>
                </c:pt>
                <c:pt idx="232">
                  <c:v>5.8701316E7</c:v>
                </c:pt>
                <c:pt idx="233">
                  <c:v>5.8750604E7</c:v>
                </c:pt>
                <c:pt idx="234">
                  <c:v>5.8757668E7</c:v>
                </c:pt>
                <c:pt idx="235">
                  <c:v>5.8757683E7</c:v>
                </c:pt>
                <c:pt idx="236">
                  <c:v>6.5022234E7</c:v>
                </c:pt>
                <c:pt idx="237">
                  <c:v>6.6432424E7</c:v>
                </c:pt>
                <c:pt idx="238">
                  <c:v>6.6527192E7</c:v>
                </c:pt>
                <c:pt idx="239">
                  <c:v>6.6575868E7</c:v>
                </c:pt>
                <c:pt idx="240">
                  <c:v>6.6584002E7</c:v>
                </c:pt>
                <c:pt idx="241">
                  <c:v>6.6600479E7</c:v>
                </c:pt>
                <c:pt idx="242">
                  <c:v>6.6613525E7</c:v>
                </c:pt>
                <c:pt idx="243">
                  <c:v>6.6614008E7</c:v>
                </c:pt>
                <c:pt idx="244">
                  <c:v>6.6656102E7</c:v>
                </c:pt>
                <c:pt idx="245">
                  <c:v>6.6812797E7</c:v>
                </c:pt>
                <c:pt idx="246">
                  <c:v>6.6861966E7</c:v>
                </c:pt>
                <c:pt idx="247">
                  <c:v>6.6946748E7</c:v>
                </c:pt>
                <c:pt idx="248">
                  <c:v>6.6947383E7</c:v>
                </c:pt>
                <c:pt idx="249">
                  <c:v>6.694813E7</c:v>
                </c:pt>
                <c:pt idx="250">
                  <c:v>6.7037054E7</c:v>
                </c:pt>
                <c:pt idx="251">
                  <c:v>6.7233266E7</c:v>
                </c:pt>
                <c:pt idx="252">
                  <c:v>6.7233318E7</c:v>
                </c:pt>
                <c:pt idx="253">
                  <c:v>6.7680146E7</c:v>
                </c:pt>
                <c:pt idx="254">
                  <c:v>6.8009708E7</c:v>
                </c:pt>
                <c:pt idx="255">
                  <c:v>6.8172587E7</c:v>
                </c:pt>
                <c:pt idx="256">
                  <c:v>6.8337959E7</c:v>
                </c:pt>
                <c:pt idx="257">
                  <c:v>6.8381131E7</c:v>
                </c:pt>
                <c:pt idx="258">
                  <c:v>6.9008037E7</c:v>
                </c:pt>
                <c:pt idx="259">
                  <c:v>6.9143577E7</c:v>
                </c:pt>
                <c:pt idx="260">
                  <c:v>6.9354963E7</c:v>
                </c:pt>
                <c:pt idx="261">
                  <c:v>6.9373414E7</c:v>
                </c:pt>
                <c:pt idx="262">
                  <c:v>6.9964022E7</c:v>
                </c:pt>
                <c:pt idx="263">
                  <c:v>7.0710858E7</c:v>
                </c:pt>
                <c:pt idx="264">
                  <c:v>7.0713787E7</c:v>
                </c:pt>
                <c:pt idx="265">
                  <c:v>7.1237702E7</c:v>
                </c:pt>
                <c:pt idx="266">
                  <c:v>7.1264523E7</c:v>
                </c:pt>
                <c:pt idx="267">
                  <c:v>7.1319646E7</c:v>
                </c:pt>
                <c:pt idx="268">
                  <c:v>7.1509685E7</c:v>
                </c:pt>
                <c:pt idx="269">
                  <c:v>7.1509796E7</c:v>
                </c:pt>
                <c:pt idx="270">
                  <c:v>7.1885423E7</c:v>
                </c:pt>
                <c:pt idx="271">
                  <c:v>7.1917058E7</c:v>
                </c:pt>
                <c:pt idx="272">
                  <c:v>7.1958025E7</c:v>
                </c:pt>
                <c:pt idx="273">
                  <c:v>7.1983772E7</c:v>
                </c:pt>
                <c:pt idx="274">
                  <c:v>7.1986946E7</c:v>
                </c:pt>
                <c:pt idx="275">
                  <c:v>7.1988106E7</c:v>
                </c:pt>
                <c:pt idx="276">
                  <c:v>7.2001136E7</c:v>
                </c:pt>
                <c:pt idx="277">
                  <c:v>7.2007232E7</c:v>
                </c:pt>
                <c:pt idx="278">
                  <c:v>7.2007399E7</c:v>
                </c:pt>
                <c:pt idx="279">
                  <c:v>7.2011181E7</c:v>
                </c:pt>
                <c:pt idx="280">
                  <c:v>7.2011193E7</c:v>
                </c:pt>
                <c:pt idx="281">
                  <c:v>7.2011261E7</c:v>
                </c:pt>
                <c:pt idx="282">
                  <c:v>7.2020134E7</c:v>
                </c:pt>
                <c:pt idx="283">
                  <c:v>7.2020294E7</c:v>
                </c:pt>
                <c:pt idx="284">
                  <c:v>7.2020323E7</c:v>
                </c:pt>
                <c:pt idx="285">
                  <c:v>7.2184629E7</c:v>
                </c:pt>
                <c:pt idx="286">
                  <c:v>7.2822296E7</c:v>
                </c:pt>
                <c:pt idx="287">
                  <c:v>7.2828403E7</c:v>
                </c:pt>
                <c:pt idx="288">
                  <c:v>7.282963E7</c:v>
                </c:pt>
                <c:pt idx="289">
                  <c:v>7.2831652E7</c:v>
                </c:pt>
                <c:pt idx="290">
                  <c:v>7.2984669E7</c:v>
                </c:pt>
                <c:pt idx="291">
                  <c:v>7.2992443E7</c:v>
                </c:pt>
                <c:pt idx="292">
                  <c:v>7.2992763E7</c:v>
                </c:pt>
                <c:pt idx="293">
                  <c:v>7.4750405E7</c:v>
                </c:pt>
                <c:pt idx="294">
                  <c:v>7.495185E7</c:v>
                </c:pt>
                <c:pt idx="295">
                  <c:v>7.5203269E7</c:v>
                </c:pt>
                <c:pt idx="296">
                  <c:v>7.5327916E7</c:v>
                </c:pt>
                <c:pt idx="297">
                  <c:v>7.5665405E7</c:v>
                </c:pt>
                <c:pt idx="298">
                  <c:v>7.6587202E7</c:v>
                </c:pt>
                <c:pt idx="299">
                  <c:v>7.6587331E7</c:v>
                </c:pt>
                <c:pt idx="300">
                  <c:v>7.7769834E7</c:v>
                </c:pt>
                <c:pt idx="301">
                  <c:v>7.8063E7</c:v>
                </c:pt>
                <c:pt idx="302">
                  <c:v>7.8064351E7</c:v>
                </c:pt>
                <c:pt idx="303">
                  <c:v>7.8312497E7</c:v>
                </c:pt>
                <c:pt idx="304">
                  <c:v>7.8458915E7</c:v>
                </c:pt>
                <c:pt idx="305">
                  <c:v>7.8466437E7</c:v>
                </c:pt>
                <c:pt idx="306">
                  <c:v>7.924582E7</c:v>
                </c:pt>
                <c:pt idx="307">
                  <c:v>7.9245956E7</c:v>
                </c:pt>
                <c:pt idx="308">
                  <c:v>7.9245961E7</c:v>
                </c:pt>
                <c:pt idx="309">
                  <c:v>8.1010073E7</c:v>
                </c:pt>
                <c:pt idx="310">
                  <c:v>8.1030968E7</c:v>
                </c:pt>
                <c:pt idx="311">
                  <c:v>8.1056441E7</c:v>
                </c:pt>
                <c:pt idx="312">
                  <c:v>8.1061827E7</c:v>
                </c:pt>
                <c:pt idx="313">
                  <c:v>8.1076821E7</c:v>
                </c:pt>
                <c:pt idx="314">
                  <c:v>8.1077915E7</c:v>
                </c:pt>
                <c:pt idx="315">
                  <c:v>8.1094951E7</c:v>
                </c:pt>
                <c:pt idx="316">
                  <c:v>8.1095099E7</c:v>
                </c:pt>
                <c:pt idx="317">
                  <c:v>8.1095363E7</c:v>
                </c:pt>
                <c:pt idx="318">
                  <c:v>8.1115573E7</c:v>
                </c:pt>
                <c:pt idx="319">
                  <c:v>8.1115687E7</c:v>
                </c:pt>
                <c:pt idx="320">
                  <c:v>8.1115833E7</c:v>
                </c:pt>
                <c:pt idx="321">
                  <c:v>8.1115842E7</c:v>
                </c:pt>
                <c:pt idx="322">
                  <c:v>8.1115857E7</c:v>
                </c:pt>
                <c:pt idx="323">
                  <c:v>8.1145807E7</c:v>
                </c:pt>
                <c:pt idx="324">
                  <c:v>8.1157385E7</c:v>
                </c:pt>
                <c:pt idx="325">
                  <c:v>8.1167314E7</c:v>
                </c:pt>
                <c:pt idx="326">
                  <c:v>8.1173193E7</c:v>
                </c:pt>
                <c:pt idx="327">
                  <c:v>8.1180988E7</c:v>
                </c:pt>
                <c:pt idx="328">
                  <c:v>8.1181097E7</c:v>
                </c:pt>
                <c:pt idx="329">
                  <c:v>8.1183325E7</c:v>
                </c:pt>
                <c:pt idx="330">
                  <c:v>8.1208175E7</c:v>
                </c:pt>
                <c:pt idx="331">
                  <c:v>8.1208203E7</c:v>
                </c:pt>
                <c:pt idx="332">
                  <c:v>8.1208515E7</c:v>
                </c:pt>
                <c:pt idx="333">
                  <c:v>8.1209207E7</c:v>
                </c:pt>
                <c:pt idx="334">
                  <c:v>8.1398635E7</c:v>
                </c:pt>
                <c:pt idx="335">
                  <c:v>8.1726863E7</c:v>
                </c:pt>
                <c:pt idx="336">
                  <c:v>8.1816733E7</c:v>
                </c:pt>
                <c:pt idx="337">
                  <c:v>8.1929488E7</c:v>
                </c:pt>
                <c:pt idx="338">
                  <c:v>8.1971403E7</c:v>
                </c:pt>
                <c:pt idx="339">
                  <c:v>8.2182354E7</c:v>
                </c:pt>
                <c:pt idx="340">
                  <c:v>8.2203742E7</c:v>
                </c:pt>
                <c:pt idx="341">
                  <c:v>8.3941726E7</c:v>
                </c:pt>
                <c:pt idx="342">
                  <c:v>8.3941821E7</c:v>
                </c:pt>
                <c:pt idx="343">
                  <c:v>8.3982712E7</c:v>
                </c:pt>
                <c:pt idx="344">
                  <c:v>8.3983071E7</c:v>
                </c:pt>
                <c:pt idx="345">
                  <c:v>8.4050275E7</c:v>
                </c:pt>
                <c:pt idx="346">
                  <c:v>8.4270381E7</c:v>
                </c:pt>
                <c:pt idx="347">
                  <c:v>8.4270743E7</c:v>
                </c:pt>
                <c:pt idx="348">
                  <c:v>8.4402275E7</c:v>
                </c:pt>
                <c:pt idx="349">
                  <c:v>8.4449161E7</c:v>
                </c:pt>
                <c:pt idx="350">
                  <c:v>8.44762E7</c:v>
                </c:pt>
                <c:pt idx="351">
                  <c:v>8.4520292E7</c:v>
                </c:pt>
                <c:pt idx="352">
                  <c:v>8.4531071E7</c:v>
                </c:pt>
                <c:pt idx="353">
                  <c:v>8.4691044E7</c:v>
                </c:pt>
                <c:pt idx="354">
                  <c:v>8.4695361E7</c:v>
                </c:pt>
                <c:pt idx="355">
                  <c:v>8.477869E7</c:v>
                </c:pt>
                <c:pt idx="356">
                  <c:v>8.4778697E7</c:v>
                </c:pt>
                <c:pt idx="357">
                  <c:v>8.4778762E7</c:v>
                </c:pt>
                <c:pt idx="358">
                  <c:v>8.4779248E7</c:v>
                </c:pt>
                <c:pt idx="359">
                  <c:v>8.4796603E7</c:v>
                </c:pt>
                <c:pt idx="360">
                  <c:v>8.4922859E7</c:v>
                </c:pt>
                <c:pt idx="361">
                  <c:v>8.5112068E7</c:v>
                </c:pt>
                <c:pt idx="362">
                  <c:v>8.5689403E7</c:v>
                </c:pt>
                <c:pt idx="363">
                  <c:v>8.5834818E7</c:v>
                </c:pt>
                <c:pt idx="364">
                  <c:v>8.7445839E7</c:v>
                </c:pt>
                <c:pt idx="365">
                  <c:v>8.7446053E7</c:v>
                </c:pt>
                <c:pt idx="366">
                  <c:v>8.7451279E7</c:v>
                </c:pt>
                <c:pt idx="367">
                  <c:v>8.7493737E7</c:v>
                </c:pt>
                <c:pt idx="368">
                  <c:v>8.7678165E7</c:v>
                </c:pt>
                <c:pt idx="369">
                  <c:v>8.7798732E7</c:v>
                </c:pt>
                <c:pt idx="370">
                  <c:v>8.8017809E7</c:v>
                </c:pt>
                <c:pt idx="371">
                  <c:v>8.8105053E7</c:v>
                </c:pt>
                <c:pt idx="372">
                  <c:v>8.8105725E7</c:v>
                </c:pt>
                <c:pt idx="373">
                  <c:v>8.8124525E7</c:v>
                </c:pt>
                <c:pt idx="374">
                  <c:v>8.8500348E7</c:v>
                </c:pt>
                <c:pt idx="375">
                  <c:v>8.8501034E7</c:v>
                </c:pt>
                <c:pt idx="376">
                  <c:v>8.8502224E7</c:v>
                </c:pt>
                <c:pt idx="377">
                  <c:v>8.8505635E7</c:v>
                </c:pt>
                <c:pt idx="378">
                  <c:v>8.8505748E7</c:v>
                </c:pt>
                <c:pt idx="379">
                  <c:v>8.855237E7</c:v>
                </c:pt>
                <c:pt idx="380">
                  <c:v>8.8633052E7</c:v>
                </c:pt>
                <c:pt idx="381">
                  <c:v>8.8713501E7</c:v>
                </c:pt>
                <c:pt idx="382">
                  <c:v>8.8724347E7</c:v>
                </c:pt>
                <c:pt idx="383">
                  <c:v>8.8767769E7</c:v>
                </c:pt>
                <c:pt idx="384">
                  <c:v>8.8778615E7</c:v>
                </c:pt>
                <c:pt idx="385">
                  <c:v>8.8779739E7</c:v>
                </c:pt>
                <c:pt idx="386">
                  <c:v>8.878104E7</c:v>
                </c:pt>
                <c:pt idx="387">
                  <c:v>8.8781614E7</c:v>
                </c:pt>
                <c:pt idx="388">
                  <c:v>8.87831E7</c:v>
                </c:pt>
                <c:pt idx="389">
                  <c:v>8.8783449E7</c:v>
                </c:pt>
                <c:pt idx="390">
                  <c:v>8.8787673E7</c:v>
                </c:pt>
                <c:pt idx="391">
                  <c:v>8.8787727E7</c:v>
                </c:pt>
                <c:pt idx="392">
                  <c:v>8.8787781E7</c:v>
                </c:pt>
                <c:pt idx="393">
                  <c:v>8.8798845E7</c:v>
                </c:pt>
                <c:pt idx="394">
                  <c:v>8.8870967E7</c:v>
                </c:pt>
                <c:pt idx="395">
                  <c:v>8.8872229E7</c:v>
                </c:pt>
                <c:pt idx="396">
                  <c:v>8.8874632E7</c:v>
                </c:pt>
                <c:pt idx="397">
                  <c:v>8.8877929E7</c:v>
                </c:pt>
                <c:pt idx="398">
                  <c:v>8.9167395E7</c:v>
                </c:pt>
                <c:pt idx="399">
                  <c:v>8.9167431E7</c:v>
                </c:pt>
                <c:pt idx="400">
                  <c:v>8.9167443E7</c:v>
                </c:pt>
                <c:pt idx="401">
                  <c:v>8.9167458E7</c:v>
                </c:pt>
                <c:pt idx="402">
                  <c:v>8.9220846E7</c:v>
                </c:pt>
                <c:pt idx="403">
                  <c:v>8.9221054E7</c:v>
                </c:pt>
                <c:pt idx="404">
                  <c:v>8.9221287E7</c:v>
                </c:pt>
                <c:pt idx="405">
                  <c:v>8.9221795E7</c:v>
                </c:pt>
                <c:pt idx="406">
                  <c:v>8.9235184E7</c:v>
                </c:pt>
                <c:pt idx="407">
                  <c:v>8.9235258E7</c:v>
                </c:pt>
                <c:pt idx="408">
                  <c:v>8.924589E7</c:v>
                </c:pt>
                <c:pt idx="409">
                  <c:v>8.9245955E7</c:v>
                </c:pt>
                <c:pt idx="410">
                  <c:v>8.9251798E7</c:v>
                </c:pt>
                <c:pt idx="411">
                  <c:v>8.9251832E7</c:v>
                </c:pt>
                <c:pt idx="412">
                  <c:v>8.9256695E7</c:v>
                </c:pt>
                <c:pt idx="413">
                  <c:v>8.9261482E7</c:v>
                </c:pt>
                <c:pt idx="414">
                  <c:v>8.9265087E7</c:v>
                </c:pt>
                <c:pt idx="415">
                  <c:v>8.9265095E7</c:v>
                </c:pt>
                <c:pt idx="416">
                  <c:v>8.9293254E7</c:v>
                </c:pt>
                <c:pt idx="417">
                  <c:v>8.9293271E7</c:v>
                </c:pt>
                <c:pt idx="418">
                  <c:v>8.9348038E7</c:v>
                </c:pt>
                <c:pt idx="419">
                  <c:v>8.9350178E7</c:v>
                </c:pt>
                <c:pt idx="420">
                  <c:v>8.9590243E7</c:v>
                </c:pt>
                <c:pt idx="421">
                  <c:v>8.9590667E7</c:v>
                </c:pt>
                <c:pt idx="422">
                  <c:v>8.9597221E7</c:v>
                </c:pt>
                <c:pt idx="423">
                  <c:v>8.9655221E7</c:v>
                </c:pt>
                <c:pt idx="424">
                  <c:v>8.9662319E7</c:v>
                </c:pt>
                <c:pt idx="425">
                  <c:v>8.9704365E7</c:v>
                </c:pt>
                <c:pt idx="426">
                  <c:v>8.9724268E7</c:v>
                </c:pt>
                <c:pt idx="427">
                  <c:v>8.9760652E7</c:v>
                </c:pt>
                <c:pt idx="428">
                  <c:v>8.9760712E7</c:v>
                </c:pt>
                <c:pt idx="429">
                  <c:v>8.9764549E7</c:v>
                </c:pt>
                <c:pt idx="430">
                  <c:v>8.9784336E7</c:v>
                </c:pt>
                <c:pt idx="431">
                  <c:v>8.984948E7</c:v>
                </c:pt>
                <c:pt idx="432">
                  <c:v>8.9862367E7</c:v>
                </c:pt>
                <c:pt idx="433">
                  <c:v>8.9874771E7</c:v>
                </c:pt>
                <c:pt idx="434">
                  <c:v>8.9986025E7</c:v>
                </c:pt>
                <c:pt idx="435">
                  <c:v>8.9986154E7</c:v>
                </c:pt>
                <c:pt idx="436">
                  <c:v>9.0023901E7</c:v>
                </c:pt>
                <c:pt idx="437">
                  <c:v>9.0109711E7</c:v>
                </c:pt>
                <c:pt idx="438">
                  <c:v>9.0130136E7</c:v>
                </c:pt>
                <c:pt idx="439">
                  <c:v>9.0141355E7</c:v>
                </c:pt>
              </c:numCache>
            </c:numRef>
          </c:xVal>
          <c:yVal>
            <c:numRef>
              <c:f>'EOH7 '!$BN$5:$BN$475</c:f>
              <c:numCache>
                <c:formatCode>0.00</c:formatCode>
                <c:ptCount val="471"/>
                <c:pt idx="0">
                  <c:v>0.470588235294118</c:v>
                </c:pt>
                <c:pt idx="1">
                  <c:v>0.436170212765958</c:v>
                </c:pt>
                <c:pt idx="2">
                  <c:v>0.554216867469881</c:v>
                </c:pt>
                <c:pt idx="3">
                  <c:v>0.504504504504505</c:v>
                </c:pt>
                <c:pt idx="4">
                  <c:v>0.484375</c:v>
                </c:pt>
                <c:pt idx="5">
                  <c:v>0.504132231404957</c:v>
                </c:pt>
                <c:pt idx="6">
                  <c:v>0.489795918367347</c:v>
                </c:pt>
                <c:pt idx="7">
                  <c:v>0.564102564102562</c:v>
                </c:pt>
                <c:pt idx="8">
                  <c:v>0.487804878048781</c:v>
                </c:pt>
                <c:pt idx="9">
                  <c:v>0.568807339449543</c:v>
                </c:pt>
                <c:pt idx="10">
                  <c:v>0.528571428571429</c:v>
                </c:pt>
                <c:pt idx="11">
                  <c:v>0.588235294117646</c:v>
                </c:pt>
                <c:pt idx="12">
                  <c:v>0.528985507246377</c:v>
                </c:pt>
                <c:pt idx="13">
                  <c:v>0.441767068273092</c:v>
                </c:pt>
                <c:pt idx="14">
                  <c:v>0.454810495626822</c:v>
                </c:pt>
                <c:pt idx="15">
                  <c:v>0.5</c:v>
                </c:pt>
                <c:pt idx="16">
                  <c:v>0.481981981981984</c:v>
                </c:pt>
                <c:pt idx="17">
                  <c:v>0.491379310344829</c:v>
                </c:pt>
                <c:pt idx="18">
                  <c:v>0.530612244897956</c:v>
                </c:pt>
                <c:pt idx="19">
                  <c:v>0.567164179104478</c:v>
                </c:pt>
                <c:pt idx="20">
                  <c:v>0.548895899053629</c:v>
                </c:pt>
                <c:pt idx="21">
                  <c:v>0.503225806451614</c:v>
                </c:pt>
                <c:pt idx="22">
                  <c:v>0.528688524590164</c:v>
                </c:pt>
                <c:pt idx="23">
                  <c:v>0.401574803149608</c:v>
                </c:pt>
                <c:pt idx="24">
                  <c:v>0.468965517241379</c:v>
                </c:pt>
                <c:pt idx="25">
                  <c:v>0.509090909090909</c:v>
                </c:pt>
                <c:pt idx="26">
                  <c:v>0.407407407407407</c:v>
                </c:pt>
                <c:pt idx="27">
                  <c:v>0.56</c:v>
                </c:pt>
                <c:pt idx="28">
                  <c:v>0.453947368421053</c:v>
                </c:pt>
                <c:pt idx="29">
                  <c:v>0.41025641025641</c:v>
                </c:pt>
                <c:pt idx="30">
                  <c:v>0.524390243902437</c:v>
                </c:pt>
                <c:pt idx="31">
                  <c:v>0.529411764705882</c:v>
                </c:pt>
                <c:pt idx="32">
                  <c:v>0.408071748878924</c:v>
                </c:pt>
                <c:pt idx="33">
                  <c:v>0.525423728813559</c:v>
                </c:pt>
                <c:pt idx="34">
                  <c:v>0.414141414141414</c:v>
                </c:pt>
                <c:pt idx="35">
                  <c:v>0.411428571428572</c:v>
                </c:pt>
                <c:pt idx="36">
                  <c:v>0.466216216216216</c:v>
                </c:pt>
                <c:pt idx="37">
                  <c:v>0.473684210526316</c:v>
                </c:pt>
                <c:pt idx="38">
                  <c:v>0.487804878048781</c:v>
                </c:pt>
                <c:pt idx="39">
                  <c:v>0.567164179104478</c:v>
                </c:pt>
                <c:pt idx="40">
                  <c:v>0.427184466019419</c:v>
                </c:pt>
                <c:pt idx="41">
                  <c:v>0.507692307692308</c:v>
                </c:pt>
                <c:pt idx="42">
                  <c:v>0.540229885057472</c:v>
                </c:pt>
                <c:pt idx="43">
                  <c:v>0.432432432432432</c:v>
                </c:pt>
                <c:pt idx="44">
                  <c:v>0.401515151515151</c:v>
                </c:pt>
                <c:pt idx="45">
                  <c:v>0.425287356321839</c:v>
                </c:pt>
                <c:pt idx="46">
                  <c:v>0.316455696202532</c:v>
                </c:pt>
                <c:pt idx="47">
                  <c:v>0.487179487179489</c:v>
                </c:pt>
                <c:pt idx="48">
                  <c:v>0.448275862068966</c:v>
                </c:pt>
                <c:pt idx="49">
                  <c:v>0.431297709923664</c:v>
                </c:pt>
                <c:pt idx="50">
                  <c:v>0.505154639175256</c:v>
                </c:pt>
                <c:pt idx="51">
                  <c:v>0.528985507246377</c:v>
                </c:pt>
                <c:pt idx="52">
                  <c:v>0.456869009584665</c:v>
                </c:pt>
                <c:pt idx="53">
                  <c:v>0.439102564102566</c:v>
                </c:pt>
                <c:pt idx="54">
                  <c:v>0.484848484848485</c:v>
                </c:pt>
                <c:pt idx="55">
                  <c:v>0.439393939393941</c:v>
                </c:pt>
                <c:pt idx="56">
                  <c:v>0.558139534883721</c:v>
                </c:pt>
                <c:pt idx="57">
                  <c:v>0.446236559139785</c:v>
                </c:pt>
                <c:pt idx="58">
                  <c:v>0.444444444444444</c:v>
                </c:pt>
                <c:pt idx="59">
                  <c:v>0.477611940298507</c:v>
                </c:pt>
                <c:pt idx="60">
                  <c:v>0.48</c:v>
                </c:pt>
                <c:pt idx="61">
                  <c:v>0.539130434782609</c:v>
                </c:pt>
                <c:pt idx="62">
                  <c:v>0.526315789473684</c:v>
                </c:pt>
                <c:pt idx="63">
                  <c:v>0.457142857142857</c:v>
                </c:pt>
                <c:pt idx="64">
                  <c:v>0.447619047619048</c:v>
                </c:pt>
                <c:pt idx="65">
                  <c:v>0.344262295081967</c:v>
                </c:pt>
                <c:pt idx="66">
                  <c:v>0.307692307692308</c:v>
                </c:pt>
                <c:pt idx="67">
                  <c:v>0.435087719298247</c:v>
                </c:pt>
                <c:pt idx="68">
                  <c:v>0.489583333333333</c:v>
                </c:pt>
                <c:pt idx="69">
                  <c:v>0.441489361702128</c:v>
                </c:pt>
                <c:pt idx="70">
                  <c:v>0.440111420612813</c:v>
                </c:pt>
                <c:pt idx="71">
                  <c:v>0.44954128440367</c:v>
                </c:pt>
                <c:pt idx="72">
                  <c:v>0.435435435435435</c:v>
                </c:pt>
                <c:pt idx="73">
                  <c:v>0.543478260869565</c:v>
                </c:pt>
                <c:pt idx="74">
                  <c:v>0.524193548387097</c:v>
                </c:pt>
                <c:pt idx="75">
                  <c:v>0.509090909090909</c:v>
                </c:pt>
                <c:pt idx="76">
                  <c:v>0.454802259887006</c:v>
                </c:pt>
                <c:pt idx="77">
                  <c:v>0.380281690140847</c:v>
                </c:pt>
                <c:pt idx="78">
                  <c:v>0.536312849162008</c:v>
                </c:pt>
                <c:pt idx="79">
                  <c:v>0.536</c:v>
                </c:pt>
                <c:pt idx="80">
                  <c:v>0.714285714285716</c:v>
                </c:pt>
                <c:pt idx="81">
                  <c:v>0.462068965517243</c:v>
                </c:pt>
                <c:pt idx="82">
                  <c:v>0.476712328767123</c:v>
                </c:pt>
                <c:pt idx="83">
                  <c:v>0.485961123110151</c:v>
                </c:pt>
                <c:pt idx="84">
                  <c:v>0.492822966507179</c:v>
                </c:pt>
                <c:pt idx="85">
                  <c:v>0.439344262295083</c:v>
                </c:pt>
                <c:pt idx="86">
                  <c:v>0.47</c:v>
                </c:pt>
                <c:pt idx="87">
                  <c:v>0.47075208913649</c:v>
                </c:pt>
                <c:pt idx="88">
                  <c:v>0.494736842105263</c:v>
                </c:pt>
                <c:pt idx="89">
                  <c:v>0.412844036697248</c:v>
                </c:pt>
                <c:pt idx="90">
                  <c:v>0.418181818181818</c:v>
                </c:pt>
                <c:pt idx="91">
                  <c:v>0.454545454545454</c:v>
                </c:pt>
                <c:pt idx="92">
                  <c:v>0.473684210526316</c:v>
                </c:pt>
                <c:pt idx="93">
                  <c:v>0.451063829787234</c:v>
                </c:pt>
                <c:pt idx="94">
                  <c:v>0.444444444444444</c:v>
                </c:pt>
                <c:pt idx="95">
                  <c:v>0.397727272727273</c:v>
                </c:pt>
                <c:pt idx="96">
                  <c:v>0.5</c:v>
                </c:pt>
                <c:pt idx="97">
                  <c:v>0.440217391304348</c:v>
                </c:pt>
                <c:pt idx="98">
                  <c:v>0.382022471910114</c:v>
                </c:pt>
                <c:pt idx="99">
                  <c:v>0.60810810810811</c:v>
                </c:pt>
                <c:pt idx="100">
                  <c:v>0.454545454545454</c:v>
                </c:pt>
                <c:pt idx="101">
                  <c:v>0.387096774193549</c:v>
                </c:pt>
                <c:pt idx="102">
                  <c:v>0.491329479768788</c:v>
                </c:pt>
                <c:pt idx="103">
                  <c:v>0.514285714285714</c:v>
                </c:pt>
                <c:pt idx="104">
                  <c:v>0.514450867052023</c:v>
                </c:pt>
                <c:pt idx="105">
                  <c:v>0.42982456140351</c:v>
                </c:pt>
                <c:pt idx="106">
                  <c:v>0.4</c:v>
                </c:pt>
                <c:pt idx="107">
                  <c:v>0.546511627906975</c:v>
                </c:pt>
                <c:pt idx="108">
                  <c:v>0.571428571428574</c:v>
                </c:pt>
                <c:pt idx="109">
                  <c:v>0.482142857142859</c:v>
                </c:pt>
                <c:pt idx="110">
                  <c:v>0.418604651162791</c:v>
                </c:pt>
                <c:pt idx="111">
                  <c:v>0.519480519480519</c:v>
                </c:pt>
                <c:pt idx="112">
                  <c:v>0.481481481481482</c:v>
                </c:pt>
                <c:pt idx="113">
                  <c:v>0.553191489361702</c:v>
                </c:pt>
                <c:pt idx="114">
                  <c:v>0.553191489361702</c:v>
                </c:pt>
                <c:pt idx="115">
                  <c:v>0.463302752293578</c:v>
                </c:pt>
                <c:pt idx="116">
                  <c:v>0.511221945137157</c:v>
                </c:pt>
                <c:pt idx="117">
                  <c:v>0.523076923076922</c:v>
                </c:pt>
                <c:pt idx="118">
                  <c:v>0.4140625</c:v>
                </c:pt>
                <c:pt idx="119">
                  <c:v>0.575757575757576</c:v>
                </c:pt>
                <c:pt idx="120">
                  <c:v>0.485148514851485</c:v>
                </c:pt>
                <c:pt idx="121">
                  <c:v>0.445945945945946</c:v>
                </c:pt>
                <c:pt idx="122">
                  <c:v>0.485549132947977</c:v>
                </c:pt>
                <c:pt idx="123">
                  <c:v>0.517482517482516</c:v>
                </c:pt>
                <c:pt idx="124">
                  <c:v>0.465648854961832</c:v>
                </c:pt>
                <c:pt idx="125">
                  <c:v>0.528662420382164</c:v>
                </c:pt>
                <c:pt idx="126">
                  <c:v>0.388349514563107</c:v>
                </c:pt>
                <c:pt idx="127">
                  <c:v>0.442622950819672</c:v>
                </c:pt>
                <c:pt idx="128">
                  <c:v>0.384615384615385</c:v>
                </c:pt>
                <c:pt idx="129">
                  <c:v>0.52112676056338</c:v>
                </c:pt>
                <c:pt idx="130">
                  <c:v>0.444444444444444</c:v>
                </c:pt>
                <c:pt idx="131">
                  <c:v>0.543307086614175</c:v>
                </c:pt>
                <c:pt idx="132">
                  <c:v>0.372093023255814</c:v>
                </c:pt>
                <c:pt idx="133">
                  <c:v>0.492462311557789</c:v>
                </c:pt>
                <c:pt idx="134">
                  <c:v>0.427184466019419</c:v>
                </c:pt>
                <c:pt idx="135">
                  <c:v>0.496932515337425</c:v>
                </c:pt>
                <c:pt idx="136">
                  <c:v>0.4375</c:v>
                </c:pt>
                <c:pt idx="137">
                  <c:v>0.456</c:v>
                </c:pt>
                <c:pt idx="138">
                  <c:v>0.50253807106599</c:v>
                </c:pt>
                <c:pt idx="139">
                  <c:v>0.412587412587413</c:v>
                </c:pt>
                <c:pt idx="140">
                  <c:v>0.442953020134228</c:v>
                </c:pt>
                <c:pt idx="141">
                  <c:v>0.447368421052632</c:v>
                </c:pt>
                <c:pt idx="142">
                  <c:v>0.457142857142857</c:v>
                </c:pt>
                <c:pt idx="143">
                  <c:v>0.472668810289389</c:v>
                </c:pt>
                <c:pt idx="144">
                  <c:v>0.560975609756099</c:v>
                </c:pt>
                <c:pt idx="145">
                  <c:v>0.431818181818183</c:v>
                </c:pt>
                <c:pt idx="146">
                  <c:v>0.505836575875486</c:v>
                </c:pt>
                <c:pt idx="147">
                  <c:v>0.527972027972028</c:v>
                </c:pt>
                <c:pt idx="148">
                  <c:v>0.45045045045045</c:v>
                </c:pt>
                <c:pt idx="149">
                  <c:v>0.38961038961039</c:v>
                </c:pt>
                <c:pt idx="150">
                  <c:v>0.494845360824744</c:v>
                </c:pt>
                <c:pt idx="151">
                  <c:v>0.636363636363638</c:v>
                </c:pt>
                <c:pt idx="152">
                  <c:v>0.416666666666667</c:v>
                </c:pt>
                <c:pt idx="153">
                  <c:v>0.456140350877193</c:v>
                </c:pt>
                <c:pt idx="154">
                  <c:v>0.418918918918919</c:v>
                </c:pt>
                <c:pt idx="155">
                  <c:v>0.508474576271188</c:v>
                </c:pt>
                <c:pt idx="156">
                  <c:v>0.470967741935484</c:v>
                </c:pt>
                <c:pt idx="157">
                  <c:v>0.468965517241379</c:v>
                </c:pt>
                <c:pt idx="158">
                  <c:v>0.460317460317462</c:v>
                </c:pt>
                <c:pt idx="159">
                  <c:v>0.455056179775281</c:v>
                </c:pt>
                <c:pt idx="160">
                  <c:v>0.491909385113269</c:v>
                </c:pt>
                <c:pt idx="161">
                  <c:v>0.427536231884059</c:v>
                </c:pt>
                <c:pt idx="162">
                  <c:v>0.48062015503876</c:v>
                </c:pt>
                <c:pt idx="163">
                  <c:v>0.630952380952379</c:v>
                </c:pt>
                <c:pt idx="164">
                  <c:v>0.4</c:v>
                </c:pt>
                <c:pt idx="165">
                  <c:v>0.480263157894737</c:v>
                </c:pt>
                <c:pt idx="166">
                  <c:v>0.486725663716814</c:v>
                </c:pt>
                <c:pt idx="167">
                  <c:v>0.361702127659575</c:v>
                </c:pt>
                <c:pt idx="168">
                  <c:v>0.475324675324678</c:v>
                </c:pt>
                <c:pt idx="169">
                  <c:v>0.46875</c:v>
                </c:pt>
                <c:pt idx="170">
                  <c:v>0.492307692307694</c:v>
                </c:pt>
                <c:pt idx="171">
                  <c:v>0.558823529411763</c:v>
                </c:pt>
                <c:pt idx="172">
                  <c:v>0.566371681415929</c:v>
                </c:pt>
                <c:pt idx="173">
                  <c:v>0.497797356828193</c:v>
                </c:pt>
                <c:pt idx="174">
                  <c:v>0.477124183006536</c:v>
                </c:pt>
                <c:pt idx="175">
                  <c:v>0.543478260869565</c:v>
                </c:pt>
                <c:pt idx="176">
                  <c:v>0.411764705882353</c:v>
                </c:pt>
                <c:pt idx="177">
                  <c:v>0.473118279569894</c:v>
                </c:pt>
                <c:pt idx="178">
                  <c:v>0.505376344086019</c:v>
                </c:pt>
                <c:pt idx="179">
                  <c:v>0.522388059701491</c:v>
                </c:pt>
                <c:pt idx="180">
                  <c:v>0.476047904191617</c:v>
                </c:pt>
                <c:pt idx="181">
                  <c:v>0.457516339869281</c:v>
                </c:pt>
                <c:pt idx="182">
                  <c:v>0.409638554216867</c:v>
                </c:pt>
                <c:pt idx="183">
                  <c:v>0.482191780821918</c:v>
                </c:pt>
                <c:pt idx="184">
                  <c:v>0.486238532110092</c:v>
                </c:pt>
                <c:pt idx="185">
                  <c:v>0.45679012345679</c:v>
                </c:pt>
                <c:pt idx="186">
                  <c:v>0.443181818181818</c:v>
                </c:pt>
                <c:pt idx="187">
                  <c:v>0.449760765550239</c:v>
                </c:pt>
                <c:pt idx="188">
                  <c:v>0.5</c:v>
                </c:pt>
                <c:pt idx="189">
                  <c:v>0.476851851851852</c:v>
                </c:pt>
                <c:pt idx="190">
                  <c:v>0.509933774834437</c:v>
                </c:pt>
                <c:pt idx="191">
                  <c:v>0.477272727272728</c:v>
                </c:pt>
                <c:pt idx="192">
                  <c:v>0.481751824817518</c:v>
                </c:pt>
                <c:pt idx="193">
                  <c:v>0.525547445255475</c:v>
                </c:pt>
                <c:pt idx="194">
                  <c:v>0.521739130434784</c:v>
                </c:pt>
                <c:pt idx="195">
                  <c:v>0.439490445859874</c:v>
                </c:pt>
                <c:pt idx="196">
                  <c:v>0.48868778280543</c:v>
                </c:pt>
                <c:pt idx="197">
                  <c:v>0.470802919708029</c:v>
                </c:pt>
                <c:pt idx="198">
                  <c:v>0.481707317073171</c:v>
                </c:pt>
                <c:pt idx="199">
                  <c:v>0.424137931034483</c:v>
                </c:pt>
                <c:pt idx="200">
                  <c:v>0.508379888268157</c:v>
                </c:pt>
                <c:pt idx="201">
                  <c:v>0.424778761061948</c:v>
                </c:pt>
                <c:pt idx="202">
                  <c:v>0.47554347826087</c:v>
                </c:pt>
                <c:pt idx="203">
                  <c:v>0.396825396825397</c:v>
                </c:pt>
                <c:pt idx="204">
                  <c:v>0.458646616541353</c:v>
                </c:pt>
                <c:pt idx="205">
                  <c:v>0.449814126394054</c:v>
                </c:pt>
                <c:pt idx="206">
                  <c:v>0.505376344086019</c:v>
                </c:pt>
                <c:pt idx="207">
                  <c:v>0.506912442396312</c:v>
                </c:pt>
                <c:pt idx="208">
                  <c:v>0.498583569405099</c:v>
                </c:pt>
                <c:pt idx="209">
                  <c:v>0.477272727272728</c:v>
                </c:pt>
                <c:pt idx="210">
                  <c:v>0.457516339869281</c:v>
                </c:pt>
                <c:pt idx="211">
                  <c:v>0.383561643835617</c:v>
                </c:pt>
                <c:pt idx="212">
                  <c:v>0.4</c:v>
                </c:pt>
                <c:pt idx="213">
                  <c:v>0.480916030534351</c:v>
                </c:pt>
                <c:pt idx="214">
                  <c:v>0.525</c:v>
                </c:pt>
                <c:pt idx="215">
                  <c:v>0.545454545454545</c:v>
                </c:pt>
                <c:pt idx="216">
                  <c:v>0.518518518518519</c:v>
                </c:pt>
                <c:pt idx="217">
                  <c:v>0.428571428571429</c:v>
                </c:pt>
                <c:pt idx="218">
                  <c:v>0.638888888888892</c:v>
                </c:pt>
                <c:pt idx="219">
                  <c:v>0.45679012345679</c:v>
                </c:pt>
                <c:pt idx="220">
                  <c:v>0.493150684931507</c:v>
                </c:pt>
                <c:pt idx="221">
                  <c:v>0.462829736211031</c:v>
                </c:pt>
                <c:pt idx="222">
                  <c:v>0.475490196078431</c:v>
                </c:pt>
                <c:pt idx="223">
                  <c:v>0.43</c:v>
                </c:pt>
                <c:pt idx="224">
                  <c:v>0.468926553672317</c:v>
                </c:pt>
                <c:pt idx="225">
                  <c:v>0.559139784946234</c:v>
                </c:pt>
                <c:pt idx="226">
                  <c:v>0.463414634146342</c:v>
                </c:pt>
                <c:pt idx="227">
                  <c:v>0.474747474747475</c:v>
                </c:pt>
                <c:pt idx="228">
                  <c:v>0.475609756097561</c:v>
                </c:pt>
                <c:pt idx="229">
                  <c:v>0.454545454545454</c:v>
                </c:pt>
                <c:pt idx="230">
                  <c:v>0.41</c:v>
                </c:pt>
                <c:pt idx="231">
                  <c:v>0.52212389380531</c:v>
                </c:pt>
                <c:pt idx="232">
                  <c:v>0.507462686567163</c:v>
                </c:pt>
                <c:pt idx="233">
                  <c:v>0.568627450980394</c:v>
                </c:pt>
                <c:pt idx="234">
                  <c:v>0.484536082474227</c:v>
                </c:pt>
                <c:pt idx="235">
                  <c:v>0.504273504273505</c:v>
                </c:pt>
                <c:pt idx="236">
                  <c:v>0.477777777777778</c:v>
                </c:pt>
                <c:pt idx="237">
                  <c:v>0.355555555555556</c:v>
                </c:pt>
                <c:pt idx="238">
                  <c:v>0.451612903225808</c:v>
                </c:pt>
                <c:pt idx="239">
                  <c:v>0.514285714285714</c:v>
                </c:pt>
                <c:pt idx="240">
                  <c:v>0.495762711864408</c:v>
                </c:pt>
                <c:pt idx="241">
                  <c:v>0.489795918367347</c:v>
                </c:pt>
                <c:pt idx="242">
                  <c:v>0.504065040650407</c:v>
                </c:pt>
                <c:pt idx="243">
                  <c:v>0.409090909090909</c:v>
                </c:pt>
                <c:pt idx="244">
                  <c:v>0.459627329192547</c:v>
                </c:pt>
                <c:pt idx="245">
                  <c:v>0.471428571428572</c:v>
                </c:pt>
                <c:pt idx="246">
                  <c:v>0.581632653061225</c:v>
                </c:pt>
                <c:pt idx="247">
                  <c:v>0.476190476190476</c:v>
                </c:pt>
                <c:pt idx="248">
                  <c:v>0.470588235294118</c:v>
                </c:pt>
                <c:pt idx="249">
                  <c:v>0.600000000000001</c:v>
                </c:pt>
                <c:pt idx="250">
                  <c:v>0.461538461538462</c:v>
                </c:pt>
                <c:pt idx="251">
                  <c:v>0.551724137931035</c:v>
                </c:pt>
                <c:pt idx="252">
                  <c:v>0.511278195488722</c:v>
                </c:pt>
                <c:pt idx="253">
                  <c:v>0.489130434782609</c:v>
                </c:pt>
                <c:pt idx="254">
                  <c:v>0.557377049180326</c:v>
                </c:pt>
                <c:pt idx="255">
                  <c:v>0.449275362318841</c:v>
                </c:pt>
                <c:pt idx="256">
                  <c:v>0.522292993630575</c:v>
                </c:pt>
                <c:pt idx="257">
                  <c:v>0.390625</c:v>
                </c:pt>
                <c:pt idx="258">
                  <c:v>0.527027027027027</c:v>
                </c:pt>
                <c:pt idx="259">
                  <c:v>0.4</c:v>
                </c:pt>
                <c:pt idx="260">
                  <c:v>0.505154639175256</c:v>
                </c:pt>
                <c:pt idx="261">
                  <c:v>0.433333333333333</c:v>
                </c:pt>
                <c:pt idx="262">
                  <c:v>0.413793103448276</c:v>
                </c:pt>
                <c:pt idx="263">
                  <c:v>0.448</c:v>
                </c:pt>
                <c:pt idx="264">
                  <c:v>0.488262910798122</c:v>
                </c:pt>
                <c:pt idx="265">
                  <c:v>0.473053892215569</c:v>
                </c:pt>
                <c:pt idx="266">
                  <c:v>0.449438202247191</c:v>
                </c:pt>
                <c:pt idx="267">
                  <c:v>0.477876106194692</c:v>
                </c:pt>
                <c:pt idx="268">
                  <c:v>0.492063492063492</c:v>
                </c:pt>
                <c:pt idx="269">
                  <c:v>0.535211267605634</c:v>
                </c:pt>
                <c:pt idx="270">
                  <c:v>0.435185185185185</c:v>
                </c:pt>
                <c:pt idx="271">
                  <c:v>0.435897435897436</c:v>
                </c:pt>
                <c:pt idx="272">
                  <c:v>0.492537313432836</c:v>
                </c:pt>
                <c:pt idx="273">
                  <c:v>0.490909090909091</c:v>
                </c:pt>
                <c:pt idx="274">
                  <c:v>0.547619047619049</c:v>
                </c:pt>
                <c:pt idx="275">
                  <c:v>0.441441441441441</c:v>
                </c:pt>
                <c:pt idx="276">
                  <c:v>0.476470588235294</c:v>
                </c:pt>
                <c:pt idx="277">
                  <c:v>0.518072289156624</c:v>
                </c:pt>
                <c:pt idx="278">
                  <c:v>0.391304347826087</c:v>
                </c:pt>
                <c:pt idx="279">
                  <c:v>0.502325581395347</c:v>
                </c:pt>
                <c:pt idx="280">
                  <c:v>0.502183406113539</c:v>
                </c:pt>
                <c:pt idx="281">
                  <c:v>0.515901060070672</c:v>
                </c:pt>
                <c:pt idx="282">
                  <c:v>0.411764705882353</c:v>
                </c:pt>
                <c:pt idx="283">
                  <c:v>0.437810945273633</c:v>
                </c:pt>
                <c:pt idx="284">
                  <c:v>0.531428571428573</c:v>
                </c:pt>
                <c:pt idx="285">
                  <c:v>0.452914798206278</c:v>
                </c:pt>
                <c:pt idx="286">
                  <c:v>0.501694915254238</c:v>
                </c:pt>
                <c:pt idx="287">
                  <c:v>0.393939393939394</c:v>
                </c:pt>
                <c:pt idx="288">
                  <c:v>0.414965986394559</c:v>
                </c:pt>
                <c:pt idx="289">
                  <c:v>0.524590163934426</c:v>
                </c:pt>
                <c:pt idx="290">
                  <c:v>0.489361702127661</c:v>
                </c:pt>
                <c:pt idx="291">
                  <c:v>0.520304568527916</c:v>
                </c:pt>
                <c:pt idx="292">
                  <c:v>0.53968253968254</c:v>
                </c:pt>
                <c:pt idx="293">
                  <c:v>0.469072164948455</c:v>
                </c:pt>
                <c:pt idx="294">
                  <c:v>0.4375</c:v>
                </c:pt>
                <c:pt idx="295">
                  <c:v>0.396226415094341</c:v>
                </c:pt>
                <c:pt idx="296">
                  <c:v>0.409756097560976</c:v>
                </c:pt>
                <c:pt idx="297">
                  <c:v>0.51338199513382</c:v>
                </c:pt>
                <c:pt idx="298">
                  <c:v>0.432203389830509</c:v>
                </c:pt>
                <c:pt idx="299">
                  <c:v>0.457894736842105</c:v>
                </c:pt>
                <c:pt idx="300">
                  <c:v>0.476683937823834</c:v>
                </c:pt>
                <c:pt idx="301">
                  <c:v>0.452054794520548</c:v>
                </c:pt>
                <c:pt idx="302">
                  <c:v>0.488372093023257</c:v>
                </c:pt>
                <c:pt idx="303">
                  <c:v>0.438775510204082</c:v>
                </c:pt>
                <c:pt idx="304">
                  <c:v>0.485611510791367</c:v>
                </c:pt>
                <c:pt idx="305">
                  <c:v>0.480337078651685</c:v>
                </c:pt>
                <c:pt idx="306">
                  <c:v>0.433249370277078</c:v>
                </c:pt>
                <c:pt idx="307">
                  <c:v>0.509615384615385</c:v>
                </c:pt>
                <c:pt idx="308">
                  <c:v>0.49197860962567</c:v>
                </c:pt>
                <c:pt idx="309">
                  <c:v>0.5</c:v>
                </c:pt>
                <c:pt idx="310">
                  <c:v>0.430463576158942</c:v>
                </c:pt>
                <c:pt idx="311">
                  <c:v>0.438888888888891</c:v>
                </c:pt>
                <c:pt idx="312">
                  <c:v>0.453703703703704</c:v>
                </c:pt>
                <c:pt idx="313">
                  <c:v>0.545454545454545</c:v>
                </c:pt>
                <c:pt idx="314">
                  <c:v>0.393442622950821</c:v>
                </c:pt>
                <c:pt idx="315">
                  <c:v>0.41025641025641</c:v>
                </c:pt>
                <c:pt idx="316">
                  <c:v>0.484126984126984</c:v>
                </c:pt>
                <c:pt idx="317">
                  <c:v>0.462962962962965</c:v>
                </c:pt>
                <c:pt idx="318">
                  <c:v>0.452631578947368</c:v>
                </c:pt>
                <c:pt idx="319">
                  <c:v>0.44213649851632</c:v>
                </c:pt>
                <c:pt idx="320">
                  <c:v>0.321212121212122</c:v>
                </c:pt>
                <c:pt idx="321">
                  <c:v>0.328244274809161</c:v>
                </c:pt>
                <c:pt idx="322">
                  <c:v>0.24</c:v>
                </c:pt>
                <c:pt idx="323">
                  <c:v>0.524509803921569</c:v>
                </c:pt>
                <c:pt idx="324">
                  <c:v>0.5</c:v>
                </c:pt>
                <c:pt idx="325">
                  <c:v>0.513513513513514</c:v>
                </c:pt>
                <c:pt idx="326">
                  <c:v>0.448430493273543</c:v>
                </c:pt>
                <c:pt idx="327">
                  <c:v>0.5</c:v>
                </c:pt>
                <c:pt idx="328">
                  <c:v>0.536363636363637</c:v>
                </c:pt>
                <c:pt idx="329">
                  <c:v>0.53488372093023</c:v>
                </c:pt>
                <c:pt idx="330">
                  <c:v>0.532258064516129</c:v>
                </c:pt>
                <c:pt idx="331">
                  <c:v>0.557894736842107</c:v>
                </c:pt>
                <c:pt idx="332">
                  <c:v>0.387096774193549</c:v>
                </c:pt>
                <c:pt idx="333">
                  <c:v>0.428571428571429</c:v>
                </c:pt>
                <c:pt idx="334">
                  <c:v>0.491891891891892</c:v>
                </c:pt>
                <c:pt idx="335">
                  <c:v>0.477477477477479</c:v>
                </c:pt>
                <c:pt idx="336">
                  <c:v>0.430656934306569</c:v>
                </c:pt>
                <c:pt idx="337">
                  <c:v>0.514285714285714</c:v>
                </c:pt>
                <c:pt idx="338">
                  <c:v>0.519736842105262</c:v>
                </c:pt>
                <c:pt idx="339">
                  <c:v>0.5</c:v>
                </c:pt>
                <c:pt idx="340">
                  <c:v>0.0701754385964912</c:v>
                </c:pt>
                <c:pt idx="341">
                  <c:v>0.376404494382024</c:v>
                </c:pt>
                <c:pt idx="342">
                  <c:v>0.449438202247191</c:v>
                </c:pt>
                <c:pt idx="343">
                  <c:v>0.505434782608696</c:v>
                </c:pt>
                <c:pt idx="344">
                  <c:v>0.381578947368423</c:v>
                </c:pt>
                <c:pt idx="345">
                  <c:v>0.445945945945946</c:v>
                </c:pt>
                <c:pt idx="346">
                  <c:v>0.5</c:v>
                </c:pt>
                <c:pt idx="347">
                  <c:v>0.486631016042781</c:v>
                </c:pt>
                <c:pt idx="348">
                  <c:v>0.489361702127661</c:v>
                </c:pt>
                <c:pt idx="349">
                  <c:v>0.477777777777778</c:v>
                </c:pt>
                <c:pt idx="350">
                  <c:v>0.481675392670157</c:v>
                </c:pt>
                <c:pt idx="351">
                  <c:v>0.51020408163265</c:v>
                </c:pt>
                <c:pt idx="352">
                  <c:v>0.5</c:v>
                </c:pt>
                <c:pt idx="353">
                  <c:v>0.522988505747124</c:v>
                </c:pt>
                <c:pt idx="354">
                  <c:v>0.510416666666664</c:v>
                </c:pt>
                <c:pt idx="355">
                  <c:v>0.253807106598985</c:v>
                </c:pt>
                <c:pt idx="356">
                  <c:v>0.228571428571429</c:v>
                </c:pt>
                <c:pt idx="357">
                  <c:v>0.522471910112358</c:v>
                </c:pt>
                <c:pt idx="358">
                  <c:v>0.389705882352943</c:v>
                </c:pt>
                <c:pt idx="359">
                  <c:v>0.574712643678162</c:v>
                </c:pt>
                <c:pt idx="360">
                  <c:v>0.462585034013605</c:v>
                </c:pt>
                <c:pt idx="361">
                  <c:v>0.416666666666667</c:v>
                </c:pt>
                <c:pt idx="362">
                  <c:v>0.53719008264463</c:v>
                </c:pt>
                <c:pt idx="363">
                  <c:v>0.477477477477479</c:v>
                </c:pt>
                <c:pt idx="364">
                  <c:v>0.512315270935958</c:v>
                </c:pt>
                <c:pt idx="365">
                  <c:v>0.492647058823529</c:v>
                </c:pt>
                <c:pt idx="366">
                  <c:v>0.5</c:v>
                </c:pt>
                <c:pt idx="367">
                  <c:v>0.538461538461538</c:v>
                </c:pt>
                <c:pt idx="368">
                  <c:v>0.477987421383649</c:v>
                </c:pt>
                <c:pt idx="369">
                  <c:v>0.670103092783508</c:v>
                </c:pt>
                <c:pt idx="370">
                  <c:v>0.376623376623377</c:v>
                </c:pt>
                <c:pt idx="371">
                  <c:v>0.469135802469135</c:v>
                </c:pt>
                <c:pt idx="372">
                  <c:v>0.455284552845528</c:v>
                </c:pt>
                <c:pt idx="373">
                  <c:v>0.529411764705882</c:v>
                </c:pt>
                <c:pt idx="374">
                  <c:v>0.466165413533835</c:v>
                </c:pt>
                <c:pt idx="375">
                  <c:v>0.439628482972137</c:v>
                </c:pt>
                <c:pt idx="376">
                  <c:v>0.466666666666667</c:v>
                </c:pt>
                <c:pt idx="377">
                  <c:v>0.55944055944056</c:v>
                </c:pt>
                <c:pt idx="378">
                  <c:v>0.442396313364057</c:v>
                </c:pt>
                <c:pt idx="379">
                  <c:v>0.463414634146342</c:v>
                </c:pt>
                <c:pt idx="380">
                  <c:v>0.457943925233645</c:v>
                </c:pt>
                <c:pt idx="381">
                  <c:v>0.429508196721311</c:v>
                </c:pt>
                <c:pt idx="382">
                  <c:v>0.42603550295858</c:v>
                </c:pt>
                <c:pt idx="383">
                  <c:v>0.45679012345679</c:v>
                </c:pt>
                <c:pt idx="384">
                  <c:v>0.504373177842564</c:v>
                </c:pt>
                <c:pt idx="385">
                  <c:v>0.470588235294118</c:v>
                </c:pt>
                <c:pt idx="386">
                  <c:v>0.48125</c:v>
                </c:pt>
                <c:pt idx="387">
                  <c:v>0.346938775510204</c:v>
                </c:pt>
                <c:pt idx="388">
                  <c:v>0.46</c:v>
                </c:pt>
                <c:pt idx="389">
                  <c:v>0.537593984962403</c:v>
                </c:pt>
                <c:pt idx="390">
                  <c:v>0.489130434782609</c:v>
                </c:pt>
                <c:pt idx="391">
                  <c:v>0.524193548387097</c:v>
                </c:pt>
                <c:pt idx="392">
                  <c:v>0.569892473118282</c:v>
                </c:pt>
                <c:pt idx="393">
                  <c:v>0.449579831932773</c:v>
                </c:pt>
                <c:pt idx="394">
                  <c:v>0.490566037735851</c:v>
                </c:pt>
                <c:pt idx="395">
                  <c:v>0.487261146496815</c:v>
                </c:pt>
                <c:pt idx="396">
                  <c:v>0.490740740740741</c:v>
                </c:pt>
                <c:pt idx="397">
                  <c:v>0.5</c:v>
                </c:pt>
                <c:pt idx="398">
                  <c:v>0.344827586206897</c:v>
                </c:pt>
                <c:pt idx="399">
                  <c:v>0.230769230769231</c:v>
                </c:pt>
                <c:pt idx="400">
                  <c:v>0.272727272727273</c:v>
                </c:pt>
                <c:pt idx="401">
                  <c:v>0.380116959064328</c:v>
                </c:pt>
                <c:pt idx="402">
                  <c:v>0.488372093023257</c:v>
                </c:pt>
                <c:pt idx="403">
                  <c:v>0.539170506912441</c:v>
                </c:pt>
                <c:pt idx="404">
                  <c:v>0.424812030075188</c:v>
                </c:pt>
                <c:pt idx="405">
                  <c:v>0.514563106796114</c:v>
                </c:pt>
                <c:pt idx="406">
                  <c:v>0.626666666666667</c:v>
                </c:pt>
                <c:pt idx="407">
                  <c:v>0.511627906976744</c:v>
                </c:pt>
                <c:pt idx="408">
                  <c:v>0.5</c:v>
                </c:pt>
                <c:pt idx="409">
                  <c:v>0.475409836065574</c:v>
                </c:pt>
                <c:pt idx="410">
                  <c:v>0.454545454545454</c:v>
                </c:pt>
                <c:pt idx="411">
                  <c:v>0.441558441558442</c:v>
                </c:pt>
                <c:pt idx="412">
                  <c:v>0.456</c:v>
                </c:pt>
                <c:pt idx="413">
                  <c:v>0.461538461538462</c:v>
                </c:pt>
                <c:pt idx="414">
                  <c:v>0.296875</c:v>
                </c:pt>
                <c:pt idx="415">
                  <c:v>0.702702702702702</c:v>
                </c:pt>
                <c:pt idx="416">
                  <c:v>0.411985018726592</c:v>
                </c:pt>
                <c:pt idx="417">
                  <c:v>0.577777777777779</c:v>
                </c:pt>
                <c:pt idx="418">
                  <c:v>0.516605166051661</c:v>
                </c:pt>
                <c:pt idx="419">
                  <c:v>0.465483234714004</c:v>
                </c:pt>
                <c:pt idx="420">
                  <c:v>0.430555555555556</c:v>
                </c:pt>
                <c:pt idx="421">
                  <c:v>0.509803921568627</c:v>
                </c:pt>
                <c:pt idx="422">
                  <c:v>0.420323325635104</c:v>
                </c:pt>
                <c:pt idx="423">
                  <c:v>0.479591836734694</c:v>
                </c:pt>
                <c:pt idx="424">
                  <c:v>0.410526315789475</c:v>
                </c:pt>
                <c:pt idx="425">
                  <c:v>0.491935483870968</c:v>
                </c:pt>
                <c:pt idx="426">
                  <c:v>0.472527472527473</c:v>
                </c:pt>
                <c:pt idx="427">
                  <c:v>0.402234636871508</c:v>
                </c:pt>
                <c:pt idx="428">
                  <c:v>0.441558441558442</c:v>
                </c:pt>
                <c:pt idx="429">
                  <c:v>0.421686746987953</c:v>
                </c:pt>
                <c:pt idx="430">
                  <c:v>0.537878787878789</c:v>
                </c:pt>
                <c:pt idx="431">
                  <c:v>0.435567010309279</c:v>
                </c:pt>
                <c:pt idx="432">
                  <c:v>0.484536082474227</c:v>
                </c:pt>
                <c:pt idx="433">
                  <c:v>0.470422535211268</c:v>
                </c:pt>
                <c:pt idx="434">
                  <c:v>0.393442622950821</c:v>
                </c:pt>
                <c:pt idx="435">
                  <c:v>0.513513513513514</c:v>
                </c:pt>
                <c:pt idx="436">
                  <c:v>0.641509433962264</c:v>
                </c:pt>
                <c:pt idx="437">
                  <c:v>0.401639344262295</c:v>
                </c:pt>
                <c:pt idx="438">
                  <c:v>0.453061224489796</c:v>
                </c:pt>
                <c:pt idx="439">
                  <c:v>0.469055374592834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2563464"/>
        <c:axId val="2132758088"/>
      </c:scatterChart>
      <c:valAx>
        <c:axId val="2132563464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2758088"/>
        <c:crosses val="autoZero"/>
        <c:crossBetween val="midCat"/>
        <c:majorUnit val="2.0E7"/>
      </c:valAx>
      <c:valAx>
        <c:axId val="213275808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256346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 </a:t>
            </a:r>
            <a:r>
              <a:rPr lang="en-US" b="0" baseline="0" dirty="0" smtClean="0"/>
              <a:t>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S29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28886399660294"/>
          <c:y val="0.114263568377782"/>
          <c:w val="0.848902067157923"/>
          <c:h val="0.817707501429938"/>
        </c:manualLayout>
      </c:layout>
      <c:scatterChart>
        <c:scatterStyle val="lineMarker"/>
        <c:varyColors val="0"/>
        <c:ser>
          <c:idx val="0"/>
          <c:order val="0"/>
          <c:tx>
            <c:strRef>
              <c:f>EHO7T16!$H$1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marker>
          <c:xVal>
            <c:numRef>
              <c:f>EHO7T16!$B$2:$B$456</c:f>
              <c:numCache>
                <c:formatCode>_(* #,##0_);_(* \(#,##0\);_(* "-"??_);_(@_)</c:formatCode>
                <c:ptCount val="455"/>
                <c:pt idx="0">
                  <c:v>324052.0</c:v>
                </c:pt>
                <c:pt idx="1">
                  <c:v>331737.0</c:v>
                </c:pt>
                <c:pt idx="2">
                  <c:v>419092.0</c:v>
                </c:pt>
                <c:pt idx="3">
                  <c:v>425385.0</c:v>
                </c:pt>
                <c:pt idx="4">
                  <c:v>570454.0</c:v>
                </c:pt>
                <c:pt idx="5">
                  <c:v>570557.0</c:v>
                </c:pt>
                <c:pt idx="6">
                  <c:v>597764.0</c:v>
                </c:pt>
                <c:pt idx="7">
                  <c:v>597905.0</c:v>
                </c:pt>
                <c:pt idx="8">
                  <c:v>597918.0</c:v>
                </c:pt>
                <c:pt idx="9">
                  <c:v>601632.0</c:v>
                </c:pt>
                <c:pt idx="10">
                  <c:v>604554.0</c:v>
                </c:pt>
                <c:pt idx="11">
                  <c:v>705919.0</c:v>
                </c:pt>
                <c:pt idx="12">
                  <c:v>774692.0</c:v>
                </c:pt>
                <c:pt idx="13">
                  <c:v>813650.0</c:v>
                </c:pt>
                <c:pt idx="14">
                  <c:v>839184.0</c:v>
                </c:pt>
                <c:pt idx="15">
                  <c:v>840378.0</c:v>
                </c:pt>
                <c:pt idx="16">
                  <c:v>855717.0</c:v>
                </c:pt>
                <c:pt idx="17">
                  <c:v>863422.0</c:v>
                </c:pt>
                <c:pt idx="18">
                  <c:v>961051.0</c:v>
                </c:pt>
                <c:pt idx="19">
                  <c:v>961054.0</c:v>
                </c:pt>
                <c:pt idx="20">
                  <c:v>1.004554E6</c:v>
                </c:pt>
                <c:pt idx="21">
                  <c:v>1.115904E6</c:v>
                </c:pt>
                <c:pt idx="22">
                  <c:v>1.129225E6</c:v>
                </c:pt>
                <c:pt idx="23">
                  <c:v>1.129309E6</c:v>
                </c:pt>
                <c:pt idx="24">
                  <c:v>1.545448E6</c:v>
                </c:pt>
                <c:pt idx="25">
                  <c:v>1.555589E6</c:v>
                </c:pt>
                <c:pt idx="26">
                  <c:v>1.559838E6</c:v>
                </c:pt>
                <c:pt idx="27">
                  <c:v>1.574863E6</c:v>
                </c:pt>
                <c:pt idx="28">
                  <c:v>1.591962E6</c:v>
                </c:pt>
                <c:pt idx="29">
                  <c:v>1.592087E6</c:v>
                </c:pt>
                <c:pt idx="30">
                  <c:v>1.608082E6</c:v>
                </c:pt>
                <c:pt idx="31">
                  <c:v>1.614097E6</c:v>
                </c:pt>
                <c:pt idx="32">
                  <c:v>1.706825E6</c:v>
                </c:pt>
                <c:pt idx="33">
                  <c:v>1.812972E6</c:v>
                </c:pt>
                <c:pt idx="34">
                  <c:v>1.814391E6</c:v>
                </c:pt>
                <c:pt idx="35">
                  <c:v>1.81444E6</c:v>
                </c:pt>
                <c:pt idx="36">
                  <c:v>1.818503E6</c:v>
                </c:pt>
                <c:pt idx="37">
                  <c:v>1.827836E6</c:v>
                </c:pt>
                <c:pt idx="38">
                  <c:v>1.836709E6</c:v>
                </c:pt>
                <c:pt idx="39">
                  <c:v>1.83864E6</c:v>
                </c:pt>
                <c:pt idx="40">
                  <c:v>1.842209E6</c:v>
                </c:pt>
                <c:pt idx="41">
                  <c:v>1.859432E6</c:v>
                </c:pt>
                <c:pt idx="42">
                  <c:v>1.894912E6</c:v>
                </c:pt>
                <c:pt idx="43">
                  <c:v>1.912021E6</c:v>
                </c:pt>
                <c:pt idx="44">
                  <c:v>1.961674E6</c:v>
                </c:pt>
                <c:pt idx="45">
                  <c:v>2.749195E6</c:v>
                </c:pt>
                <c:pt idx="46">
                  <c:v>2.812064E6</c:v>
                </c:pt>
                <c:pt idx="47">
                  <c:v>2.854907E6</c:v>
                </c:pt>
                <c:pt idx="48">
                  <c:v>2.86745E6</c:v>
                </c:pt>
                <c:pt idx="49">
                  <c:v>2.871121E6</c:v>
                </c:pt>
                <c:pt idx="50">
                  <c:v>2.871555E6</c:v>
                </c:pt>
                <c:pt idx="51">
                  <c:v>3.065596E6</c:v>
                </c:pt>
                <c:pt idx="52">
                  <c:v>3.075701E6</c:v>
                </c:pt>
                <c:pt idx="53">
                  <c:v>3.075999E6</c:v>
                </c:pt>
                <c:pt idx="54">
                  <c:v>3.085335E6</c:v>
                </c:pt>
                <c:pt idx="55">
                  <c:v>3.085375E6</c:v>
                </c:pt>
                <c:pt idx="56">
                  <c:v>3.086447E6</c:v>
                </c:pt>
                <c:pt idx="57">
                  <c:v>3.100028E6</c:v>
                </c:pt>
                <c:pt idx="58">
                  <c:v>3.100095E6</c:v>
                </c:pt>
                <c:pt idx="59">
                  <c:v>3.119167E6</c:v>
                </c:pt>
                <c:pt idx="60">
                  <c:v>3.170188E6</c:v>
                </c:pt>
                <c:pt idx="61">
                  <c:v>3.405986E6</c:v>
                </c:pt>
                <c:pt idx="62">
                  <c:v>3.405994E6</c:v>
                </c:pt>
                <c:pt idx="63">
                  <c:v>3.406516E6</c:v>
                </c:pt>
                <c:pt idx="64">
                  <c:v>3.406626E6</c:v>
                </c:pt>
                <c:pt idx="65">
                  <c:v>3.447282E6</c:v>
                </c:pt>
                <c:pt idx="66">
                  <c:v>3.452193E6</c:v>
                </c:pt>
                <c:pt idx="67">
                  <c:v>3.558381E6</c:v>
                </c:pt>
                <c:pt idx="68">
                  <c:v>3.558389E6</c:v>
                </c:pt>
                <c:pt idx="69">
                  <c:v>3.639139E6</c:v>
                </c:pt>
                <c:pt idx="70">
                  <c:v>3.778337E6</c:v>
                </c:pt>
                <c:pt idx="71">
                  <c:v>3.795292E6</c:v>
                </c:pt>
                <c:pt idx="72">
                  <c:v>3.795363E6</c:v>
                </c:pt>
                <c:pt idx="73">
                  <c:v>3.811556E6</c:v>
                </c:pt>
                <c:pt idx="74">
                  <c:v>3.817872E6</c:v>
                </c:pt>
                <c:pt idx="75">
                  <c:v>3.820667E6</c:v>
                </c:pt>
                <c:pt idx="76">
                  <c:v>4.027605E6</c:v>
                </c:pt>
                <c:pt idx="77">
                  <c:v>4.254523E6</c:v>
                </c:pt>
                <c:pt idx="78">
                  <c:v>4.38696E6</c:v>
                </c:pt>
                <c:pt idx="79">
                  <c:v>4.62547E6</c:v>
                </c:pt>
                <c:pt idx="80">
                  <c:v>4.925018E6</c:v>
                </c:pt>
                <c:pt idx="81">
                  <c:v>4.960954E6</c:v>
                </c:pt>
                <c:pt idx="82">
                  <c:v>5.050649E6</c:v>
                </c:pt>
                <c:pt idx="83">
                  <c:v>5.050897E6</c:v>
                </c:pt>
                <c:pt idx="84">
                  <c:v>5.139186E6</c:v>
                </c:pt>
                <c:pt idx="85">
                  <c:v>8.839954E6</c:v>
                </c:pt>
                <c:pt idx="86">
                  <c:v>8.84196E6</c:v>
                </c:pt>
                <c:pt idx="87">
                  <c:v>8.873456E6</c:v>
                </c:pt>
                <c:pt idx="88">
                  <c:v>8.953081E6</c:v>
                </c:pt>
                <c:pt idx="89">
                  <c:v>9.857779E6</c:v>
                </c:pt>
                <c:pt idx="90">
                  <c:v>1.0524957E7</c:v>
                </c:pt>
                <c:pt idx="91">
                  <c:v>1.052523E7</c:v>
                </c:pt>
                <c:pt idx="92">
                  <c:v>1.0574796E7</c:v>
                </c:pt>
                <c:pt idx="93">
                  <c:v>1.0855341E7</c:v>
                </c:pt>
                <c:pt idx="94">
                  <c:v>1.1001421E7</c:v>
                </c:pt>
                <c:pt idx="95">
                  <c:v>1.1016045E7</c:v>
                </c:pt>
                <c:pt idx="96">
                  <c:v>1.1642677E7</c:v>
                </c:pt>
                <c:pt idx="97">
                  <c:v>1.1769963E7</c:v>
                </c:pt>
                <c:pt idx="98">
                  <c:v>1.1773662E7</c:v>
                </c:pt>
                <c:pt idx="99">
                  <c:v>1.1933678E7</c:v>
                </c:pt>
                <c:pt idx="100">
                  <c:v>1.2008883E7</c:v>
                </c:pt>
                <c:pt idx="101">
                  <c:v>1.2009457E7</c:v>
                </c:pt>
                <c:pt idx="102">
                  <c:v>1.2061626E7</c:v>
                </c:pt>
                <c:pt idx="103">
                  <c:v>1.2229416E7</c:v>
                </c:pt>
                <c:pt idx="104">
                  <c:v>1.2621157E7</c:v>
                </c:pt>
                <c:pt idx="105">
                  <c:v>1.2621176E7</c:v>
                </c:pt>
                <c:pt idx="106">
                  <c:v>1.2662386E7</c:v>
                </c:pt>
                <c:pt idx="107">
                  <c:v>1.4304175E7</c:v>
                </c:pt>
                <c:pt idx="108">
                  <c:v>1.4311035E7</c:v>
                </c:pt>
                <c:pt idx="109">
                  <c:v>1.5128416E7</c:v>
                </c:pt>
                <c:pt idx="110">
                  <c:v>1.5781054E7</c:v>
                </c:pt>
                <c:pt idx="111">
                  <c:v>1.5842023E7</c:v>
                </c:pt>
                <c:pt idx="112">
                  <c:v>1.5973654E7</c:v>
                </c:pt>
                <c:pt idx="113">
                  <c:v>1.6138322E7</c:v>
                </c:pt>
                <c:pt idx="114">
                  <c:v>1.6139714E7</c:v>
                </c:pt>
                <c:pt idx="115">
                  <c:v>1.6139878E7</c:v>
                </c:pt>
                <c:pt idx="116">
                  <c:v>1.6162019E7</c:v>
                </c:pt>
                <c:pt idx="117">
                  <c:v>1.6205379E7</c:v>
                </c:pt>
                <c:pt idx="118">
                  <c:v>1.6263663E7</c:v>
                </c:pt>
                <c:pt idx="119">
                  <c:v>1.6291871E7</c:v>
                </c:pt>
                <c:pt idx="120">
                  <c:v>1.7292074E7</c:v>
                </c:pt>
                <c:pt idx="121">
                  <c:v>1.9056769E7</c:v>
                </c:pt>
                <c:pt idx="122">
                  <c:v>1.9067933E7</c:v>
                </c:pt>
                <c:pt idx="123">
                  <c:v>1.9070965E7</c:v>
                </c:pt>
                <c:pt idx="124">
                  <c:v>1.9083312E7</c:v>
                </c:pt>
                <c:pt idx="125">
                  <c:v>1.9310092E7</c:v>
                </c:pt>
                <c:pt idx="126">
                  <c:v>1.9547357E7</c:v>
                </c:pt>
                <c:pt idx="127">
                  <c:v>1.9547503E7</c:v>
                </c:pt>
                <c:pt idx="128">
                  <c:v>1.9547747E7</c:v>
                </c:pt>
                <c:pt idx="129">
                  <c:v>1.9680546E7</c:v>
                </c:pt>
                <c:pt idx="130">
                  <c:v>2.0339131E7</c:v>
                </c:pt>
                <c:pt idx="131">
                  <c:v>2.0552075E7</c:v>
                </c:pt>
                <c:pt idx="132">
                  <c:v>2.0554248E7</c:v>
                </c:pt>
                <c:pt idx="133">
                  <c:v>2.0563528E7</c:v>
                </c:pt>
                <c:pt idx="134">
                  <c:v>2.0638576E7</c:v>
                </c:pt>
                <c:pt idx="135">
                  <c:v>2.0648702E7</c:v>
                </c:pt>
                <c:pt idx="136">
                  <c:v>2.0802172E7</c:v>
                </c:pt>
                <c:pt idx="137">
                  <c:v>2.100869E7</c:v>
                </c:pt>
                <c:pt idx="138">
                  <c:v>2.1051209E7</c:v>
                </c:pt>
                <c:pt idx="139">
                  <c:v>2.1132298E7</c:v>
                </c:pt>
                <c:pt idx="140">
                  <c:v>2.1132338E7</c:v>
                </c:pt>
                <c:pt idx="141">
                  <c:v>2.1145648E7</c:v>
                </c:pt>
                <c:pt idx="142">
                  <c:v>2.1145657E7</c:v>
                </c:pt>
                <c:pt idx="143">
                  <c:v>2.115198E7</c:v>
                </c:pt>
                <c:pt idx="144">
                  <c:v>2.1215672E7</c:v>
                </c:pt>
                <c:pt idx="145">
                  <c:v>2.1272591E7</c:v>
                </c:pt>
                <c:pt idx="146">
                  <c:v>2.1327273E7</c:v>
                </c:pt>
                <c:pt idx="147">
                  <c:v>2.1658389E7</c:v>
                </c:pt>
                <c:pt idx="148">
                  <c:v>2.1689879E7</c:v>
                </c:pt>
                <c:pt idx="149">
                  <c:v>2.1730449E7</c:v>
                </c:pt>
                <c:pt idx="150">
                  <c:v>2.1994411E7</c:v>
                </c:pt>
                <c:pt idx="151">
                  <c:v>2.2237273E7</c:v>
                </c:pt>
                <c:pt idx="152">
                  <c:v>2.2826339E7</c:v>
                </c:pt>
                <c:pt idx="153">
                  <c:v>2.3490353E7</c:v>
                </c:pt>
                <c:pt idx="154">
                  <c:v>2.3521643E7</c:v>
                </c:pt>
                <c:pt idx="155">
                  <c:v>2.3536684E7</c:v>
                </c:pt>
                <c:pt idx="156">
                  <c:v>2.3541223E7</c:v>
                </c:pt>
                <c:pt idx="157">
                  <c:v>2.3546561E7</c:v>
                </c:pt>
                <c:pt idx="158">
                  <c:v>2.3563501E7</c:v>
                </c:pt>
                <c:pt idx="159">
                  <c:v>2.4104188E7</c:v>
                </c:pt>
                <c:pt idx="160">
                  <c:v>2.416613E7</c:v>
                </c:pt>
                <c:pt idx="161">
                  <c:v>2.4834233E7</c:v>
                </c:pt>
                <c:pt idx="162">
                  <c:v>2.5255506E7</c:v>
                </c:pt>
                <c:pt idx="163">
                  <c:v>2.5263278E7</c:v>
                </c:pt>
                <c:pt idx="164">
                  <c:v>2.5268368E7</c:v>
                </c:pt>
                <c:pt idx="165">
                  <c:v>2.7356203E7</c:v>
                </c:pt>
                <c:pt idx="166">
                  <c:v>2.7356224E7</c:v>
                </c:pt>
                <c:pt idx="167">
                  <c:v>2.7499617E7</c:v>
                </c:pt>
                <c:pt idx="168">
                  <c:v>2.8602991E7</c:v>
                </c:pt>
                <c:pt idx="169">
                  <c:v>2.8903656E7</c:v>
                </c:pt>
                <c:pt idx="170">
                  <c:v>2.8909622E7</c:v>
                </c:pt>
                <c:pt idx="171">
                  <c:v>2.8997997E7</c:v>
                </c:pt>
                <c:pt idx="172">
                  <c:v>2.9624931E7</c:v>
                </c:pt>
                <c:pt idx="173">
                  <c:v>2.9675928E7</c:v>
                </c:pt>
                <c:pt idx="174">
                  <c:v>2.9824787E7</c:v>
                </c:pt>
                <c:pt idx="175">
                  <c:v>3.0198151E7</c:v>
                </c:pt>
                <c:pt idx="176">
                  <c:v>3.0376486E7</c:v>
                </c:pt>
                <c:pt idx="177">
                  <c:v>3.039366E7</c:v>
                </c:pt>
                <c:pt idx="178">
                  <c:v>3.0408765E7</c:v>
                </c:pt>
                <c:pt idx="179">
                  <c:v>3.0455945E7</c:v>
                </c:pt>
                <c:pt idx="180">
                  <c:v>3.1088011E7</c:v>
                </c:pt>
                <c:pt idx="181">
                  <c:v>3.1476458E7</c:v>
                </c:pt>
                <c:pt idx="182">
                  <c:v>3.1539934E7</c:v>
                </c:pt>
                <c:pt idx="183">
                  <c:v>3.176522E7</c:v>
                </c:pt>
                <c:pt idx="184">
                  <c:v>4.6642286E7</c:v>
                </c:pt>
                <c:pt idx="185">
                  <c:v>4.6729576E7</c:v>
                </c:pt>
                <c:pt idx="186">
                  <c:v>4.6773999E7</c:v>
                </c:pt>
                <c:pt idx="187">
                  <c:v>4.8258198E7</c:v>
                </c:pt>
                <c:pt idx="188">
                  <c:v>4.9670525E7</c:v>
                </c:pt>
                <c:pt idx="189">
                  <c:v>4.967252E7</c:v>
                </c:pt>
                <c:pt idx="190">
                  <c:v>5.3283966E7</c:v>
                </c:pt>
                <c:pt idx="191">
                  <c:v>5.332686E7</c:v>
                </c:pt>
                <c:pt idx="192">
                  <c:v>5.3358439E7</c:v>
                </c:pt>
                <c:pt idx="193">
                  <c:v>5.3503934E7</c:v>
                </c:pt>
                <c:pt idx="194">
                  <c:v>5.3504721E7</c:v>
                </c:pt>
                <c:pt idx="195">
                  <c:v>5.3513055E7</c:v>
                </c:pt>
                <c:pt idx="196">
                  <c:v>5.3656135E7</c:v>
                </c:pt>
                <c:pt idx="197">
                  <c:v>5.3682949E7</c:v>
                </c:pt>
                <c:pt idx="198">
                  <c:v>5.4967096E7</c:v>
                </c:pt>
                <c:pt idx="199">
                  <c:v>5.5731835E7</c:v>
                </c:pt>
                <c:pt idx="200">
                  <c:v>5.5731946E7</c:v>
                </c:pt>
                <c:pt idx="201">
                  <c:v>5.5844927E7</c:v>
                </c:pt>
                <c:pt idx="202">
                  <c:v>5.5907811E7</c:v>
                </c:pt>
                <c:pt idx="203">
                  <c:v>5.6501806E7</c:v>
                </c:pt>
                <c:pt idx="204">
                  <c:v>5.6545175E7</c:v>
                </c:pt>
                <c:pt idx="205">
                  <c:v>5.6701294E7</c:v>
                </c:pt>
                <c:pt idx="206">
                  <c:v>5.6917953E7</c:v>
                </c:pt>
                <c:pt idx="207">
                  <c:v>5.6933519E7</c:v>
                </c:pt>
                <c:pt idx="208">
                  <c:v>5.6966011E7</c:v>
                </c:pt>
                <c:pt idx="209">
                  <c:v>5.6966071E7</c:v>
                </c:pt>
                <c:pt idx="210">
                  <c:v>5.7016092E7</c:v>
                </c:pt>
                <c:pt idx="211">
                  <c:v>5.7085465E7</c:v>
                </c:pt>
                <c:pt idx="212">
                  <c:v>5.7159248E7</c:v>
                </c:pt>
                <c:pt idx="213">
                  <c:v>5.7499902E7</c:v>
                </c:pt>
                <c:pt idx="214">
                  <c:v>5.7503213E7</c:v>
                </c:pt>
                <c:pt idx="215">
                  <c:v>5.7601792E7</c:v>
                </c:pt>
                <c:pt idx="216">
                  <c:v>5.7609E7</c:v>
                </c:pt>
                <c:pt idx="217">
                  <c:v>5.7624549E7</c:v>
                </c:pt>
                <c:pt idx="218">
                  <c:v>5.7723752E7</c:v>
                </c:pt>
                <c:pt idx="219">
                  <c:v>5.7850192E7</c:v>
                </c:pt>
                <c:pt idx="220">
                  <c:v>5.7850605E7</c:v>
                </c:pt>
                <c:pt idx="221">
                  <c:v>5.7937788E7</c:v>
                </c:pt>
                <c:pt idx="222">
                  <c:v>5.7937895E7</c:v>
                </c:pt>
                <c:pt idx="223">
                  <c:v>5.799696E7</c:v>
                </c:pt>
                <c:pt idx="224">
                  <c:v>5.8030595E7</c:v>
                </c:pt>
                <c:pt idx="225">
                  <c:v>5.8030634E7</c:v>
                </c:pt>
                <c:pt idx="226">
                  <c:v>5.807557E7</c:v>
                </c:pt>
                <c:pt idx="227">
                  <c:v>5.8079165E7</c:v>
                </c:pt>
                <c:pt idx="228">
                  <c:v>5.8327646E7</c:v>
                </c:pt>
                <c:pt idx="229">
                  <c:v>5.8542901E7</c:v>
                </c:pt>
                <c:pt idx="230">
                  <c:v>5.8566304E7</c:v>
                </c:pt>
                <c:pt idx="231">
                  <c:v>5.8575489E7</c:v>
                </c:pt>
                <c:pt idx="232">
                  <c:v>5.8579274E7</c:v>
                </c:pt>
                <c:pt idx="233">
                  <c:v>5.8587737E7</c:v>
                </c:pt>
                <c:pt idx="234">
                  <c:v>5.8701316E7</c:v>
                </c:pt>
                <c:pt idx="235">
                  <c:v>5.8750604E7</c:v>
                </c:pt>
                <c:pt idx="236">
                  <c:v>5.8757668E7</c:v>
                </c:pt>
                <c:pt idx="237">
                  <c:v>5.8757683E7</c:v>
                </c:pt>
                <c:pt idx="238">
                  <c:v>6.5022234E7</c:v>
                </c:pt>
                <c:pt idx="239">
                  <c:v>6.6432424E7</c:v>
                </c:pt>
                <c:pt idx="240">
                  <c:v>6.6527192E7</c:v>
                </c:pt>
                <c:pt idx="241">
                  <c:v>6.6575868E7</c:v>
                </c:pt>
                <c:pt idx="242">
                  <c:v>6.6584002E7</c:v>
                </c:pt>
                <c:pt idx="243">
                  <c:v>6.6600479E7</c:v>
                </c:pt>
                <c:pt idx="244">
                  <c:v>6.6613525E7</c:v>
                </c:pt>
                <c:pt idx="245">
                  <c:v>6.6614008E7</c:v>
                </c:pt>
                <c:pt idx="246">
                  <c:v>6.6656102E7</c:v>
                </c:pt>
                <c:pt idx="247">
                  <c:v>6.6812797E7</c:v>
                </c:pt>
                <c:pt idx="248">
                  <c:v>6.6861966E7</c:v>
                </c:pt>
                <c:pt idx="249">
                  <c:v>6.6946748E7</c:v>
                </c:pt>
                <c:pt idx="250">
                  <c:v>6.6947383E7</c:v>
                </c:pt>
                <c:pt idx="251">
                  <c:v>6.694813E7</c:v>
                </c:pt>
                <c:pt idx="252">
                  <c:v>6.7037054E7</c:v>
                </c:pt>
                <c:pt idx="253">
                  <c:v>6.7233266E7</c:v>
                </c:pt>
                <c:pt idx="254">
                  <c:v>6.7233318E7</c:v>
                </c:pt>
                <c:pt idx="255">
                  <c:v>6.7680146E7</c:v>
                </c:pt>
                <c:pt idx="256">
                  <c:v>6.8009708E7</c:v>
                </c:pt>
                <c:pt idx="257">
                  <c:v>6.8172587E7</c:v>
                </c:pt>
                <c:pt idx="258">
                  <c:v>6.8337959E7</c:v>
                </c:pt>
                <c:pt idx="259">
                  <c:v>6.8381131E7</c:v>
                </c:pt>
                <c:pt idx="260">
                  <c:v>6.9008037E7</c:v>
                </c:pt>
                <c:pt idx="261">
                  <c:v>6.9143577E7</c:v>
                </c:pt>
                <c:pt idx="262">
                  <c:v>6.9354963E7</c:v>
                </c:pt>
                <c:pt idx="263">
                  <c:v>6.9373414E7</c:v>
                </c:pt>
                <c:pt idx="264">
                  <c:v>6.9964022E7</c:v>
                </c:pt>
                <c:pt idx="265">
                  <c:v>7.0710858E7</c:v>
                </c:pt>
                <c:pt idx="266">
                  <c:v>7.0713787E7</c:v>
                </c:pt>
                <c:pt idx="267">
                  <c:v>7.1237702E7</c:v>
                </c:pt>
                <c:pt idx="268">
                  <c:v>7.1264523E7</c:v>
                </c:pt>
                <c:pt idx="269">
                  <c:v>7.1319646E7</c:v>
                </c:pt>
                <c:pt idx="270">
                  <c:v>7.1509685E7</c:v>
                </c:pt>
                <c:pt idx="271">
                  <c:v>7.1509796E7</c:v>
                </c:pt>
                <c:pt idx="272">
                  <c:v>7.1885423E7</c:v>
                </c:pt>
                <c:pt idx="273">
                  <c:v>7.1917058E7</c:v>
                </c:pt>
                <c:pt idx="274">
                  <c:v>7.1958025E7</c:v>
                </c:pt>
                <c:pt idx="275">
                  <c:v>7.1983772E7</c:v>
                </c:pt>
                <c:pt idx="276">
                  <c:v>7.1986946E7</c:v>
                </c:pt>
                <c:pt idx="277">
                  <c:v>7.1988106E7</c:v>
                </c:pt>
                <c:pt idx="278">
                  <c:v>7.2001136E7</c:v>
                </c:pt>
                <c:pt idx="279">
                  <c:v>7.2007232E7</c:v>
                </c:pt>
                <c:pt idx="280">
                  <c:v>7.2007399E7</c:v>
                </c:pt>
                <c:pt idx="281">
                  <c:v>7.2011181E7</c:v>
                </c:pt>
                <c:pt idx="282">
                  <c:v>7.2011193E7</c:v>
                </c:pt>
                <c:pt idx="283">
                  <c:v>7.2011261E7</c:v>
                </c:pt>
                <c:pt idx="284">
                  <c:v>7.2020134E7</c:v>
                </c:pt>
                <c:pt idx="285">
                  <c:v>7.2020294E7</c:v>
                </c:pt>
                <c:pt idx="286">
                  <c:v>7.2020323E7</c:v>
                </c:pt>
                <c:pt idx="287">
                  <c:v>7.2184629E7</c:v>
                </c:pt>
                <c:pt idx="288">
                  <c:v>7.2822296E7</c:v>
                </c:pt>
                <c:pt idx="289">
                  <c:v>7.2828403E7</c:v>
                </c:pt>
                <c:pt idx="290">
                  <c:v>7.282963E7</c:v>
                </c:pt>
                <c:pt idx="291">
                  <c:v>7.2831652E7</c:v>
                </c:pt>
                <c:pt idx="292">
                  <c:v>7.2984669E7</c:v>
                </c:pt>
                <c:pt idx="293">
                  <c:v>7.2992443E7</c:v>
                </c:pt>
                <c:pt idx="294">
                  <c:v>7.2992763E7</c:v>
                </c:pt>
                <c:pt idx="295">
                  <c:v>7.4750405E7</c:v>
                </c:pt>
                <c:pt idx="296">
                  <c:v>7.495185E7</c:v>
                </c:pt>
                <c:pt idx="297">
                  <c:v>7.5203269E7</c:v>
                </c:pt>
                <c:pt idx="298">
                  <c:v>7.5327916E7</c:v>
                </c:pt>
                <c:pt idx="299">
                  <c:v>7.5665405E7</c:v>
                </c:pt>
                <c:pt idx="300">
                  <c:v>7.6587202E7</c:v>
                </c:pt>
                <c:pt idx="301">
                  <c:v>7.6587331E7</c:v>
                </c:pt>
                <c:pt idx="302">
                  <c:v>7.7769834E7</c:v>
                </c:pt>
                <c:pt idx="303">
                  <c:v>7.8063E7</c:v>
                </c:pt>
                <c:pt idx="304">
                  <c:v>7.8064351E7</c:v>
                </c:pt>
                <c:pt idx="305">
                  <c:v>7.8312497E7</c:v>
                </c:pt>
                <c:pt idx="306">
                  <c:v>7.8458915E7</c:v>
                </c:pt>
                <c:pt idx="307">
                  <c:v>7.8466437E7</c:v>
                </c:pt>
                <c:pt idx="308">
                  <c:v>7.924582E7</c:v>
                </c:pt>
                <c:pt idx="309">
                  <c:v>7.9245956E7</c:v>
                </c:pt>
                <c:pt idx="310">
                  <c:v>7.9245961E7</c:v>
                </c:pt>
                <c:pt idx="311">
                  <c:v>8.1010073E7</c:v>
                </c:pt>
                <c:pt idx="312">
                  <c:v>8.1030968E7</c:v>
                </c:pt>
                <c:pt idx="313">
                  <c:v>8.1056441E7</c:v>
                </c:pt>
                <c:pt idx="314">
                  <c:v>8.1061827E7</c:v>
                </c:pt>
                <c:pt idx="315">
                  <c:v>8.1076821E7</c:v>
                </c:pt>
                <c:pt idx="316">
                  <c:v>8.1077915E7</c:v>
                </c:pt>
                <c:pt idx="317">
                  <c:v>8.1094951E7</c:v>
                </c:pt>
                <c:pt idx="318">
                  <c:v>8.1095099E7</c:v>
                </c:pt>
                <c:pt idx="319">
                  <c:v>8.1095363E7</c:v>
                </c:pt>
                <c:pt idx="320">
                  <c:v>8.1115573E7</c:v>
                </c:pt>
                <c:pt idx="321">
                  <c:v>8.1115687E7</c:v>
                </c:pt>
                <c:pt idx="322">
                  <c:v>8.1115833E7</c:v>
                </c:pt>
                <c:pt idx="323">
                  <c:v>8.1115842E7</c:v>
                </c:pt>
                <c:pt idx="324">
                  <c:v>8.1115857E7</c:v>
                </c:pt>
                <c:pt idx="325">
                  <c:v>8.1145807E7</c:v>
                </c:pt>
                <c:pt idx="326">
                  <c:v>8.1157385E7</c:v>
                </c:pt>
                <c:pt idx="327">
                  <c:v>8.1167314E7</c:v>
                </c:pt>
                <c:pt idx="328">
                  <c:v>8.1173193E7</c:v>
                </c:pt>
                <c:pt idx="329">
                  <c:v>8.1180988E7</c:v>
                </c:pt>
                <c:pt idx="330">
                  <c:v>8.1181097E7</c:v>
                </c:pt>
                <c:pt idx="331">
                  <c:v>8.1183325E7</c:v>
                </c:pt>
                <c:pt idx="332">
                  <c:v>8.1208175E7</c:v>
                </c:pt>
                <c:pt idx="333">
                  <c:v>8.1208203E7</c:v>
                </c:pt>
                <c:pt idx="334">
                  <c:v>8.1208515E7</c:v>
                </c:pt>
                <c:pt idx="335">
                  <c:v>8.1209207E7</c:v>
                </c:pt>
                <c:pt idx="336">
                  <c:v>8.1398635E7</c:v>
                </c:pt>
                <c:pt idx="337">
                  <c:v>8.1726863E7</c:v>
                </c:pt>
                <c:pt idx="338">
                  <c:v>8.1816733E7</c:v>
                </c:pt>
                <c:pt idx="339">
                  <c:v>8.1929488E7</c:v>
                </c:pt>
                <c:pt idx="340">
                  <c:v>8.1971403E7</c:v>
                </c:pt>
                <c:pt idx="341">
                  <c:v>8.2182354E7</c:v>
                </c:pt>
                <c:pt idx="342">
                  <c:v>8.2203742E7</c:v>
                </c:pt>
                <c:pt idx="343">
                  <c:v>8.3941726E7</c:v>
                </c:pt>
                <c:pt idx="344">
                  <c:v>8.3941821E7</c:v>
                </c:pt>
                <c:pt idx="345">
                  <c:v>8.3982712E7</c:v>
                </c:pt>
                <c:pt idx="346">
                  <c:v>8.3983071E7</c:v>
                </c:pt>
                <c:pt idx="347">
                  <c:v>8.4050275E7</c:v>
                </c:pt>
                <c:pt idx="348">
                  <c:v>8.4270381E7</c:v>
                </c:pt>
                <c:pt idx="349">
                  <c:v>8.4270743E7</c:v>
                </c:pt>
                <c:pt idx="350">
                  <c:v>8.4402275E7</c:v>
                </c:pt>
                <c:pt idx="351">
                  <c:v>8.4449161E7</c:v>
                </c:pt>
                <c:pt idx="352">
                  <c:v>8.44762E7</c:v>
                </c:pt>
                <c:pt idx="353">
                  <c:v>8.4520292E7</c:v>
                </c:pt>
                <c:pt idx="354">
                  <c:v>8.4531071E7</c:v>
                </c:pt>
                <c:pt idx="355">
                  <c:v>8.4691044E7</c:v>
                </c:pt>
                <c:pt idx="356">
                  <c:v>8.4695361E7</c:v>
                </c:pt>
                <c:pt idx="357">
                  <c:v>8.477869E7</c:v>
                </c:pt>
                <c:pt idx="358">
                  <c:v>8.4778697E7</c:v>
                </c:pt>
                <c:pt idx="359">
                  <c:v>8.4778762E7</c:v>
                </c:pt>
                <c:pt idx="360">
                  <c:v>8.4779248E7</c:v>
                </c:pt>
                <c:pt idx="361">
                  <c:v>8.4796603E7</c:v>
                </c:pt>
                <c:pt idx="362">
                  <c:v>8.4922859E7</c:v>
                </c:pt>
                <c:pt idx="363">
                  <c:v>8.5112068E7</c:v>
                </c:pt>
                <c:pt idx="364">
                  <c:v>8.5689403E7</c:v>
                </c:pt>
                <c:pt idx="365">
                  <c:v>8.5834818E7</c:v>
                </c:pt>
                <c:pt idx="366">
                  <c:v>8.7445839E7</c:v>
                </c:pt>
                <c:pt idx="367">
                  <c:v>8.7446053E7</c:v>
                </c:pt>
                <c:pt idx="368">
                  <c:v>8.7451279E7</c:v>
                </c:pt>
                <c:pt idx="369">
                  <c:v>8.7493737E7</c:v>
                </c:pt>
                <c:pt idx="370">
                  <c:v>8.7678165E7</c:v>
                </c:pt>
                <c:pt idx="371">
                  <c:v>8.7798732E7</c:v>
                </c:pt>
                <c:pt idx="372">
                  <c:v>8.8017809E7</c:v>
                </c:pt>
                <c:pt idx="373">
                  <c:v>8.8105053E7</c:v>
                </c:pt>
                <c:pt idx="374">
                  <c:v>8.8105725E7</c:v>
                </c:pt>
                <c:pt idx="375">
                  <c:v>8.8124525E7</c:v>
                </c:pt>
                <c:pt idx="376">
                  <c:v>8.8500348E7</c:v>
                </c:pt>
                <c:pt idx="377">
                  <c:v>8.8501034E7</c:v>
                </c:pt>
                <c:pt idx="378">
                  <c:v>8.8502224E7</c:v>
                </c:pt>
                <c:pt idx="379">
                  <c:v>8.8505635E7</c:v>
                </c:pt>
                <c:pt idx="380">
                  <c:v>8.8505748E7</c:v>
                </c:pt>
                <c:pt idx="381">
                  <c:v>8.855237E7</c:v>
                </c:pt>
                <c:pt idx="382">
                  <c:v>8.8633052E7</c:v>
                </c:pt>
                <c:pt idx="383">
                  <c:v>8.8713501E7</c:v>
                </c:pt>
                <c:pt idx="384">
                  <c:v>8.8724347E7</c:v>
                </c:pt>
                <c:pt idx="385">
                  <c:v>8.8767769E7</c:v>
                </c:pt>
                <c:pt idx="386">
                  <c:v>8.8778615E7</c:v>
                </c:pt>
                <c:pt idx="387">
                  <c:v>8.8779739E7</c:v>
                </c:pt>
                <c:pt idx="388">
                  <c:v>8.878104E7</c:v>
                </c:pt>
                <c:pt idx="389">
                  <c:v>8.8781614E7</c:v>
                </c:pt>
                <c:pt idx="390">
                  <c:v>8.87831E7</c:v>
                </c:pt>
                <c:pt idx="391">
                  <c:v>8.8783449E7</c:v>
                </c:pt>
                <c:pt idx="392">
                  <c:v>8.8787673E7</c:v>
                </c:pt>
                <c:pt idx="393">
                  <c:v>8.8787727E7</c:v>
                </c:pt>
                <c:pt idx="394">
                  <c:v>8.8787781E7</c:v>
                </c:pt>
                <c:pt idx="395">
                  <c:v>8.8798845E7</c:v>
                </c:pt>
                <c:pt idx="396">
                  <c:v>8.8870967E7</c:v>
                </c:pt>
                <c:pt idx="397">
                  <c:v>8.8872229E7</c:v>
                </c:pt>
                <c:pt idx="398">
                  <c:v>8.8874632E7</c:v>
                </c:pt>
                <c:pt idx="399">
                  <c:v>8.8877929E7</c:v>
                </c:pt>
                <c:pt idx="400">
                  <c:v>8.9167395E7</c:v>
                </c:pt>
                <c:pt idx="401">
                  <c:v>8.9167431E7</c:v>
                </c:pt>
                <c:pt idx="402">
                  <c:v>8.9167443E7</c:v>
                </c:pt>
                <c:pt idx="403">
                  <c:v>8.9167458E7</c:v>
                </c:pt>
                <c:pt idx="404">
                  <c:v>8.9220846E7</c:v>
                </c:pt>
                <c:pt idx="405">
                  <c:v>8.9221054E7</c:v>
                </c:pt>
                <c:pt idx="406">
                  <c:v>8.9221287E7</c:v>
                </c:pt>
                <c:pt idx="407">
                  <c:v>8.9221795E7</c:v>
                </c:pt>
                <c:pt idx="408">
                  <c:v>8.9235184E7</c:v>
                </c:pt>
                <c:pt idx="409">
                  <c:v>8.9235258E7</c:v>
                </c:pt>
                <c:pt idx="410">
                  <c:v>8.924589E7</c:v>
                </c:pt>
                <c:pt idx="411">
                  <c:v>8.9245955E7</c:v>
                </c:pt>
                <c:pt idx="412">
                  <c:v>8.9251798E7</c:v>
                </c:pt>
                <c:pt idx="413">
                  <c:v>8.9251832E7</c:v>
                </c:pt>
                <c:pt idx="414">
                  <c:v>8.9256695E7</c:v>
                </c:pt>
                <c:pt idx="415">
                  <c:v>8.9261482E7</c:v>
                </c:pt>
                <c:pt idx="416">
                  <c:v>8.9265087E7</c:v>
                </c:pt>
                <c:pt idx="417">
                  <c:v>8.9265095E7</c:v>
                </c:pt>
                <c:pt idx="418">
                  <c:v>8.9293254E7</c:v>
                </c:pt>
                <c:pt idx="419">
                  <c:v>8.9293271E7</c:v>
                </c:pt>
                <c:pt idx="420">
                  <c:v>8.9348038E7</c:v>
                </c:pt>
                <c:pt idx="421">
                  <c:v>8.9350178E7</c:v>
                </c:pt>
                <c:pt idx="422">
                  <c:v>8.9590243E7</c:v>
                </c:pt>
                <c:pt idx="423">
                  <c:v>8.9590667E7</c:v>
                </c:pt>
                <c:pt idx="424">
                  <c:v>8.9597221E7</c:v>
                </c:pt>
                <c:pt idx="425">
                  <c:v>8.9655221E7</c:v>
                </c:pt>
                <c:pt idx="426">
                  <c:v>8.9662319E7</c:v>
                </c:pt>
                <c:pt idx="427">
                  <c:v>8.9704365E7</c:v>
                </c:pt>
                <c:pt idx="428">
                  <c:v>8.9724268E7</c:v>
                </c:pt>
                <c:pt idx="429">
                  <c:v>8.9760652E7</c:v>
                </c:pt>
                <c:pt idx="430">
                  <c:v>8.9760712E7</c:v>
                </c:pt>
                <c:pt idx="431">
                  <c:v>8.9764549E7</c:v>
                </c:pt>
                <c:pt idx="432">
                  <c:v>8.9784336E7</c:v>
                </c:pt>
                <c:pt idx="433">
                  <c:v>8.984948E7</c:v>
                </c:pt>
                <c:pt idx="434">
                  <c:v>8.9862367E7</c:v>
                </c:pt>
                <c:pt idx="435">
                  <c:v>8.9874771E7</c:v>
                </c:pt>
                <c:pt idx="436">
                  <c:v>8.9986025E7</c:v>
                </c:pt>
                <c:pt idx="437">
                  <c:v>8.9986154E7</c:v>
                </c:pt>
                <c:pt idx="438">
                  <c:v>9.0023901E7</c:v>
                </c:pt>
                <c:pt idx="439">
                  <c:v>9.0109711E7</c:v>
                </c:pt>
                <c:pt idx="440">
                  <c:v>9.0130136E7</c:v>
                </c:pt>
                <c:pt idx="441">
                  <c:v>9.0141355E7</c:v>
                </c:pt>
              </c:numCache>
            </c:numRef>
          </c:xVal>
          <c:yVal>
            <c:numRef>
              <c:f>EHO7T16!$H$2:$H$456</c:f>
              <c:numCache>
                <c:formatCode>0.00</c:formatCode>
                <c:ptCount val="455"/>
                <c:pt idx="0">
                  <c:v>0.12707182320442</c:v>
                </c:pt>
                <c:pt idx="1">
                  <c:v>0.195652173913043</c:v>
                </c:pt>
                <c:pt idx="2">
                  <c:v>0.203125</c:v>
                </c:pt>
                <c:pt idx="3">
                  <c:v>0.842553191489362</c:v>
                </c:pt>
                <c:pt idx="4">
                  <c:v>0.904761904761904</c:v>
                </c:pt>
                <c:pt idx="5">
                  <c:v>0.850877192982456</c:v>
                </c:pt>
                <c:pt idx="6">
                  <c:v>0.128571428571429</c:v>
                </c:pt>
                <c:pt idx="7">
                  <c:v>0.170212765957447</c:v>
                </c:pt>
                <c:pt idx="8">
                  <c:v>0.182795698924731</c:v>
                </c:pt>
                <c:pt idx="9">
                  <c:v>0.128787878787879</c:v>
                </c:pt>
                <c:pt idx="10">
                  <c:v>0.829787234042554</c:v>
                </c:pt>
                <c:pt idx="11">
                  <c:v>0.886075949367089</c:v>
                </c:pt>
                <c:pt idx="12">
                  <c:v>0.84732824427481</c:v>
                </c:pt>
                <c:pt idx="13">
                  <c:v>0.75609756097561</c:v>
                </c:pt>
                <c:pt idx="14">
                  <c:v>0.845454545454546</c:v>
                </c:pt>
                <c:pt idx="15">
                  <c:v>0.778350515463917</c:v>
                </c:pt>
                <c:pt idx="16">
                  <c:v>0.129716981132076</c:v>
                </c:pt>
                <c:pt idx="17">
                  <c:v>0.761904761904762</c:v>
                </c:pt>
                <c:pt idx="18">
                  <c:v>0.882352941176471</c:v>
                </c:pt>
                <c:pt idx="19">
                  <c:v>0.881057268722466</c:v>
                </c:pt>
                <c:pt idx="20">
                  <c:v>0.137254901960784</c:v>
                </c:pt>
                <c:pt idx="21">
                  <c:v>0.144508670520231</c:v>
                </c:pt>
                <c:pt idx="22">
                  <c:v>0.149606299212598</c:v>
                </c:pt>
                <c:pt idx="23">
                  <c:v>0.868613138686132</c:v>
                </c:pt>
                <c:pt idx="24">
                  <c:v>0.790575916230367</c:v>
                </c:pt>
                <c:pt idx="25">
                  <c:v>0.880341880341881</c:v>
                </c:pt>
                <c:pt idx="26">
                  <c:v>0.872180451127821</c:v>
                </c:pt>
                <c:pt idx="27">
                  <c:v>0.815533980582524</c:v>
                </c:pt>
                <c:pt idx="28">
                  <c:v>0.835616438356165</c:v>
                </c:pt>
                <c:pt idx="29">
                  <c:v>0.803278688524592</c:v>
                </c:pt>
                <c:pt idx="30">
                  <c:v>0.829710144927536</c:v>
                </c:pt>
                <c:pt idx="31">
                  <c:v>0.855263157894736</c:v>
                </c:pt>
                <c:pt idx="32">
                  <c:v>0.14</c:v>
                </c:pt>
                <c:pt idx="33">
                  <c:v>0.18452380952381</c:v>
                </c:pt>
                <c:pt idx="34">
                  <c:v>0.146464646464646</c:v>
                </c:pt>
                <c:pt idx="35">
                  <c:v>0.865384615384616</c:v>
                </c:pt>
                <c:pt idx="36">
                  <c:v>0.783333333333333</c:v>
                </c:pt>
                <c:pt idx="37">
                  <c:v>0.131868131868132</c:v>
                </c:pt>
                <c:pt idx="38">
                  <c:v>0.142857142857143</c:v>
                </c:pt>
                <c:pt idx="39">
                  <c:v>0.137724550898204</c:v>
                </c:pt>
                <c:pt idx="40">
                  <c:v>0.166037735849057</c:v>
                </c:pt>
                <c:pt idx="41">
                  <c:v>0.793103448275862</c:v>
                </c:pt>
                <c:pt idx="42">
                  <c:v>0.078740157480315</c:v>
                </c:pt>
                <c:pt idx="43">
                  <c:v>0.185714285714286</c:v>
                </c:pt>
                <c:pt idx="44">
                  <c:v>0.0833333333333333</c:v>
                </c:pt>
                <c:pt idx="45">
                  <c:v>0.782608695652176</c:v>
                </c:pt>
                <c:pt idx="46">
                  <c:v>0.849557522123895</c:v>
                </c:pt>
                <c:pt idx="47">
                  <c:v>0.177777777777778</c:v>
                </c:pt>
                <c:pt idx="48">
                  <c:v>0.880597014925373</c:v>
                </c:pt>
                <c:pt idx="49">
                  <c:v>0.882352941176471</c:v>
                </c:pt>
                <c:pt idx="50">
                  <c:v>0.859550561797751</c:v>
                </c:pt>
                <c:pt idx="51">
                  <c:v>0.825581395348837</c:v>
                </c:pt>
                <c:pt idx="52">
                  <c:v>0.849462365591397</c:v>
                </c:pt>
                <c:pt idx="53">
                  <c:v>0.865248226950356</c:v>
                </c:pt>
                <c:pt idx="54">
                  <c:v>0.809322033898305</c:v>
                </c:pt>
                <c:pt idx="55">
                  <c:v>0.812227074235809</c:v>
                </c:pt>
                <c:pt idx="56">
                  <c:v>0.805970149253731</c:v>
                </c:pt>
                <c:pt idx="57">
                  <c:v>0.155172413793103</c:v>
                </c:pt>
                <c:pt idx="58">
                  <c:v>0.83206106870229</c:v>
                </c:pt>
                <c:pt idx="59">
                  <c:v>0.414201183431953</c:v>
                </c:pt>
                <c:pt idx="60">
                  <c:v>0.734693877551023</c:v>
                </c:pt>
                <c:pt idx="61">
                  <c:v>0.133333333333333</c:v>
                </c:pt>
                <c:pt idx="62">
                  <c:v>0.134328358208955</c:v>
                </c:pt>
                <c:pt idx="63">
                  <c:v>0.193798449612403</c:v>
                </c:pt>
                <c:pt idx="64">
                  <c:v>0.1875</c:v>
                </c:pt>
                <c:pt idx="65">
                  <c:v>0.157894736842105</c:v>
                </c:pt>
                <c:pt idx="66">
                  <c:v>0.121495327102804</c:v>
                </c:pt>
                <c:pt idx="67">
                  <c:v>0.185714285714286</c:v>
                </c:pt>
                <c:pt idx="68">
                  <c:v>0.191176470588235</c:v>
                </c:pt>
                <c:pt idx="69">
                  <c:v>0.127208480565371</c:v>
                </c:pt>
                <c:pt idx="70">
                  <c:v>0.152173913043478</c:v>
                </c:pt>
                <c:pt idx="71">
                  <c:v>0.134210526315789</c:v>
                </c:pt>
                <c:pt idx="72">
                  <c:v>0.115384615384615</c:v>
                </c:pt>
                <c:pt idx="73">
                  <c:v>0.157534246575342</c:v>
                </c:pt>
                <c:pt idx="74">
                  <c:v>0.117647058823529</c:v>
                </c:pt>
                <c:pt idx="75">
                  <c:v>0.139393939393939</c:v>
                </c:pt>
                <c:pt idx="76">
                  <c:v>0.821428571428574</c:v>
                </c:pt>
                <c:pt idx="77">
                  <c:v>0.158878504672897</c:v>
                </c:pt>
                <c:pt idx="78">
                  <c:v>0.870129870129873</c:v>
                </c:pt>
                <c:pt idx="79">
                  <c:v>0.466666666666667</c:v>
                </c:pt>
                <c:pt idx="80">
                  <c:v>0.529411764705882</c:v>
                </c:pt>
                <c:pt idx="81">
                  <c:v>0.560975609756099</c:v>
                </c:pt>
                <c:pt idx="82">
                  <c:v>0.494505494505495</c:v>
                </c:pt>
                <c:pt idx="83">
                  <c:v>0.407643312101911</c:v>
                </c:pt>
                <c:pt idx="84">
                  <c:v>0.488448844884488</c:v>
                </c:pt>
                <c:pt idx="85">
                  <c:v>0.507760532150777</c:v>
                </c:pt>
                <c:pt idx="86">
                  <c:v>0.492890995260665</c:v>
                </c:pt>
                <c:pt idx="87">
                  <c:v>0.46078431372549</c:v>
                </c:pt>
                <c:pt idx="88">
                  <c:v>0.505617977528091</c:v>
                </c:pt>
                <c:pt idx="89">
                  <c:v>0.497549019607843</c:v>
                </c:pt>
                <c:pt idx="90">
                  <c:v>0.49746192893401</c:v>
                </c:pt>
                <c:pt idx="91">
                  <c:v>0.475</c:v>
                </c:pt>
                <c:pt idx="92">
                  <c:v>0.345029239766082</c:v>
                </c:pt>
                <c:pt idx="93">
                  <c:v>0.460526315789475</c:v>
                </c:pt>
                <c:pt idx="94">
                  <c:v>0.49025974025974</c:v>
                </c:pt>
                <c:pt idx="95">
                  <c:v>0.462264150943396</c:v>
                </c:pt>
                <c:pt idx="96">
                  <c:v>0.491228070175439</c:v>
                </c:pt>
                <c:pt idx="97">
                  <c:v>0.447368421052632</c:v>
                </c:pt>
                <c:pt idx="98">
                  <c:v>0.556701030927836</c:v>
                </c:pt>
                <c:pt idx="99">
                  <c:v>0.470108695652174</c:v>
                </c:pt>
                <c:pt idx="100">
                  <c:v>0.469135802469136</c:v>
                </c:pt>
                <c:pt idx="101">
                  <c:v>0.745454545454546</c:v>
                </c:pt>
                <c:pt idx="102">
                  <c:v>0.490683229813665</c:v>
                </c:pt>
                <c:pt idx="103">
                  <c:v>0.442953020134228</c:v>
                </c:pt>
                <c:pt idx="104">
                  <c:v>0.471590909090909</c:v>
                </c:pt>
                <c:pt idx="105">
                  <c:v>0.531645569620253</c:v>
                </c:pt>
                <c:pt idx="106">
                  <c:v>0.613756613756615</c:v>
                </c:pt>
                <c:pt idx="107">
                  <c:v>0.569105691056911</c:v>
                </c:pt>
                <c:pt idx="108">
                  <c:v>0.451219512195122</c:v>
                </c:pt>
                <c:pt idx="109">
                  <c:v>0.551724137931035</c:v>
                </c:pt>
                <c:pt idx="110">
                  <c:v>0.475</c:v>
                </c:pt>
                <c:pt idx="111">
                  <c:v>0.504643962848297</c:v>
                </c:pt>
                <c:pt idx="112">
                  <c:v>0.466666666666667</c:v>
                </c:pt>
                <c:pt idx="113">
                  <c:v>0.478947368421053</c:v>
                </c:pt>
                <c:pt idx="114">
                  <c:v>0.527272727272727</c:v>
                </c:pt>
                <c:pt idx="115">
                  <c:v>0.357142857142857</c:v>
                </c:pt>
                <c:pt idx="116">
                  <c:v>0.484848484848485</c:v>
                </c:pt>
                <c:pt idx="117">
                  <c:v>0.485</c:v>
                </c:pt>
                <c:pt idx="118">
                  <c:v>0.494818652849742</c:v>
                </c:pt>
                <c:pt idx="119">
                  <c:v>0.510416666666664</c:v>
                </c:pt>
                <c:pt idx="120">
                  <c:v>0.5</c:v>
                </c:pt>
                <c:pt idx="121">
                  <c:v>0.510869565217391</c:v>
                </c:pt>
                <c:pt idx="122">
                  <c:v>0.378378378378379</c:v>
                </c:pt>
                <c:pt idx="123">
                  <c:v>0.553030303030303</c:v>
                </c:pt>
                <c:pt idx="124">
                  <c:v>0.507614213197971</c:v>
                </c:pt>
                <c:pt idx="125">
                  <c:v>0.449101796407186</c:v>
                </c:pt>
                <c:pt idx="126">
                  <c:v>0.483660130718954</c:v>
                </c:pt>
                <c:pt idx="127">
                  <c:v>0.404907975460123</c:v>
                </c:pt>
                <c:pt idx="128">
                  <c:v>0.469387755102042</c:v>
                </c:pt>
                <c:pt idx="129">
                  <c:v>0.447368421052632</c:v>
                </c:pt>
                <c:pt idx="130">
                  <c:v>0.518518518518519</c:v>
                </c:pt>
                <c:pt idx="131">
                  <c:v>0.486301369863014</c:v>
                </c:pt>
                <c:pt idx="132">
                  <c:v>0.512987012987013</c:v>
                </c:pt>
                <c:pt idx="133">
                  <c:v>0.530612244897957</c:v>
                </c:pt>
                <c:pt idx="134">
                  <c:v>0.405172413793103</c:v>
                </c:pt>
                <c:pt idx="135">
                  <c:v>0.506172839506174</c:v>
                </c:pt>
                <c:pt idx="136">
                  <c:v>0.574074074074076</c:v>
                </c:pt>
                <c:pt idx="137">
                  <c:v>0.517647058823531</c:v>
                </c:pt>
                <c:pt idx="138">
                  <c:v>0.578947368421053</c:v>
                </c:pt>
                <c:pt idx="139">
                  <c:v>0.520134228187918</c:v>
                </c:pt>
                <c:pt idx="140">
                  <c:v>0.490196078431372</c:v>
                </c:pt>
                <c:pt idx="141">
                  <c:v>0.409090909090909</c:v>
                </c:pt>
                <c:pt idx="142">
                  <c:v>0.395833333333333</c:v>
                </c:pt>
                <c:pt idx="143">
                  <c:v>0.483443708609272</c:v>
                </c:pt>
                <c:pt idx="144">
                  <c:v>0.382978723404256</c:v>
                </c:pt>
                <c:pt idx="145">
                  <c:v>0.503067484662577</c:v>
                </c:pt>
                <c:pt idx="146">
                  <c:v>0.454545454545454</c:v>
                </c:pt>
                <c:pt idx="147">
                  <c:v>0.485507246376812</c:v>
                </c:pt>
                <c:pt idx="148">
                  <c:v>0.438356164383563</c:v>
                </c:pt>
                <c:pt idx="149">
                  <c:v>0.485185185185185</c:v>
                </c:pt>
                <c:pt idx="150">
                  <c:v>0.52</c:v>
                </c:pt>
                <c:pt idx="151">
                  <c:v>0.588235294117646</c:v>
                </c:pt>
                <c:pt idx="152">
                  <c:v>0.48</c:v>
                </c:pt>
                <c:pt idx="153">
                  <c:v>0.565217391304348</c:v>
                </c:pt>
                <c:pt idx="154">
                  <c:v>0.5</c:v>
                </c:pt>
                <c:pt idx="155">
                  <c:v>0.538461538461538</c:v>
                </c:pt>
                <c:pt idx="156">
                  <c:v>0.435294117647059</c:v>
                </c:pt>
                <c:pt idx="157">
                  <c:v>0.454545454545454</c:v>
                </c:pt>
                <c:pt idx="158">
                  <c:v>0.472222222222222</c:v>
                </c:pt>
                <c:pt idx="159">
                  <c:v>0.390243902439024</c:v>
                </c:pt>
                <c:pt idx="160">
                  <c:v>0.479768786127168</c:v>
                </c:pt>
                <c:pt idx="161">
                  <c:v>0.545977011494253</c:v>
                </c:pt>
                <c:pt idx="162">
                  <c:v>0.498422712933755</c:v>
                </c:pt>
                <c:pt idx="163">
                  <c:v>0.477707006369427</c:v>
                </c:pt>
                <c:pt idx="164">
                  <c:v>0.464646464646465</c:v>
                </c:pt>
                <c:pt idx="165">
                  <c:v>0.516853932584271</c:v>
                </c:pt>
                <c:pt idx="166">
                  <c:v>0.478260869565217</c:v>
                </c:pt>
                <c:pt idx="167">
                  <c:v>0.472602739726027</c:v>
                </c:pt>
                <c:pt idx="168">
                  <c:v>0.469879518072289</c:v>
                </c:pt>
                <c:pt idx="169">
                  <c:v>0.391304347826087</c:v>
                </c:pt>
                <c:pt idx="170">
                  <c:v>0.535294117647059</c:v>
                </c:pt>
                <c:pt idx="171">
                  <c:v>0.523076923076922</c:v>
                </c:pt>
                <c:pt idx="172">
                  <c:v>0.543859649122807</c:v>
                </c:pt>
                <c:pt idx="173">
                  <c:v>0.371428571428573</c:v>
                </c:pt>
                <c:pt idx="174">
                  <c:v>0.53125</c:v>
                </c:pt>
                <c:pt idx="175">
                  <c:v>0.495535714285714</c:v>
                </c:pt>
                <c:pt idx="176">
                  <c:v>0.43661971830986</c:v>
                </c:pt>
                <c:pt idx="177">
                  <c:v>0.475</c:v>
                </c:pt>
                <c:pt idx="178">
                  <c:v>0.36551724137931</c:v>
                </c:pt>
                <c:pt idx="179">
                  <c:v>0.545454545454545</c:v>
                </c:pt>
                <c:pt idx="180">
                  <c:v>0.516483516483518</c:v>
                </c:pt>
                <c:pt idx="181">
                  <c:v>0.458333333333333</c:v>
                </c:pt>
                <c:pt idx="182">
                  <c:v>0.483180428134557</c:v>
                </c:pt>
                <c:pt idx="183">
                  <c:v>0.392857142857143</c:v>
                </c:pt>
                <c:pt idx="184">
                  <c:v>0.542857142857143</c:v>
                </c:pt>
                <c:pt idx="185">
                  <c:v>0.430693069306931</c:v>
                </c:pt>
                <c:pt idx="186">
                  <c:v>0.489795918367347</c:v>
                </c:pt>
                <c:pt idx="187">
                  <c:v>0.41025641025641</c:v>
                </c:pt>
                <c:pt idx="188">
                  <c:v>0.459459459459459</c:v>
                </c:pt>
                <c:pt idx="189">
                  <c:v>0.444444444444444</c:v>
                </c:pt>
                <c:pt idx="190">
                  <c:v>0.54954954954955</c:v>
                </c:pt>
                <c:pt idx="191">
                  <c:v>0.5</c:v>
                </c:pt>
                <c:pt idx="192">
                  <c:v>0.451977401129945</c:v>
                </c:pt>
                <c:pt idx="193">
                  <c:v>0.473282442748092</c:v>
                </c:pt>
                <c:pt idx="194">
                  <c:v>0.471264367816092</c:v>
                </c:pt>
                <c:pt idx="195">
                  <c:v>0.564285714285715</c:v>
                </c:pt>
                <c:pt idx="196">
                  <c:v>0.421052631578947</c:v>
                </c:pt>
                <c:pt idx="197">
                  <c:v>0.441520467836258</c:v>
                </c:pt>
                <c:pt idx="198">
                  <c:v>0.457943925233645</c:v>
                </c:pt>
                <c:pt idx="199">
                  <c:v>0.492581602373887</c:v>
                </c:pt>
                <c:pt idx="200">
                  <c:v>0.397727272727273</c:v>
                </c:pt>
                <c:pt idx="201">
                  <c:v>0.461818181818182</c:v>
                </c:pt>
                <c:pt idx="202">
                  <c:v>0.50625</c:v>
                </c:pt>
                <c:pt idx="203">
                  <c:v>0.447154471544716</c:v>
                </c:pt>
                <c:pt idx="204">
                  <c:v>0.484615384615385</c:v>
                </c:pt>
                <c:pt idx="205">
                  <c:v>0.467391304347826</c:v>
                </c:pt>
                <c:pt idx="206">
                  <c:v>0.451127819548872</c:v>
                </c:pt>
                <c:pt idx="207">
                  <c:v>0.47843137254902</c:v>
                </c:pt>
                <c:pt idx="208">
                  <c:v>0.505882352941176</c:v>
                </c:pt>
                <c:pt idx="209">
                  <c:v>0.466292134831461</c:v>
                </c:pt>
                <c:pt idx="210">
                  <c:v>0.435393258426966</c:v>
                </c:pt>
                <c:pt idx="211">
                  <c:v>0.511811023622047</c:v>
                </c:pt>
                <c:pt idx="212">
                  <c:v>0.467105263157895</c:v>
                </c:pt>
                <c:pt idx="213">
                  <c:v>0.396551724137931</c:v>
                </c:pt>
                <c:pt idx="214">
                  <c:v>0.422885572139305</c:v>
                </c:pt>
                <c:pt idx="215">
                  <c:v>0.584905660377359</c:v>
                </c:pt>
                <c:pt idx="216">
                  <c:v>0.636363636363637</c:v>
                </c:pt>
                <c:pt idx="217">
                  <c:v>0.515625000000001</c:v>
                </c:pt>
                <c:pt idx="218">
                  <c:v>0.503875968992246</c:v>
                </c:pt>
                <c:pt idx="219">
                  <c:v>0.474358974358975</c:v>
                </c:pt>
                <c:pt idx="220">
                  <c:v>0.636363636363637</c:v>
                </c:pt>
                <c:pt idx="221">
                  <c:v>0.451923076923077</c:v>
                </c:pt>
                <c:pt idx="222">
                  <c:v>0.463519313304721</c:v>
                </c:pt>
                <c:pt idx="223">
                  <c:v>0.4625</c:v>
                </c:pt>
                <c:pt idx="224">
                  <c:v>0.446927374301676</c:v>
                </c:pt>
                <c:pt idx="225">
                  <c:v>0.459770114942529</c:v>
                </c:pt>
                <c:pt idx="226">
                  <c:v>0.479289940828402</c:v>
                </c:pt>
                <c:pt idx="227">
                  <c:v>0.575342465753425</c:v>
                </c:pt>
                <c:pt idx="228">
                  <c:v>0.49171270718232</c:v>
                </c:pt>
                <c:pt idx="229">
                  <c:v>0.391061452513966</c:v>
                </c:pt>
                <c:pt idx="230">
                  <c:v>0.509259259259259</c:v>
                </c:pt>
                <c:pt idx="231">
                  <c:v>0.5</c:v>
                </c:pt>
                <c:pt idx="232">
                  <c:v>0.427184466019419</c:v>
                </c:pt>
                <c:pt idx="233">
                  <c:v>0.355555555555556</c:v>
                </c:pt>
                <c:pt idx="234">
                  <c:v>0.3375</c:v>
                </c:pt>
                <c:pt idx="235">
                  <c:v>0.545454545454545</c:v>
                </c:pt>
                <c:pt idx="236">
                  <c:v>0.55844155844156</c:v>
                </c:pt>
                <c:pt idx="237">
                  <c:v>0.565217391304348</c:v>
                </c:pt>
                <c:pt idx="238">
                  <c:v>0.493506493506494</c:v>
                </c:pt>
                <c:pt idx="239">
                  <c:v>0.363636363636364</c:v>
                </c:pt>
                <c:pt idx="240">
                  <c:v>0.519230769230767</c:v>
                </c:pt>
                <c:pt idx="241">
                  <c:v>0.45822102425876</c:v>
                </c:pt>
                <c:pt idx="242">
                  <c:v>0.511848341232227</c:v>
                </c:pt>
                <c:pt idx="243">
                  <c:v>0.517241379310345</c:v>
                </c:pt>
                <c:pt idx="244">
                  <c:v>0.557894736842106</c:v>
                </c:pt>
                <c:pt idx="245">
                  <c:v>0.428571428571429</c:v>
                </c:pt>
                <c:pt idx="246">
                  <c:v>0.527272727272727</c:v>
                </c:pt>
                <c:pt idx="247">
                  <c:v>0.521739130434784</c:v>
                </c:pt>
                <c:pt idx="248">
                  <c:v>0.465909090909091</c:v>
                </c:pt>
                <c:pt idx="249">
                  <c:v>0.511450381679388</c:v>
                </c:pt>
                <c:pt idx="250">
                  <c:v>0.449438202247191</c:v>
                </c:pt>
                <c:pt idx="251">
                  <c:v>0.550724637681162</c:v>
                </c:pt>
                <c:pt idx="252">
                  <c:v>0.517412935323383</c:v>
                </c:pt>
                <c:pt idx="253">
                  <c:v>0.514814814814816</c:v>
                </c:pt>
                <c:pt idx="254">
                  <c:v>0.507692307692308</c:v>
                </c:pt>
                <c:pt idx="255">
                  <c:v>0.402597402597403</c:v>
                </c:pt>
                <c:pt idx="256">
                  <c:v>0.496551724137931</c:v>
                </c:pt>
                <c:pt idx="257">
                  <c:v>0.476744186046512</c:v>
                </c:pt>
                <c:pt idx="258">
                  <c:v>0.477528089887642</c:v>
                </c:pt>
                <c:pt idx="259">
                  <c:v>0.457627118644068</c:v>
                </c:pt>
                <c:pt idx="260">
                  <c:v>0.505928853754941</c:v>
                </c:pt>
                <c:pt idx="261">
                  <c:v>0.432432432432432</c:v>
                </c:pt>
                <c:pt idx="262">
                  <c:v>0.5</c:v>
                </c:pt>
                <c:pt idx="263">
                  <c:v>0.45565749235474</c:v>
                </c:pt>
                <c:pt idx="264">
                  <c:v>0.540540540540541</c:v>
                </c:pt>
                <c:pt idx="265">
                  <c:v>0.450819672131148</c:v>
                </c:pt>
                <c:pt idx="266">
                  <c:v>0.494949494949495</c:v>
                </c:pt>
                <c:pt idx="267">
                  <c:v>0.422077922077922</c:v>
                </c:pt>
                <c:pt idx="268">
                  <c:v>0.565217391304348</c:v>
                </c:pt>
                <c:pt idx="269">
                  <c:v>0.416666666666667</c:v>
                </c:pt>
                <c:pt idx="270">
                  <c:v>0.419047619047619</c:v>
                </c:pt>
                <c:pt idx="271">
                  <c:v>0.458015267175573</c:v>
                </c:pt>
                <c:pt idx="272">
                  <c:v>0.529411764705882</c:v>
                </c:pt>
                <c:pt idx="273">
                  <c:v>0.406417112299465</c:v>
                </c:pt>
                <c:pt idx="274">
                  <c:v>0.477611940298507</c:v>
                </c:pt>
                <c:pt idx="275">
                  <c:v>0.450757575757576</c:v>
                </c:pt>
                <c:pt idx="276">
                  <c:v>0.452830188679245</c:v>
                </c:pt>
                <c:pt idx="277">
                  <c:v>0.478260869565217</c:v>
                </c:pt>
                <c:pt idx="278">
                  <c:v>0.47027027027027</c:v>
                </c:pt>
                <c:pt idx="279">
                  <c:v>0.466666666666667</c:v>
                </c:pt>
                <c:pt idx="280">
                  <c:v>0.48888888888889</c:v>
                </c:pt>
                <c:pt idx="281">
                  <c:v>0.480952380952381</c:v>
                </c:pt>
                <c:pt idx="282">
                  <c:v>0.483720930232558</c:v>
                </c:pt>
                <c:pt idx="283">
                  <c:v>0.507751937984497</c:v>
                </c:pt>
                <c:pt idx="284">
                  <c:v>0.491379310344829</c:v>
                </c:pt>
                <c:pt idx="285">
                  <c:v>0.469298245614035</c:v>
                </c:pt>
                <c:pt idx="286">
                  <c:v>0.479768786127168</c:v>
                </c:pt>
                <c:pt idx="287">
                  <c:v>0.480812641083521</c:v>
                </c:pt>
                <c:pt idx="288">
                  <c:v>0.445255474452555</c:v>
                </c:pt>
                <c:pt idx="289">
                  <c:v>0.487012987012988</c:v>
                </c:pt>
                <c:pt idx="290">
                  <c:v>0.496</c:v>
                </c:pt>
                <c:pt idx="291">
                  <c:v>0.451851851851852</c:v>
                </c:pt>
                <c:pt idx="292">
                  <c:v>0.522633744855965</c:v>
                </c:pt>
                <c:pt idx="293">
                  <c:v>0.5</c:v>
                </c:pt>
                <c:pt idx="294">
                  <c:v>0.612903225806451</c:v>
                </c:pt>
                <c:pt idx="295">
                  <c:v>0.431279620853081</c:v>
                </c:pt>
                <c:pt idx="296">
                  <c:v>0.471074380165289</c:v>
                </c:pt>
                <c:pt idx="297">
                  <c:v>0.437158469945356</c:v>
                </c:pt>
                <c:pt idx="298">
                  <c:v>0.451612903225808</c:v>
                </c:pt>
                <c:pt idx="299">
                  <c:v>0.522776572668115</c:v>
                </c:pt>
                <c:pt idx="300">
                  <c:v>0.515873015873016</c:v>
                </c:pt>
                <c:pt idx="301">
                  <c:v>0.46875</c:v>
                </c:pt>
                <c:pt idx="302">
                  <c:v>0.472527472527473</c:v>
                </c:pt>
                <c:pt idx="303">
                  <c:v>0.430232558139535</c:v>
                </c:pt>
                <c:pt idx="304">
                  <c:v>0.565217391304348</c:v>
                </c:pt>
                <c:pt idx="305">
                  <c:v>0.443438914027149</c:v>
                </c:pt>
                <c:pt idx="306">
                  <c:v>0.478723404255319</c:v>
                </c:pt>
                <c:pt idx="307">
                  <c:v>0.555555555555556</c:v>
                </c:pt>
                <c:pt idx="308">
                  <c:v>0.425876010781671</c:v>
                </c:pt>
                <c:pt idx="309">
                  <c:v>0.507614213197971</c:v>
                </c:pt>
                <c:pt idx="310">
                  <c:v>0.491329479768787</c:v>
                </c:pt>
                <c:pt idx="311">
                  <c:v>0.396825396825397</c:v>
                </c:pt>
                <c:pt idx="312">
                  <c:v>0.379518072289158</c:v>
                </c:pt>
                <c:pt idx="313">
                  <c:v>0.465909090909091</c:v>
                </c:pt>
                <c:pt idx="314">
                  <c:v>0.455696202531646</c:v>
                </c:pt>
                <c:pt idx="315">
                  <c:v>0.532110091743119</c:v>
                </c:pt>
                <c:pt idx="316">
                  <c:v>0.478527607361964</c:v>
                </c:pt>
                <c:pt idx="317">
                  <c:v>0.532710280373833</c:v>
                </c:pt>
                <c:pt idx="318">
                  <c:v>0.484375</c:v>
                </c:pt>
                <c:pt idx="319">
                  <c:v>0.494623655913979</c:v>
                </c:pt>
                <c:pt idx="320">
                  <c:v>0.415254237288136</c:v>
                </c:pt>
                <c:pt idx="321">
                  <c:v>0.422222222222222</c:v>
                </c:pt>
                <c:pt idx="322">
                  <c:v>0.29375</c:v>
                </c:pt>
                <c:pt idx="323">
                  <c:v>0.277777777777778</c:v>
                </c:pt>
                <c:pt idx="324">
                  <c:v>0.211111111111111</c:v>
                </c:pt>
                <c:pt idx="325">
                  <c:v>0.4609375</c:v>
                </c:pt>
                <c:pt idx="326">
                  <c:v>0.475609756097561</c:v>
                </c:pt>
                <c:pt idx="327">
                  <c:v>0.571428571428574</c:v>
                </c:pt>
                <c:pt idx="328">
                  <c:v>0.439516129032259</c:v>
                </c:pt>
                <c:pt idx="329">
                  <c:v>0.477272727272727</c:v>
                </c:pt>
                <c:pt idx="330">
                  <c:v>0.442477876106195</c:v>
                </c:pt>
                <c:pt idx="331">
                  <c:v>0.475</c:v>
                </c:pt>
                <c:pt idx="332">
                  <c:v>0.411764705882353</c:v>
                </c:pt>
                <c:pt idx="333">
                  <c:v>0.434782608695653</c:v>
                </c:pt>
                <c:pt idx="334">
                  <c:v>0.46875</c:v>
                </c:pt>
                <c:pt idx="335">
                  <c:v>0.527472527472526</c:v>
                </c:pt>
                <c:pt idx="336">
                  <c:v>0.45</c:v>
                </c:pt>
                <c:pt idx="337">
                  <c:v>0.54954954954955</c:v>
                </c:pt>
                <c:pt idx="338">
                  <c:v>0.36734693877551</c:v>
                </c:pt>
                <c:pt idx="339">
                  <c:v>0.325581395348838</c:v>
                </c:pt>
                <c:pt idx="340">
                  <c:v>0.535031847133759</c:v>
                </c:pt>
                <c:pt idx="341">
                  <c:v>0.482758620689655</c:v>
                </c:pt>
                <c:pt idx="342">
                  <c:v>0.0545454545454545</c:v>
                </c:pt>
                <c:pt idx="343">
                  <c:v>0.4</c:v>
                </c:pt>
                <c:pt idx="344">
                  <c:v>0.489795918367347</c:v>
                </c:pt>
                <c:pt idx="345">
                  <c:v>0.540697674418607</c:v>
                </c:pt>
                <c:pt idx="346">
                  <c:v>0.450704225352113</c:v>
                </c:pt>
                <c:pt idx="347">
                  <c:v>0.457746478873239</c:v>
                </c:pt>
                <c:pt idx="348">
                  <c:v>0.53125</c:v>
                </c:pt>
                <c:pt idx="349">
                  <c:v>0.461077844311377</c:v>
                </c:pt>
                <c:pt idx="350">
                  <c:v>0.468085106382979</c:v>
                </c:pt>
                <c:pt idx="351">
                  <c:v>0.434343434343434</c:v>
                </c:pt>
                <c:pt idx="352">
                  <c:v>0.502923976608189</c:v>
                </c:pt>
                <c:pt idx="353">
                  <c:v>0.4</c:v>
                </c:pt>
                <c:pt idx="354">
                  <c:v>0.5</c:v>
                </c:pt>
                <c:pt idx="355">
                  <c:v>0.456</c:v>
                </c:pt>
                <c:pt idx="356">
                  <c:v>0.47887323943662</c:v>
                </c:pt>
                <c:pt idx="357">
                  <c:v>0.207865168539326</c:v>
                </c:pt>
                <c:pt idx="358">
                  <c:v>0.169811320754717</c:v>
                </c:pt>
                <c:pt idx="359">
                  <c:v>0.541899441340784</c:v>
                </c:pt>
                <c:pt idx="360">
                  <c:v>0.528662420382164</c:v>
                </c:pt>
                <c:pt idx="361">
                  <c:v>0.444444444444444</c:v>
                </c:pt>
                <c:pt idx="362">
                  <c:v>0.436241610738255</c:v>
                </c:pt>
                <c:pt idx="363">
                  <c:v>0.391891891891893</c:v>
                </c:pt>
                <c:pt idx="364">
                  <c:v>0.544715447154474</c:v>
                </c:pt>
                <c:pt idx="365">
                  <c:v>0.414285714285714</c:v>
                </c:pt>
                <c:pt idx="366">
                  <c:v>0.516129032258067</c:v>
                </c:pt>
                <c:pt idx="367">
                  <c:v>0.435114503816794</c:v>
                </c:pt>
                <c:pt idx="368">
                  <c:v>0.555555555555556</c:v>
                </c:pt>
                <c:pt idx="369">
                  <c:v>0.491935483870968</c:v>
                </c:pt>
                <c:pt idx="370">
                  <c:v>0.478260869565217</c:v>
                </c:pt>
                <c:pt idx="371">
                  <c:v>0.526315789473684</c:v>
                </c:pt>
                <c:pt idx="372">
                  <c:v>0.41025641025641</c:v>
                </c:pt>
                <c:pt idx="373">
                  <c:v>0.48314606741573</c:v>
                </c:pt>
                <c:pt idx="374">
                  <c:v>0.52</c:v>
                </c:pt>
                <c:pt idx="375">
                  <c:v>0.442857142857143</c:v>
                </c:pt>
                <c:pt idx="376">
                  <c:v>0.477941176470588</c:v>
                </c:pt>
                <c:pt idx="377">
                  <c:v>0.477351916376307</c:v>
                </c:pt>
                <c:pt idx="378">
                  <c:v>0.454751131221719</c:v>
                </c:pt>
                <c:pt idx="379">
                  <c:v>0.456692913385827</c:v>
                </c:pt>
                <c:pt idx="380">
                  <c:v>0.495454545454545</c:v>
                </c:pt>
                <c:pt idx="381">
                  <c:v>0.481481481481481</c:v>
                </c:pt>
                <c:pt idx="382">
                  <c:v>0.4</c:v>
                </c:pt>
                <c:pt idx="383">
                  <c:v>0.476744186046512</c:v>
                </c:pt>
                <c:pt idx="384">
                  <c:v>0.535947712418303</c:v>
                </c:pt>
                <c:pt idx="385">
                  <c:v>0.45679012345679</c:v>
                </c:pt>
                <c:pt idx="386">
                  <c:v>0.492012779552717</c:v>
                </c:pt>
                <c:pt idx="387">
                  <c:v>0.397435897435897</c:v>
                </c:pt>
                <c:pt idx="388">
                  <c:v>0.57377049180328</c:v>
                </c:pt>
                <c:pt idx="389">
                  <c:v>0.447916666666667</c:v>
                </c:pt>
                <c:pt idx="390">
                  <c:v>0.404494382022472</c:v>
                </c:pt>
                <c:pt idx="391">
                  <c:v>0.58256880733945</c:v>
                </c:pt>
                <c:pt idx="392">
                  <c:v>0.413333333333333</c:v>
                </c:pt>
                <c:pt idx="393">
                  <c:v>0.5</c:v>
                </c:pt>
                <c:pt idx="394">
                  <c:v>0.544554455445545</c:v>
                </c:pt>
                <c:pt idx="395">
                  <c:v>0.433333333333333</c:v>
                </c:pt>
                <c:pt idx="396">
                  <c:v>0.524590163934426</c:v>
                </c:pt>
                <c:pt idx="397">
                  <c:v>0.463087248322148</c:v>
                </c:pt>
                <c:pt idx="398">
                  <c:v>0.563535911602209</c:v>
                </c:pt>
                <c:pt idx="399">
                  <c:v>0.530386740331492</c:v>
                </c:pt>
                <c:pt idx="400">
                  <c:v>0.36</c:v>
                </c:pt>
                <c:pt idx="401">
                  <c:v>0.120481927710843</c:v>
                </c:pt>
                <c:pt idx="402">
                  <c:v>0.229357798165138</c:v>
                </c:pt>
                <c:pt idx="403">
                  <c:v>0.340740740740741</c:v>
                </c:pt>
                <c:pt idx="404">
                  <c:v>0.47948717948718</c:v>
                </c:pt>
                <c:pt idx="405">
                  <c:v>0.575129533678759</c:v>
                </c:pt>
                <c:pt idx="406">
                  <c:v>0.461254612546125</c:v>
                </c:pt>
                <c:pt idx="407">
                  <c:v>0.528846153846154</c:v>
                </c:pt>
                <c:pt idx="408">
                  <c:v>0.433962264150944</c:v>
                </c:pt>
                <c:pt idx="409">
                  <c:v>0.568627450980393</c:v>
                </c:pt>
                <c:pt idx="410">
                  <c:v>0.507462686567163</c:v>
                </c:pt>
                <c:pt idx="411">
                  <c:v>0.492537313432836</c:v>
                </c:pt>
                <c:pt idx="412">
                  <c:v>0.425742574257426</c:v>
                </c:pt>
                <c:pt idx="413">
                  <c:v>0.459459459459459</c:v>
                </c:pt>
                <c:pt idx="414">
                  <c:v>0.493562231759658</c:v>
                </c:pt>
                <c:pt idx="415">
                  <c:v>0.595505617977528</c:v>
                </c:pt>
                <c:pt idx="416">
                  <c:v>0.364864864864867</c:v>
                </c:pt>
                <c:pt idx="417">
                  <c:v>0.578313253012047</c:v>
                </c:pt>
                <c:pt idx="418">
                  <c:v>0.414448669201521</c:v>
                </c:pt>
                <c:pt idx="419">
                  <c:v>0.591760299625468</c:v>
                </c:pt>
                <c:pt idx="420">
                  <c:v>0.476377952755906</c:v>
                </c:pt>
                <c:pt idx="421">
                  <c:v>0.462025316455696</c:v>
                </c:pt>
                <c:pt idx="422">
                  <c:v>0.518633540372671</c:v>
                </c:pt>
                <c:pt idx="423">
                  <c:v>0.552631578947368</c:v>
                </c:pt>
                <c:pt idx="424">
                  <c:v>0.477777777777778</c:v>
                </c:pt>
                <c:pt idx="425">
                  <c:v>0.430379746835444</c:v>
                </c:pt>
                <c:pt idx="426">
                  <c:v>0.534653465346535</c:v>
                </c:pt>
                <c:pt idx="427">
                  <c:v>0.523809523809525</c:v>
                </c:pt>
                <c:pt idx="428">
                  <c:v>0.464788732394366</c:v>
                </c:pt>
                <c:pt idx="429">
                  <c:v>0.55921052631579</c:v>
                </c:pt>
                <c:pt idx="430">
                  <c:v>0.615384615384616</c:v>
                </c:pt>
                <c:pt idx="431">
                  <c:v>0.555555555555556</c:v>
                </c:pt>
                <c:pt idx="432">
                  <c:v>0.547008547008548</c:v>
                </c:pt>
                <c:pt idx="433">
                  <c:v>0.438144329896907</c:v>
                </c:pt>
                <c:pt idx="434">
                  <c:v>0.465986394557823</c:v>
                </c:pt>
                <c:pt idx="435">
                  <c:v>0.441520467836258</c:v>
                </c:pt>
                <c:pt idx="436">
                  <c:v>0.382857142857143</c:v>
                </c:pt>
                <c:pt idx="437">
                  <c:v>0.563758389261744</c:v>
                </c:pt>
                <c:pt idx="438">
                  <c:v>0.450980392156863</c:v>
                </c:pt>
                <c:pt idx="439">
                  <c:v>0.450980392156863</c:v>
                </c:pt>
                <c:pt idx="440">
                  <c:v>0.496296296296296</c:v>
                </c:pt>
                <c:pt idx="441">
                  <c:v>0.494545454545455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45834872"/>
        <c:axId val="2045837576"/>
      </c:scatterChart>
      <c:valAx>
        <c:axId val="2045834872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45837576"/>
        <c:crosses val="autoZero"/>
        <c:crossBetween val="midCat"/>
        <c:majorUnit val="2.0E7"/>
        <c:minorUnit val="4.0E6"/>
      </c:valAx>
      <c:valAx>
        <c:axId val="2045837576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4583487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>
                <a:effectLst/>
              </a:rPr>
              <a:t>LOH mapping of chromosome 16 in S3</a:t>
            </a:r>
            <a:endParaRPr lang="en-US" b="0" dirty="0">
              <a:effectLst/>
            </a:endParaRPr>
          </a:p>
        </c:rich>
      </c:tx>
      <c:layout>
        <c:manualLayout>
          <c:xMode val="edge"/>
          <c:yMode val="edge"/>
          <c:x val="0.237068079118976"/>
          <c:y val="0.016949152542372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02790454764583"/>
          <c:y val="0.11886316117265"/>
          <c:w val="0.752477609113294"/>
          <c:h val="0.7623468570666"/>
        </c:manualLayout>
      </c:layout>
      <c:scatterChart>
        <c:scatterStyle val="lineMarker"/>
        <c:varyColors val="0"/>
        <c:ser>
          <c:idx val="0"/>
          <c:order val="0"/>
          <c:tx>
            <c:strRef>
              <c:f>'DJK9050'!$K$1</c:f>
              <c:strCache>
                <c:ptCount val="1"/>
                <c:pt idx="0">
                  <c:v>t ratio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triangle"/>
            <c:size val="7"/>
            <c:spPr>
              <a:solidFill>
                <a:schemeClr val="accent2"/>
              </a:solidFill>
              <a:ln>
                <a:solidFill>
                  <a:srgbClr val="C0504D">
                    <a:lumMod val="75000"/>
                  </a:srgbClr>
                </a:solidFill>
              </a:ln>
              <a:effectLst/>
            </c:spPr>
          </c:marker>
          <c:xVal>
            <c:numRef>
              <c:f>'DJK9050'!$B$2:$B$448</c:f>
              <c:numCache>
                <c:formatCode>General</c:formatCode>
                <c:ptCount val="447"/>
                <c:pt idx="0">
                  <c:v>304514.0</c:v>
                </c:pt>
                <c:pt idx="1">
                  <c:v>319511.0</c:v>
                </c:pt>
                <c:pt idx="2">
                  <c:v>396264.0</c:v>
                </c:pt>
                <c:pt idx="3">
                  <c:v>419092.0</c:v>
                </c:pt>
                <c:pt idx="4">
                  <c:v>426329.0</c:v>
                </c:pt>
                <c:pt idx="5">
                  <c:v>449659.0</c:v>
                </c:pt>
                <c:pt idx="6">
                  <c:v>603471.0</c:v>
                </c:pt>
                <c:pt idx="7">
                  <c:v>624114.0</c:v>
                </c:pt>
                <c:pt idx="8">
                  <c:v>633125.0</c:v>
                </c:pt>
                <c:pt idx="9">
                  <c:v>633353.0</c:v>
                </c:pt>
                <c:pt idx="10">
                  <c:v>633354.0</c:v>
                </c:pt>
                <c:pt idx="11">
                  <c:v>701656.0</c:v>
                </c:pt>
                <c:pt idx="12">
                  <c:v>705360.0</c:v>
                </c:pt>
                <c:pt idx="13">
                  <c:v>708275.0</c:v>
                </c:pt>
                <c:pt idx="14">
                  <c:v>709001.0</c:v>
                </c:pt>
                <c:pt idx="15">
                  <c:v>711712.0</c:v>
                </c:pt>
                <c:pt idx="16">
                  <c:v>711905.0</c:v>
                </c:pt>
                <c:pt idx="17">
                  <c:v>715990.0</c:v>
                </c:pt>
                <c:pt idx="18">
                  <c:v>717523.0</c:v>
                </c:pt>
                <c:pt idx="19">
                  <c:v>718514.0</c:v>
                </c:pt>
                <c:pt idx="20">
                  <c:v>720986.0</c:v>
                </c:pt>
                <c:pt idx="21">
                  <c:v>722331.0</c:v>
                </c:pt>
                <c:pt idx="22">
                  <c:v>722548.0</c:v>
                </c:pt>
                <c:pt idx="23">
                  <c:v>723647.0</c:v>
                </c:pt>
                <c:pt idx="24">
                  <c:v>735921.0</c:v>
                </c:pt>
                <c:pt idx="25">
                  <c:v>746884.0</c:v>
                </c:pt>
                <c:pt idx="26">
                  <c:v>746914.0</c:v>
                </c:pt>
                <c:pt idx="27">
                  <c:v>772842.0</c:v>
                </c:pt>
                <c:pt idx="28">
                  <c:v>780339.0</c:v>
                </c:pt>
                <c:pt idx="29">
                  <c:v>784765.0</c:v>
                </c:pt>
                <c:pt idx="30">
                  <c:v>789761.0</c:v>
                </c:pt>
                <c:pt idx="31">
                  <c:v>1.306346E6</c:v>
                </c:pt>
                <c:pt idx="32">
                  <c:v>1.306355E6</c:v>
                </c:pt>
                <c:pt idx="33">
                  <c:v>1.306642E6</c:v>
                </c:pt>
                <c:pt idx="34">
                  <c:v>1.30668E6</c:v>
                </c:pt>
                <c:pt idx="35">
                  <c:v>1.374818E6</c:v>
                </c:pt>
                <c:pt idx="36">
                  <c:v>1.394683E6</c:v>
                </c:pt>
                <c:pt idx="37">
                  <c:v>1.503879E6</c:v>
                </c:pt>
                <c:pt idx="38">
                  <c:v>1.555589E6</c:v>
                </c:pt>
                <c:pt idx="39">
                  <c:v>1.57389E6</c:v>
                </c:pt>
                <c:pt idx="40">
                  <c:v>1.584446E6</c:v>
                </c:pt>
                <c:pt idx="41">
                  <c:v>1.616201E6</c:v>
                </c:pt>
                <c:pt idx="42">
                  <c:v>1.79705E6</c:v>
                </c:pt>
                <c:pt idx="43">
                  <c:v>1.822596E6</c:v>
                </c:pt>
                <c:pt idx="44">
                  <c:v>2.003016E6</c:v>
                </c:pt>
                <c:pt idx="45">
                  <c:v>2.014283E6</c:v>
                </c:pt>
                <c:pt idx="46">
                  <c:v>2.036048E6</c:v>
                </c:pt>
                <c:pt idx="47">
                  <c:v>2.049728E6</c:v>
                </c:pt>
                <c:pt idx="48">
                  <c:v>2.135003E6</c:v>
                </c:pt>
                <c:pt idx="49">
                  <c:v>2.14025E6</c:v>
                </c:pt>
                <c:pt idx="50">
                  <c:v>2.5068E6</c:v>
                </c:pt>
                <c:pt idx="51">
                  <c:v>2.80794E6</c:v>
                </c:pt>
                <c:pt idx="52">
                  <c:v>3.021116E6</c:v>
                </c:pt>
                <c:pt idx="53">
                  <c:v>3.100095E6</c:v>
                </c:pt>
                <c:pt idx="54">
                  <c:v>3.11902E6</c:v>
                </c:pt>
                <c:pt idx="55">
                  <c:v>3.165287E6</c:v>
                </c:pt>
                <c:pt idx="56">
                  <c:v>3.170188E6</c:v>
                </c:pt>
                <c:pt idx="57">
                  <c:v>3.190685E6</c:v>
                </c:pt>
                <c:pt idx="58">
                  <c:v>3.25447E6</c:v>
                </c:pt>
                <c:pt idx="59">
                  <c:v>3.254972E6</c:v>
                </c:pt>
                <c:pt idx="60">
                  <c:v>3.297073E6</c:v>
                </c:pt>
                <c:pt idx="61">
                  <c:v>3.297175E6</c:v>
                </c:pt>
                <c:pt idx="62">
                  <c:v>3.297181E6</c:v>
                </c:pt>
                <c:pt idx="63">
                  <c:v>3.299749E6</c:v>
                </c:pt>
                <c:pt idx="64">
                  <c:v>3.339435E6</c:v>
                </c:pt>
                <c:pt idx="65">
                  <c:v>3.350639E6</c:v>
                </c:pt>
                <c:pt idx="66">
                  <c:v>3.367229E6</c:v>
                </c:pt>
                <c:pt idx="67">
                  <c:v>3.405986E6</c:v>
                </c:pt>
                <c:pt idx="68">
                  <c:v>3.406626E6</c:v>
                </c:pt>
                <c:pt idx="69">
                  <c:v>3.451881E6</c:v>
                </c:pt>
                <c:pt idx="70">
                  <c:v>3.487201E6</c:v>
                </c:pt>
                <c:pt idx="71">
                  <c:v>3.490879E6</c:v>
                </c:pt>
                <c:pt idx="72">
                  <c:v>3.639139E6</c:v>
                </c:pt>
                <c:pt idx="73">
                  <c:v>3.639869E6</c:v>
                </c:pt>
                <c:pt idx="74">
                  <c:v>3.656482E6</c:v>
                </c:pt>
                <c:pt idx="75">
                  <c:v>3.707747E6</c:v>
                </c:pt>
                <c:pt idx="76">
                  <c:v>3.721773E6</c:v>
                </c:pt>
                <c:pt idx="77">
                  <c:v>3.811556E6</c:v>
                </c:pt>
                <c:pt idx="78">
                  <c:v>4.015729E6</c:v>
                </c:pt>
                <c:pt idx="79">
                  <c:v>4.164364E6</c:v>
                </c:pt>
                <c:pt idx="80">
                  <c:v>4.242015E6</c:v>
                </c:pt>
                <c:pt idx="81">
                  <c:v>4.242093E6</c:v>
                </c:pt>
                <c:pt idx="82">
                  <c:v>4.484396E6</c:v>
                </c:pt>
                <c:pt idx="83">
                  <c:v>4.748825E6</c:v>
                </c:pt>
                <c:pt idx="84">
                  <c:v>4.751045E6</c:v>
                </c:pt>
                <c:pt idx="85">
                  <c:v>4.787935E6</c:v>
                </c:pt>
                <c:pt idx="86">
                  <c:v>4.790273E6</c:v>
                </c:pt>
                <c:pt idx="87">
                  <c:v>4.815602E6</c:v>
                </c:pt>
                <c:pt idx="88">
                  <c:v>4.833421E6</c:v>
                </c:pt>
                <c:pt idx="89">
                  <c:v>4.83397E6</c:v>
                </c:pt>
                <c:pt idx="90">
                  <c:v>4.855279E6</c:v>
                </c:pt>
                <c:pt idx="91">
                  <c:v>4.9301E6</c:v>
                </c:pt>
                <c:pt idx="92">
                  <c:v>4.933939E6</c:v>
                </c:pt>
                <c:pt idx="93">
                  <c:v>4.934564E6</c:v>
                </c:pt>
                <c:pt idx="94">
                  <c:v>4.935146E6</c:v>
                </c:pt>
                <c:pt idx="95">
                  <c:v>4.935636E6</c:v>
                </c:pt>
                <c:pt idx="96">
                  <c:v>4.942099E6</c:v>
                </c:pt>
                <c:pt idx="97">
                  <c:v>5.106184E6</c:v>
                </c:pt>
                <c:pt idx="98">
                  <c:v>8.72912399999999E6</c:v>
                </c:pt>
                <c:pt idx="99">
                  <c:v>8.844389E6</c:v>
                </c:pt>
                <c:pt idx="100">
                  <c:v>8.868776E6</c:v>
                </c:pt>
                <c:pt idx="101">
                  <c:v>8.900241E6</c:v>
                </c:pt>
                <c:pt idx="102">
                  <c:v>1.0575824E7</c:v>
                </c:pt>
                <c:pt idx="103">
                  <c:v>1.0788406E7</c:v>
                </c:pt>
                <c:pt idx="104">
                  <c:v>1.1056378E7</c:v>
                </c:pt>
                <c:pt idx="105">
                  <c:v>1.115477E7</c:v>
                </c:pt>
                <c:pt idx="106">
                  <c:v>1.1362729E7</c:v>
                </c:pt>
                <c:pt idx="107">
                  <c:v>1.1374866E7</c:v>
                </c:pt>
                <c:pt idx="108">
                  <c:v>1.1444716E7</c:v>
                </c:pt>
                <c:pt idx="109">
                  <c:v>1.1773662E7</c:v>
                </c:pt>
                <c:pt idx="110">
                  <c:v>1.1852354E7</c:v>
                </c:pt>
                <c:pt idx="111">
                  <c:v>1.1873158E7</c:v>
                </c:pt>
                <c:pt idx="112">
                  <c:v>1.1876203E7</c:v>
                </c:pt>
                <c:pt idx="113">
                  <c:v>1.194039E7</c:v>
                </c:pt>
                <c:pt idx="114">
                  <c:v>1.1969724E7</c:v>
                </c:pt>
                <c:pt idx="115">
                  <c:v>1.1981487E7</c:v>
                </c:pt>
                <c:pt idx="116">
                  <c:v>1.2059038E7</c:v>
                </c:pt>
                <c:pt idx="117">
                  <c:v>1.2162969E7</c:v>
                </c:pt>
                <c:pt idx="118">
                  <c:v>1.266242E7</c:v>
                </c:pt>
                <c:pt idx="119">
                  <c:v>1.4958514E7</c:v>
                </c:pt>
                <c:pt idx="120">
                  <c:v>1.4989844E7</c:v>
                </c:pt>
                <c:pt idx="121">
                  <c:v>1.5045766E7</c:v>
                </c:pt>
                <c:pt idx="122">
                  <c:v>1.512994E7</c:v>
                </c:pt>
                <c:pt idx="123">
                  <c:v>1.5166891E7</c:v>
                </c:pt>
                <c:pt idx="124">
                  <c:v>1.5170452E7</c:v>
                </c:pt>
                <c:pt idx="125">
                  <c:v>1.5221957E7</c:v>
                </c:pt>
                <c:pt idx="126">
                  <c:v>1.5811023E7</c:v>
                </c:pt>
                <c:pt idx="127">
                  <c:v>1.5811062E7</c:v>
                </c:pt>
                <c:pt idx="128">
                  <c:v>1.5818141E7</c:v>
                </c:pt>
                <c:pt idx="129">
                  <c:v>1.581831E7</c:v>
                </c:pt>
                <c:pt idx="130">
                  <c:v>1.5820735E7</c:v>
                </c:pt>
                <c:pt idx="131">
                  <c:v>1.5820863E7</c:v>
                </c:pt>
                <c:pt idx="132">
                  <c:v>1.5839034E7</c:v>
                </c:pt>
                <c:pt idx="133">
                  <c:v>1.5850204E7</c:v>
                </c:pt>
                <c:pt idx="134">
                  <c:v>1.6138322E7</c:v>
                </c:pt>
                <c:pt idx="135">
                  <c:v>1.6139714E7</c:v>
                </c:pt>
                <c:pt idx="136">
                  <c:v>1.8849858E7</c:v>
                </c:pt>
                <c:pt idx="137">
                  <c:v>1.8861335E7</c:v>
                </c:pt>
                <c:pt idx="138">
                  <c:v>1.8866208E7</c:v>
                </c:pt>
                <c:pt idx="139">
                  <c:v>1.9547747E7</c:v>
                </c:pt>
                <c:pt idx="140">
                  <c:v>1.954874E7</c:v>
                </c:pt>
                <c:pt idx="141">
                  <c:v>1.9883623E7</c:v>
                </c:pt>
                <c:pt idx="142">
                  <c:v>2.004333E7</c:v>
                </c:pt>
                <c:pt idx="143">
                  <c:v>2.0328685E7</c:v>
                </c:pt>
                <c:pt idx="144">
                  <c:v>2.0335325E7</c:v>
                </c:pt>
                <c:pt idx="145">
                  <c:v>2.0552075E7</c:v>
                </c:pt>
                <c:pt idx="146">
                  <c:v>2.0634775E7</c:v>
                </c:pt>
                <c:pt idx="147">
                  <c:v>2.0638576E7</c:v>
                </c:pt>
                <c:pt idx="148">
                  <c:v>2.0648702E7</c:v>
                </c:pt>
                <c:pt idx="149">
                  <c:v>2.0748331E7</c:v>
                </c:pt>
                <c:pt idx="150">
                  <c:v>2.0959918E7</c:v>
                </c:pt>
                <c:pt idx="151">
                  <c:v>2.100869E7</c:v>
                </c:pt>
                <c:pt idx="152">
                  <c:v>2.1185384E7</c:v>
                </c:pt>
                <c:pt idx="153">
                  <c:v>2.1190853E7</c:v>
                </c:pt>
                <c:pt idx="154">
                  <c:v>2.1217061E7</c:v>
                </c:pt>
                <c:pt idx="155">
                  <c:v>2.1222672E7</c:v>
                </c:pt>
                <c:pt idx="156">
                  <c:v>2.1261595E7</c:v>
                </c:pt>
                <c:pt idx="157">
                  <c:v>2.1272591E7</c:v>
                </c:pt>
                <c:pt idx="158">
                  <c:v>2.1328346E7</c:v>
                </c:pt>
                <c:pt idx="159">
                  <c:v>2.1973913E7</c:v>
                </c:pt>
                <c:pt idx="160">
                  <c:v>2.1994411E7</c:v>
                </c:pt>
                <c:pt idx="161">
                  <c:v>2.2144318E7</c:v>
                </c:pt>
                <c:pt idx="162">
                  <c:v>2.2826339E7</c:v>
                </c:pt>
                <c:pt idx="163">
                  <c:v>2.3080634E7</c:v>
                </c:pt>
                <c:pt idx="164">
                  <c:v>2.3098422E7</c:v>
                </c:pt>
                <c:pt idx="165">
                  <c:v>2.3200761E7</c:v>
                </c:pt>
                <c:pt idx="166">
                  <c:v>2.3200848E7</c:v>
                </c:pt>
                <c:pt idx="167">
                  <c:v>2.3536531E7</c:v>
                </c:pt>
                <c:pt idx="168">
                  <c:v>2.3541198E7</c:v>
                </c:pt>
                <c:pt idx="169">
                  <c:v>2.416613E7</c:v>
                </c:pt>
                <c:pt idx="170">
                  <c:v>2.4202458E7</c:v>
                </c:pt>
                <c:pt idx="171">
                  <c:v>2.4373157E7</c:v>
                </c:pt>
                <c:pt idx="172">
                  <c:v>2.4802972E7</c:v>
                </c:pt>
                <c:pt idx="173">
                  <c:v>2.4804954E7</c:v>
                </c:pt>
                <c:pt idx="174">
                  <c:v>2.4807411E7</c:v>
                </c:pt>
                <c:pt idx="175">
                  <c:v>2.4826541E7</c:v>
                </c:pt>
                <c:pt idx="176">
                  <c:v>2.4888646E7</c:v>
                </c:pt>
                <c:pt idx="177">
                  <c:v>2.4918048E7</c:v>
                </c:pt>
                <c:pt idx="178">
                  <c:v>2.7448894E7</c:v>
                </c:pt>
                <c:pt idx="179">
                  <c:v>2.776104E7</c:v>
                </c:pt>
                <c:pt idx="180">
                  <c:v>2.8123226E7</c:v>
                </c:pt>
                <c:pt idx="181">
                  <c:v>2.8502941E7</c:v>
                </c:pt>
                <c:pt idx="182">
                  <c:v>2.8507644E7</c:v>
                </c:pt>
                <c:pt idx="183">
                  <c:v>2.8513403E7</c:v>
                </c:pt>
                <c:pt idx="184">
                  <c:v>2.8883241E7</c:v>
                </c:pt>
                <c:pt idx="185">
                  <c:v>2.8898793E7</c:v>
                </c:pt>
                <c:pt idx="186">
                  <c:v>2.8915527E7</c:v>
                </c:pt>
                <c:pt idx="187">
                  <c:v>2.8922149E7</c:v>
                </c:pt>
                <c:pt idx="188">
                  <c:v>2.8944396E7</c:v>
                </c:pt>
                <c:pt idx="189">
                  <c:v>2.8995145E7</c:v>
                </c:pt>
                <c:pt idx="190">
                  <c:v>2.9115577E7</c:v>
                </c:pt>
                <c:pt idx="191">
                  <c:v>2.9821295E7</c:v>
                </c:pt>
                <c:pt idx="192">
                  <c:v>2.9994922E7</c:v>
                </c:pt>
                <c:pt idx="193">
                  <c:v>2.99982E7</c:v>
                </c:pt>
                <c:pt idx="194">
                  <c:v>3.0006689E7</c:v>
                </c:pt>
                <c:pt idx="195">
                  <c:v>3.00185E7</c:v>
                </c:pt>
                <c:pt idx="196">
                  <c:v>3.0199584E7</c:v>
                </c:pt>
                <c:pt idx="197">
                  <c:v>3.0408961E7</c:v>
                </c:pt>
                <c:pt idx="198">
                  <c:v>3.0518041E7</c:v>
                </c:pt>
                <c:pt idx="199">
                  <c:v>3.0536672E7</c:v>
                </c:pt>
                <c:pt idx="200">
                  <c:v>3.0536918E7</c:v>
                </c:pt>
                <c:pt idx="201">
                  <c:v>3.0998306E7</c:v>
                </c:pt>
                <c:pt idx="202">
                  <c:v>3.0999142E7</c:v>
                </c:pt>
                <c:pt idx="203">
                  <c:v>3.1072822E7</c:v>
                </c:pt>
                <c:pt idx="204">
                  <c:v>3.1088347E7</c:v>
                </c:pt>
                <c:pt idx="205">
                  <c:v>3.1090094E7</c:v>
                </c:pt>
                <c:pt idx="206">
                  <c:v>3.1090407E7</c:v>
                </c:pt>
                <c:pt idx="207">
                  <c:v>3.1090636E7</c:v>
                </c:pt>
                <c:pt idx="208">
                  <c:v>3.1091209E7</c:v>
                </c:pt>
                <c:pt idx="209">
                  <c:v>3.1092075E7</c:v>
                </c:pt>
                <c:pt idx="210">
                  <c:v>3.1121793E7</c:v>
                </c:pt>
                <c:pt idx="211">
                  <c:v>3.1141993E7</c:v>
                </c:pt>
                <c:pt idx="212">
                  <c:v>3.1193942E7</c:v>
                </c:pt>
                <c:pt idx="213">
                  <c:v>3.1195279E7</c:v>
                </c:pt>
                <c:pt idx="214">
                  <c:v>3.1374535E7</c:v>
                </c:pt>
                <c:pt idx="215">
                  <c:v>3.1580272E7</c:v>
                </c:pt>
                <c:pt idx="216">
                  <c:v>3.158053E7</c:v>
                </c:pt>
                <c:pt idx="217">
                  <c:v>3.207758E7</c:v>
                </c:pt>
                <c:pt idx="218">
                  <c:v>3.2192665E7</c:v>
                </c:pt>
                <c:pt idx="219">
                  <c:v>3.2265022E7</c:v>
                </c:pt>
                <c:pt idx="220">
                  <c:v>3.2893876E7</c:v>
                </c:pt>
                <c:pt idx="221">
                  <c:v>4.6773999E7</c:v>
                </c:pt>
                <c:pt idx="222">
                  <c:v>4.8122582E7</c:v>
                </c:pt>
                <c:pt idx="223">
                  <c:v>4.8226479E7</c:v>
                </c:pt>
                <c:pt idx="224">
                  <c:v>4.9314837E7</c:v>
                </c:pt>
                <c:pt idx="225">
                  <c:v>5.0106594E7</c:v>
                </c:pt>
                <c:pt idx="226">
                  <c:v>5.0342658E7</c:v>
                </c:pt>
                <c:pt idx="227">
                  <c:v>5.1172677E7</c:v>
                </c:pt>
                <c:pt idx="228">
                  <c:v>5.1173559E7</c:v>
                </c:pt>
                <c:pt idx="229">
                  <c:v>5.3283966E7</c:v>
                </c:pt>
                <c:pt idx="230">
                  <c:v>5.332686E7</c:v>
                </c:pt>
                <c:pt idx="231">
                  <c:v>5.3358439E7</c:v>
                </c:pt>
                <c:pt idx="232">
                  <c:v>5.348101E7</c:v>
                </c:pt>
                <c:pt idx="233">
                  <c:v>5.3503934E7</c:v>
                </c:pt>
                <c:pt idx="234">
                  <c:v>5.3503943E7</c:v>
                </c:pt>
                <c:pt idx="235">
                  <c:v>5.3504721E7</c:v>
                </c:pt>
                <c:pt idx="236">
                  <c:v>5.3524308E7</c:v>
                </c:pt>
                <c:pt idx="237">
                  <c:v>5.5562466E7</c:v>
                </c:pt>
                <c:pt idx="238">
                  <c:v>5.5731835E7</c:v>
                </c:pt>
                <c:pt idx="239">
                  <c:v>5.5880323E7</c:v>
                </c:pt>
                <c:pt idx="240">
                  <c:v>5.588048E7</c:v>
                </c:pt>
                <c:pt idx="241">
                  <c:v>5.5880534E7</c:v>
                </c:pt>
                <c:pt idx="242">
                  <c:v>5.5909163E7</c:v>
                </c:pt>
                <c:pt idx="243">
                  <c:v>5.6642491E7</c:v>
                </c:pt>
                <c:pt idx="244">
                  <c:v>5.6660685E7</c:v>
                </c:pt>
                <c:pt idx="245">
                  <c:v>5.6701977E7</c:v>
                </c:pt>
                <c:pt idx="246">
                  <c:v>5.6711558E7</c:v>
                </c:pt>
                <c:pt idx="247">
                  <c:v>5.6855496E7</c:v>
                </c:pt>
                <c:pt idx="248">
                  <c:v>5.6913513E7</c:v>
                </c:pt>
                <c:pt idx="249">
                  <c:v>5.6920969E7</c:v>
                </c:pt>
                <c:pt idx="250">
                  <c:v>5.6928519E7</c:v>
                </c:pt>
                <c:pt idx="251">
                  <c:v>5.7071113E7</c:v>
                </c:pt>
                <c:pt idx="252">
                  <c:v>5.7201066E7</c:v>
                </c:pt>
                <c:pt idx="253">
                  <c:v>5.7284347E7</c:v>
                </c:pt>
                <c:pt idx="254">
                  <c:v>5.7499902E7</c:v>
                </c:pt>
                <c:pt idx="255">
                  <c:v>5.7503213E7</c:v>
                </c:pt>
                <c:pt idx="256">
                  <c:v>5.7503773E7</c:v>
                </c:pt>
                <c:pt idx="257">
                  <c:v>5.7546596E7</c:v>
                </c:pt>
                <c:pt idx="258">
                  <c:v>5.7546635E7</c:v>
                </c:pt>
                <c:pt idx="259">
                  <c:v>5.7689805E7</c:v>
                </c:pt>
                <c:pt idx="260">
                  <c:v>5.773881E7</c:v>
                </c:pt>
                <c:pt idx="261">
                  <c:v>5.7756643E7</c:v>
                </c:pt>
                <c:pt idx="262">
                  <c:v>5.7762401E7</c:v>
                </c:pt>
                <c:pt idx="263">
                  <c:v>5.7787027E7</c:v>
                </c:pt>
                <c:pt idx="264">
                  <c:v>5.7795394E7</c:v>
                </c:pt>
                <c:pt idx="265">
                  <c:v>5.7950057E7</c:v>
                </c:pt>
                <c:pt idx="266">
                  <c:v>5.7996932E7</c:v>
                </c:pt>
                <c:pt idx="267">
                  <c:v>5.799696E7</c:v>
                </c:pt>
                <c:pt idx="268">
                  <c:v>5.8318604E7</c:v>
                </c:pt>
                <c:pt idx="269">
                  <c:v>5.8545426E7</c:v>
                </c:pt>
                <c:pt idx="270">
                  <c:v>5.8550484E7</c:v>
                </c:pt>
                <c:pt idx="271">
                  <c:v>5.8552921E7</c:v>
                </c:pt>
                <c:pt idx="272">
                  <c:v>5.8557342E7</c:v>
                </c:pt>
                <c:pt idx="273">
                  <c:v>5.8560041E7</c:v>
                </c:pt>
                <c:pt idx="274">
                  <c:v>5.8566304E7</c:v>
                </c:pt>
                <c:pt idx="275">
                  <c:v>5.8577421E7</c:v>
                </c:pt>
                <c:pt idx="276">
                  <c:v>5.8579274E7</c:v>
                </c:pt>
                <c:pt idx="277">
                  <c:v>5.8616984E7</c:v>
                </c:pt>
                <c:pt idx="278">
                  <c:v>6.1687701E7</c:v>
                </c:pt>
                <c:pt idx="279">
                  <c:v>6.5015908E7</c:v>
                </c:pt>
                <c:pt idx="280">
                  <c:v>6.5022114E7</c:v>
                </c:pt>
                <c:pt idx="281">
                  <c:v>6.6432424E7</c:v>
                </c:pt>
                <c:pt idx="282">
                  <c:v>6.6614008E7</c:v>
                </c:pt>
                <c:pt idx="283">
                  <c:v>6.6919665E7</c:v>
                </c:pt>
                <c:pt idx="284">
                  <c:v>6.7218756E7</c:v>
                </c:pt>
                <c:pt idx="285">
                  <c:v>6.7233266E7</c:v>
                </c:pt>
                <c:pt idx="286">
                  <c:v>6.732557E7</c:v>
                </c:pt>
                <c:pt idx="287">
                  <c:v>6.7691668E7</c:v>
                </c:pt>
                <c:pt idx="288">
                  <c:v>6.7973973E7</c:v>
                </c:pt>
                <c:pt idx="289">
                  <c:v>6.802325E7</c:v>
                </c:pt>
                <c:pt idx="290">
                  <c:v>6.8288755E7</c:v>
                </c:pt>
                <c:pt idx="291">
                  <c:v>6.8344696E7</c:v>
                </c:pt>
                <c:pt idx="292">
                  <c:v>6.8389772E7</c:v>
                </c:pt>
                <c:pt idx="293">
                  <c:v>6.8598007E7</c:v>
                </c:pt>
                <c:pt idx="294">
                  <c:v>6.8857441E7</c:v>
                </c:pt>
                <c:pt idx="295">
                  <c:v>6.8867456E7</c:v>
                </c:pt>
                <c:pt idx="296">
                  <c:v>6.8893953E7</c:v>
                </c:pt>
                <c:pt idx="297">
                  <c:v>6.8901284E7</c:v>
                </c:pt>
                <c:pt idx="298">
                  <c:v>6.9143577E7</c:v>
                </c:pt>
                <c:pt idx="299">
                  <c:v>6.9745145E7</c:v>
                </c:pt>
                <c:pt idx="300">
                  <c:v>6.9782855E7</c:v>
                </c:pt>
                <c:pt idx="301">
                  <c:v>6.9959223E7</c:v>
                </c:pt>
                <c:pt idx="302">
                  <c:v>6.9963355E7</c:v>
                </c:pt>
                <c:pt idx="303">
                  <c:v>6.9967897E7</c:v>
                </c:pt>
                <c:pt idx="304">
                  <c:v>6.9970329E7</c:v>
                </c:pt>
                <c:pt idx="305">
                  <c:v>6.9973825E7</c:v>
                </c:pt>
                <c:pt idx="306">
                  <c:v>6.9988373E7</c:v>
                </c:pt>
                <c:pt idx="307">
                  <c:v>7.0016573E7</c:v>
                </c:pt>
                <c:pt idx="308">
                  <c:v>7.0287177E7</c:v>
                </c:pt>
                <c:pt idx="309">
                  <c:v>7.0367491E7</c:v>
                </c:pt>
                <c:pt idx="310">
                  <c:v>7.0405895E7</c:v>
                </c:pt>
                <c:pt idx="311">
                  <c:v>7.0497136E7</c:v>
                </c:pt>
                <c:pt idx="312">
                  <c:v>7.0500875E7</c:v>
                </c:pt>
                <c:pt idx="313">
                  <c:v>7.0546234E7</c:v>
                </c:pt>
                <c:pt idx="314">
                  <c:v>7.0548297E7</c:v>
                </c:pt>
                <c:pt idx="315">
                  <c:v>7.0569215E7</c:v>
                </c:pt>
                <c:pt idx="316">
                  <c:v>7.0602221E7</c:v>
                </c:pt>
                <c:pt idx="317">
                  <c:v>7.0698094E7</c:v>
                </c:pt>
                <c:pt idx="318">
                  <c:v>7.1318577E7</c:v>
                </c:pt>
                <c:pt idx="319">
                  <c:v>7.1411636E7</c:v>
                </c:pt>
                <c:pt idx="320">
                  <c:v>7.1509685E7</c:v>
                </c:pt>
                <c:pt idx="321">
                  <c:v>7.1509796E7</c:v>
                </c:pt>
                <c:pt idx="322">
                  <c:v>7.1609856E7</c:v>
                </c:pt>
                <c:pt idx="323">
                  <c:v>7.1668634E7</c:v>
                </c:pt>
                <c:pt idx="324">
                  <c:v>7.1674882E7</c:v>
                </c:pt>
                <c:pt idx="325">
                  <c:v>7.1682796E7</c:v>
                </c:pt>
                <c:pt idx="326">
                  <c:v>7.168283E7</c:v>
                </c:pt>
                <c:pt idx="327">
                  <c:v>7.177319E7</c:v>
                </c:pt>
                <c:pt idx="328">
                  <c:v>7.1780599E7</c:v>
                </c:pt>
                <c:pt idx="329">
                  <c:v>7.2134393E7</c:v>
                </c:pt>
                <c:pt idx="330">
                  <c:v>7.2134396E7</c:v>
                </c:pt>
                <c:pt idx="331">
                  <c:v>7.2143357E7</c:v>
                </c:pt>
                <c:pt idx="332">
                  <c:v>7.2828403E7</c:v>
                </c:pt>
                <c:pt idx="333">
                  <c:v>7.282889E7</c:v>
                </c:pt>
                <c:pt idx="334">
                  <c:v>7.282963E7</c:v>
                </c:pt>
                <c:pt idx="335">
                  <c:v>7.2984714E7</c:v>
                </c:pt>
                <c:pt idx="336">
                  <c:v>7.2992221E7</c:v>
                </c:pt>
                <c:pt idx="337">
                  <c:v>7.4425358E7</c:v>
                </c:pt>
                <c:pt idx="338">
                  <c:v>7.4425569E7</c:v>
                </c:pt>
                <c:pt idx="339">
                  <c:v>7.4499589E7</c:v>
                </c:pt>
                <c:pt idx="340">
                  <c:v>7.4537591E7</c:v>
                </c:pt>
                <c:pt idx="341">
                  <c:v>7.4664743E7</c:v>
                </c:pt>
                <c:pt idx="342">
                  <c:v>7.466481E7</c:v>
                </c:pt>
                <c:pt idx="343">
                  <c:v>7.4695079E7</c:v>
                </c:pt>
                <c:pt idx="344">
                  <c:v>7.469515E7</c:v>
                </c:pt>
                <c:pt idx="345">
                  <c:v>7.4706298E7</c:v>
                </c:pt>
                <c:pt idx="346">
                  <c:v>7.6486581E7</c:v>
                </c:pt>
                <c:pt idx="347">
                  <c:v>7.6528976E7</c:v>
                </c:pt>
                <c:pt idx="348">
                  <c:v>7.7228866E7</c:v>
                </c:pt>
                <c:pt idx="349">
                  <c:v>7.7325325E7</c:v>
                </c:pt>
                <c:pt idx="350">
                  <c:v>7.7327018E7</c:v>
                </c:pt>
                <c:pt idx="351">
                  <c:v>7.7359919E7</c:v>
                </c:pt>
                <c:pt idx="352">
                  <c:v>7.7401545E7</c:v>
                </c:pt>
                <c:pt idx="353">
                  <c:v>7.7769834E7</c:v>
                </c:pt>
                <c:pt idx="354">
                  <c:v>7.7775917E7</c:v>
                </c:pt>
                <c:pt idx="355">
                  <c:v>7.8064351E7</c:v>
                </c:pt>
                <c:pt idx="356">
                  <c:v>8.0718879E7</c:v>
                </c:pt>
                <c:pt idx="357">
                  <c:v>8.1161578E7</c:v>
                </c:pt>
                <c:pt idx="358">
                  <c:v>8.1181783E7</c:v>
                </c:pt>
                <c:pt idx="359">
                  <c:v>8.1181821E7</c:v>
                </c:pt>
                <c:pt idx="360">
                  <c:v>8.1181869E7</c:v>
                </c:pt>
                <c:pt idx="361">
                  <c:v>8.1190598E7</c:v>
                </c:pt>
                <c:pt idx="362">
                  <c:v>8.1190613E7</c:v>
                </c:pt>
                <c:pt idx="363">
                  <c:v>8.1194382E7</c:v>
                </c:pt>
                <c:pt idx="364">
                  <c:v>8.1198306E7</c:v>
                </c:pt>
                <c:pt idx="365">
                  <c:v>8.12411E7</c:v>
                </c:pt>
                <c:pt idx="366">
                  <c:v>8.1242102E7</c:v>
                </c:pt>
                <c:pt idx="367">
                  <c:v>8.1242151E7</c:v>
                </c:pt>
                <c:pt idx="368">
                  <c:v>8.1242198E7</c:v>
                </c:pt>
                <c:pt idx="369">
                  <c:v>8.1249927E7</c:v>
                </c:pt>
                <c:pt idx="370">
                  <c:v>8.1249954E7</c:v>
                </c:pt>
                <c:pt idx="371">
                  <c:v>8.1253759E7</c:v>
                </c:pt>
                <c:pt idx="372">
                  <c:v>8.1253917E7</c:v>
                </c:pt>
                <c:pt idx="373">
                  <c:v>8.127912E7</c:v>
                </c:pt>
                <c:pt idx="374">
                  <c:v>8.1295902E7</c:v>
                </c:pt>
                <c:pt idx="375">
                  <c:v>8.1301694E7</c:v>
                </c:pt>
                <c:pt idx="376">
                  <c:v>8.1819486E7</c:v>
                </c:pt>
                <c:pt idx="377">
                  <c:v>8.1819768E7</c:v>
                </c:pt>
                <c:pt idx="378">
                  <c:v>8.3999491E7</c:v>
                </c:pt>
                <c:pt idx="379">
                  <c:v>8.4028014E7</c:v>
                </c:pt>
                <c:pt idx="380">
                  <c:v>8.4031884E7</c:v>
                </c:pt>
                <c:pt idx="381">
                  <c:v>8.4070422E7</c:v>
                </c:pt>
                <c:pt idx="382">
                  <c:v>8.4126874E7</c:v>
                </c:pt>
                <c:pt idx="383">
                  <c:v>8.4135453E7</c:v>
                </c:pt>
                <c:pt idx="384">
                  <c:v>8.4209634E7</c:v>
                </c:pt>
                <c:pt idx="385">
                  <c:v>8.4209738E7</c:v>
                </c:pt>
                <c:pt idx="386">
                  <c:v>8.4209815E7</c:v>
                </c:pt>
                <c:pt idx="387">
                  <c:v>8.4209816E7</c:v>
                </c:pt>
                <c:pt idx="388">
                  <c:v>8.4209864E7</c:v>
                </c:pt>
                <c:pt idx="389">
                  <c:v>8.4211483E7</c:v>
                </c:pt>
                <c:pt idx="390">
                  <c:v>8.4212571E7</c:v>
                </c:pt>
                <c:pt idx="391">
                  <c:v>8.4213114E7</c:v>
                </c:pt>
                <c:pt idx="392">
                  <c:v>8.421539E7</c:v>
                </c:pt>
                <c:pt idx="393">
                  <c:v>8.4229559E7</c:v>
                </c:pt>
                <c:pt idx="394">
                  <c:v>8.422958E7</c:v>
                </c:pt>
                <c:pt idx="395">
                  <c:v>8.44762E7</c:v>
                </c:pt>
                <c:pt idx="396">
                  <c:v>8.4516309E7</c:v>
                </c:pt>
                <c:pt idx="397">
                  <c:v>8.4520292E7</c:v>
                </c:pt>
                <c:pt idx="398">
                  <c:v>8.4600595E7</c:v>
                </c:pt>
                <c:pt idx="399">
                  <c:v>8.4792371E7</c:v>
                </c:pt>
                <c:pt idx="400">
                  <c:v>8.4808824E7</c:v>
                </c:pt>
                <c:pt idx="401">
                  <c:v>8.4872051E7</c:v>
                </c:pt>
                <c:pt idx="402">
                  <c:v>8.4906098E7</c:v>
                </c:pt>
                <c:pt idx="403">
                  <c:v>8.5141661E7</c:v>
                </c:pt>
                <c:pt idx="404">
                  <c:v>8.5145977E7</c:v>
                </c:pt>
                <c:pt idx="405">
                  <c:v>8.5694968E7</c:v>
                </c:pt>
                <c:pt idx="406">
                  <c:v>8.5813231E7</c:v>
                </c:pt>
                <c:pt idx="407">
                  <c:v>8.5945231E7</c:v>
                </c:pt>
                <c:pt idx="408">
                  <c:v>8.7443734E7</c:v>
                </c:pt>
                <c:pt idx="409">
                  <c:v>8.7678144E7</c:v>
                </c:pt>
                <c:pt idx="410">
                  <c:v>8.7678576E7</c:v>
                </c:pt>
                <c:pt idx="411">
                  <c:v>8.7935546E7</c:v>
                </c:pt>
                <c:pt idx="412">
                  <c:v>8.8008692E7</c:v>
                </c:pt>
                <c:pt idx="413">
                  <c:v>8.8052161E7</c:v>
                </c:pt>
                <c:pt idx="414">
                  <c:v>8.8620195E7</c:v>
                </c:pt>
                <c:pt idx="415">
                  <c:v>8.8713236E7</c:v>
                </c:pt>
                <c:pt idx="416">
                  <c:v>8.8724347E7</c:v>
                </c:pt>
                <c:pt idx="417">
                  <c:v>8.8767769E7</c:v>
                </c:pt>
                <c:pt idx="418">
                  <c:v>8.8779739E7</c:v>
                </c:pt>
                <c:pt idx="419">
                  <c:v>8.878104E7</c:v>
                </c:pt>
                <c:pt idx="420">
                  <c:v>8.924589E7</c:v>
                </c:pt>
                <c:pt idx="421">
                  <c:v>8.924667E7</c:v>
                </c:pt>
                <c:pt idx="422">
                  <c:v>8.9294595E7</c:v>
                </c:pt>
                <c:pt idx="423">
                  <c:v>8.9350038E7</c:v>
                </c:pt>
                <c:pt idx="424">
                  <c:v>8.9350178E7</c:v>
                </c:pt>
                <c:pt idx="425">
                  <c:v>8.9620328E7</c:v>
                </c:pt>
                <c:pt idx="426">
                  <c:v>8.9735923E7</c:v>
                </c:pt>
                <c:pt idx="427">
                  <c:v>8.9760652E7</c:v>
                </c:pt>
                <c:pt idx="428">
                  <c:v>8.9764549E7</c:v>
                </c:pt>
                <c:pt idx="429">
                  <c:v>8.9789898E7</c:v>
                </c:pt>
                <c:pt idx="430">
                  <c:v>8.9790059E7</c:v>
                </c:pt>
                <c:pt idx="431">
                  <c:v>8.9806347E7</c:v>
                </c:pt>
                <c:pt idx="432">
                  <c:v>8.9836323E7</c:v>
                </c:pt>
                <c:pt idx="433">
                  <c:v>8.984948E7</c:v>
                </c:pt>
                <c:pt idx="434">
                  <c:v>8.9866043E7</c:v>
                </c:pt>
                <c:pt idx="435">
                  <c:v>8.9986154E7</c:v>
                </c:pt>
                <c:pt idx="436">
                  <c:v>9.0097748E7</c:v>
                </c:pt>
                <c:pt idx="437">
                  <c:v>9.0109519E7</c:v>
                </c:pt>
                <c:pt idx="438">
                  <c:v>9.0109711E7</c:v>
                </c:pt>
                <c:pt idx="439">
                  <c:v>9.0124273E7</c:v>
                </c:pt>
                <c:pt idx="440">
                  <c:v>9.0124316E7</c:v>
                </c:pt>
                <c:pt idx="441">
                  <c:v>9.0130136E7</c:v>
                </c:pt>
                <c:pt idx="442">
                  <c:v>9.0130139E7</c:v>
                </c:pt>
                <c:pt idx="443">
                  <c:v>9.0161034E7</c:v>
                </c:pt>
                <c:pt idx="444">
                  <c:v>9.0162186E7</c:v>
                </c:pt>
                <c:pt idx="445">
                  <c:v>9.016234E7</c:v>
                </c:pt>
                <c:pt idx="446">
                  <c:v>9.0162733E7</c:v>
                </c:pt>
              </c:numCache>
            </c:numRef>
          </c:xVal>
          <c:yVal>
            <c:numRef>
              <c:f>'DJK9050'!$K$2:$K$448</c:f>
              <c:numCache>
                <c:formatCode>0.00</c:formatCode>
                <c:ptCount val="447"/>
                <c:pt idx="0">
                  <c:v>0.0838323353293415</c:v>
                </c:pt>
                <c:pt idx="1">
                  <c:v>0.125</c:v>
                </c:pt>
                <c:pt idx="2">
                  <c:v>0.922330097087379</c:v>
                </c:pt>
                <c:pt idx="3">
                  <c:v>0.8974358974359</c:v>
                </c:pt>
                <c:pt idx="4">
                  <c:v>0.590909090909091</c:v>
                </c:pt>
                <c:pt idx="5">
                  <c:v>0.838235294117647</c:v>
                </c:pt>
                <c:pt idx="6">
                  <c:v>0.153846153846154</c:v>
                </c:pt>
                <c:pt idx="7">
                  <c:v>0.125</c:v>
                </c:pt>
                <c:pt idx="8">
                  <c:v>0.0769230769230769</c:v>
                </c:pt>
                <c:pt idx="9">
                  <c:v>0.0985915492957751</c:v>
                </c:pt>
                <c:pt idx="10">
                  <c:v>0.104477611940298</c:v>
                </c:pt>
                <c:pt idx="11">
                  <c:v>0.176470588235294</c:v>
                </c:pt>
                <c:pt idx="12">
                  <c:v>0.166666666666667</c:v>
                </c:pt>
                <c:pt idx="13">
                  <c:v>0.0740740740740741</c:v>
                </c:pt>
                <c:pt idx="14">
                  <c:v>0.1875</c:v>
                </c:pt>
                <c:pt idx="15">
                  <c:v>0.0930232558139535</c:v>
                </c:pt>
                <c:pt idx="16">
                  <c:v>0.175257731958763</c:v>
                </c:pt>
                <c:pt idx="17">
                  <c:v>0.115384615384615</c:v>
                </c:pt>
                <c:pt idx="18">
                  <c:v>0.153846153846154</c:v>
                </c:pt>
                <c:pt idx="19">
                  <c:v>0.851851851851854</c:v>
                </c:pt>
                <c:pt idx="20">
                  <c:v>0.0909090909090912</c:v>
                </c:pt>
                <c:pt idx="21">
                  <c:v>0.103448275862069</c:v>
                </c:pt>
                <c:pt idx="22">
                  <c:v>0.122448979591837</c:v>
                </c:pt>
                <c:pt idx="23">
                  <c:v>0.107142857142857</c:v>
                </c:pt>
                <c:pt idx="24">
                  <c:v>0.0294117647058823</c:v>
                </c:pt>
                <c:pt idx="25">
                  <c:v>0.178571428571429</c:v>
                </c:pt>
                <c:pt idx="26">
                  <c:v>0.153846153846154</c:v>
                </c:pt>
                <c:pt idx="27">
                  <c:v>0.129032258064516</c:v>
                </c:pt>
                <c:pt idx="28">
                  <c:v>0.0869565217391305</c:v>
                </c:pt>
                <c:pt idx="29">
                  <c:v>0.091743119266055</c:v>
                </c:pt>
                <c:pt idx="30">
                  <c:v>0.0980392156862745</c:v>
                </c:pt>
                <c:pt idx="31">
                  <c:v>0.0666666666666667</c:v>
                </c:pt>
                <c:pt idx="32">
                  <c:v>0.0555555555555554</c:v>
                </c:pt>
                <c:pt idx="33">
                  <c:v>0.846153846153849</c:v>
                </c:pt>
                <c:pt idx="34">
                  <c:v>0.0810810810810811</c:v>
                </c:pt>
                <c:pt idx="35">
                  <c:v>0.913043478260872</c:v>
                </c:pt>
                <c:pt idx="36">
                  <c:v>0.822222222222222</c:v>
                </c:pt>
                <c:pt idx="37">
                  <c:v>0.0731707317073171</c:v>
                </c:pt>
                <c:pt idx="38">
                  <c:v>0.142857142857143</c:v>
                </c:pt>
                <c:pt idx="39">
                  <c:v>0.0333333333333333</c:v>
                </c:pt>
                <c:pt idx="40">
                  <c:v>0.837837837837838</c:v>
                </c:pt>
                <c:pt idx="41">
                  <c:v>0.114893617021277</c:v>
                </c:pt>
                <c:pt idx="42">
                  <c:v>0.967741935483878</c:v>
                </c:pt>
                <c:pt idx="43">
                  <c:v>0.842105263157897</c:v>
                </c:pt>
                <c:pt idx="44">
                  <c:v>0.892857142857143</c:v>
                </c:pt>
                <c:pt idx="45">
                  <c:v>0.90625</c:v>
                </c:pt>
                <c:pt idx="46">
                  <c:v>0.941176470588237</c:v>
                </c:pt>
                <c:pt idx="47">
                  <c:v>0.894736842105263</c:v>
                </c:pt>
                <c:pt idx="48">
                  <c:v>0.904761904761902</c:v>
                </c:pt>
                <c:pt idx="49">
                  <c:v>0.0845070422535216</c:v>
                </c:pt>
                <c:pt idx="50">
                  <c:v>0.85365853658537</c:v>
                </c:pt>
                <c:pt idx="51">
                  <c:v>0.0898876404494382</c:v>
                </c:pt>
                <c:pt idx="52">
                  <c:v>0.77777777777778</c:v>
                </c:pt>
                <c:pt idx="53">
                  <c:v>0.120689655172414</c:v>
                </c:pt>
                <c:pt idx="54">
                  <c:v>0.787878787878789</c:v>
                </c:pt>
                <c:pt idx="55">
                  <c:v>0.0</c:v>
                </c:pt>
                <c:pt idx="56">
                  <c:v>0.815789473684214</c:v>
                </c:pt>
                <c:pt idx="57">
                  <c:v>0.0</c:v>
                </c:pt>
                <c:pt idx="58">
                  <c:v>0.139344262295082</c:v>
                </c:pt>
                <c:pt idx="59">
                  <c:v>0.0729927007299273</c:v>
                </c:pt>
                <c:pt idx="60">
                  <c:v>0.0404040404040404</c:v>
                </c:pt>
                <c:pt idx="61">
                  <c:v>0.0512820512820513</c:v>
                </c:pt>
                <c:pt idx="62">
                  <c:v>0.0530973451327434</c:v>
                </c:pt>
                <c:pt idx="63">
                  <c:v>0.142857142857143</c:v>
                </c:pt>
                <c:pt idx="64">
                  <c:v>0.924242424242424</c:v>
                </c:pt>
                <c:pt idx="65">
                  <c:v>0.887096774193549</c:v>
                </c:pt>
                <c:pt idx="66">
                  <c:v>0.977777777777778</c:v>
                </c:pt>
                <c:pt idx="67">
                  <c:v>0.0985915492957751</c:v>
                </c:pt>
                <c:pt idx="68">
                  <c:v>0.0983606557377049</c:v>
                </c:pt>
                <c:pt idx="69">
                  <c:v>0.0909090909090912</c:v>
                </c:pt>
                <c:pt idx="70">
                  <c:v>0.897119341563786</c:v>
                </c:pt>
                <c:pt idx="71">
                  <c:v>0.938271604938274</c:v>
                </c:pt>
                <c:pt idx="72">
                  <c:v>0.0869565217391305</c:v>
                </c:pt>
                <c:pt idx="73">
                  <c:v>0.882352941176471</c:v>
                </c:pt>
                <c:pt idx="74">
                  <c:v>0.0702702702702703</c:v>
                </c:pt>
                <c:pt idx="75">
                  <c:v>0.0</c:v>
                </c:pt>
                <c:pt idx="76">
                  <c:v>0.1</c:v>
                </c:pt>
                <c:pt idx="77">
                  <c:v>0.896551724137927</c:v>
                </c:pt>
                <c:pt idx="78">
                  <c:v>0.913043478260872</c:v>
                </c:pt>
                <c:pt idx="79">
                  <c:v>0.129310344827586</c:v>
                </c:pt>
                <c:pt idx="80">
                  <c:v>0.0</c:v>
                </c:pt>
                <c:pt idx="81">
                  <c:v>0.862068965517239</c:v>
                </c:pt>
                <c:pt idx="82">
                  <c:v>0.92156862745098</c:v>
                </c:pt>
                <c:pt idx="83">
                  <c:v>0.0238095238095238</c:v>
                </c:pt>
                <c:pt idx="84">
                  <c:v>0.162921348314607</c:v>
                </c:pt>
                <c:pt idx="85">
                  <c:v>0.0666666666666667</c:v>
                </c:pt>
                <c:pt idx="86">
                  <c:v>0.101010101010101</c:v>
                </c:pt>
                <c:pt idx="87">
                  <c:v>0.970588235294118</c:v>
                </c:pt>
                <c:pt idx="88">
                  <c:v>0.108108108108108</c:v>
                </c:pt>
                <c:pt idx="89">
                  <c:v>0.0724637681159423</c:v>
                </c:pt>
                <c:pt idx="90">
                  <c:v>0.1875</c:v>
                </c:pt>
                <c:pt idx="91">
                  <c:v>0.126984126984127</c:v>
                </c:pt>
                <c:pt idx="92">
                  <c:v>0.876712328767123</c:v>
                </c:pt>
                <c:pt idx="93">
                  <c:v>0.923976608187134</c:v>
                </c:pt>
                <c:pt idx="94">
                  <c:v>0.0898876404494382</c:v>
                </c:pt>
                <c:pt idx="95">
                  <c:v>0.147058823529412</c:v>
                </c:pt>
                <c:pt idx="96">
                  <c:v>0.938775510204087</c:v>
                </c:pt>
                <c:pt idx="97">
                  <c:v>0.931034482758621</c:v>
                </c:pt>
                <c:pt idx="98">
                  <c:v>0.860465116279072</c:v>
                </c:pt>
                <c:pt idx="99">
                  <c:v>0.110429447852761</c:v>
                </c:pt>
                <c:pt idx="100">
                  <c:v>0.894736842105263</c:v>
                </c:pt>
                <c:pt idx="101">
                  <c:v>0.117647058823529</c:v>
                </c:pt>
                <c:pt idx="102">
                  <c:v>0.0825688073394501</c:v>
                </c:pt>
                <c:pt idx="103">
                  <c:v>0.816666666666666</c:v>
                </c:pt>
                <c:pt idx="104">
                  <c:v>0.901315789473684</c:v>
                </c:pt>
                <c:pt idx="105">
                  <c:v>0.904306220095692</c:v>
                </c:pt>
                <c:pt idx="106">
                  <c:v>0.108108108108108</c:v>
                </c:pt>
                <c:pt idx="107">
                  <c:v>0.0965909090909094</c:v>
                </c:pt>
                <c:pt idx="108">
                  <c:v>0.857142857142859</c:v>
                </c:pt>
                <c:pt idx="109">
                  <c:v>0.111111111111111</c:v>
                </c:pt>
                <c:pt idx="110">
                  <c:v>0.0972222222222222</c:v>
                </c:pt>
                <c:pt idx="111">
                  <c:v>0.0591397849462369</c:v>
                </c:pt>
                <c:pt idx="112">
                  <c:v>0.0652173913043478</c:v>
                </c:pt>
                <c:pt idx="113">
                  <c:v>0.0934579439252342</c:v>
                </c:pt>
                <c:pt idx="114">
                  <c:v>0.879310344827586</c:v>
                </c:pt>
                <c:pt idx="115">
                  <c:v>0.126984126984127</c:v>
                </c:pt>
                <c:pt idx="116">
                  <c:v>0.0740740740740741</c:v>
                </c:pt>
                <c:pt idx="117">
                  <c:v>0.915789473684213</c:v>
                </c:pt>
                <c:pt idx="118">
                  <c:v>0.227272727272727</c:v>
                </c:pt>
                <c:pt idx="119">
                  <c:v>0.960474308300396</c:v>
                </c:pt>
                <c:pt idx="120">
                  <c:v>0.722543352601158</c:v>
                </c:pt>
                <c:pt idx="121">
                  <c:v>0.923076923076923</c:v>
                </c:pt>
                <c:pt idx="122">
                  <c:v>0.935344827586208</c:v>
                </c:pt>
                <c:pt idx="123">
                  <c:v>0.855932203389833</c:v>
                </c:pt>
                <c:pt idx="124">
                  <c:v>0.914285714285715</c:v>
                </c:pt>
                <c:pt idx="125">
                  <c:v>0.897959183673472</c:v>
                </c:pt>
                <c:pt idx="126">
                  <c:v>0.0769230769230769</c:v>
                </c:pt>
                <c:pt idx="127">
                  <c:v>0.0947368421052642</c:v>
                </c:pt>
                <c:pt idx="128">
                  <c:v>0.072289156626506</c:v>
                </c:pt>
                <c:pt idx="129">
                  <c:v>0.0416666666666667</c:v>
                </c:pt>
                <c:pt idx="130">
                  <c:v>0.075</c:v>
                </c:pt>
                <c:pt idx="131">
                  <c:v>0.915555555555556</c:v>
                </c:pt>
                <c:pt idx="132">
                  <c:v>0.917808219178087</c:v>
                </c:pt>
                <c:pt idx="133">
                  <c:v>0.8125</c:v>
                </c:pt>
                <c:pt idx="134">
                  <c:v>0.0</c:v>
                </c:pt>
                <c:pt idx="135">
                  <c:v>0.125</c:v>
                </c:pt>
                <c:pt idx="136">
                  <c:v>0.871428571428576</c:v>
                </c:pt>
                <c:pt idx="137">
                  <c:v>0.960000000000002</c:v>
                </c:pt>
                <c:pt idx="138">
                  <c:v>0.927710843373498</c:v>
                </c:pt>
                <c:pt idx="139">
                  <c:v>0.16</c:v>
                </c:pt>
                <c:pt idx="140">
                  <c:v>0.927007299270075</c:v>
                </c:pt>
                <c:pt idx="141">
                  <c:v>0.678571428571432</c:v>
                </c:pt>
                <c:pt idx="142">
                  <c:v>0.135593220338983</c:v>
                </c:pt>
                <c:pt idx="143">
                  <c:v>0.931818181818182</c:v>
                </c:pt>
                <c:pt idx="144">
                  <c:v>0.913580246913582</c:v>
                </c:pt>
                <c:pt idx="145">
                  <c:v>0.917197452229303</c:v>
                </c:pt>
                <c:pt idx="146">
                  <c:v>0.0697674418604654</c:v>
                </c:pt>
                <c:pt idx="147">
                  <c:v>0.113695090439277</c:v>
                </c:pt>
                <c:pt idx="148">
                  <c:v>0.104477611940298</c:v>
                </c:pt>
                <c:pt idx="149">
                  <c:v>0.0738255033557047</c:v>
                </c:pt>
                <c:pt idx="150">
                  <c:v>0.0</c:v>
                </c:pt>
                <c:pt idx="151">
                  <c:v>0.894117647058824</c:v>
                </c:pt>
                <c:pt idx="152">
                  <c:v>0.144444444444445</c:v>
                </c:pt>
                <c:pt idx="153">
                  <c:v>0.886075949367089</c:v>
                </c:pt>
                <c:pt idx="154">
                  <c:v>0.895833333333334</c:v>
                </c:pt>
                <c:pt idx="155">
                  <c:v>0.910569105691054</c:v>
                </c:pt>
                <c:pt idx="156">
                  <c:v>0.905405405405406</c:v>
                </c:pt>
                <c:pt idx="157">
                  <c:v>0.116279069767442</c:v>
                </c:pt>
                <c:pt idx="158">
                  <c:v>0.895161290322582</c:v>
                </c:pt>
                <c:pt idx="159">
                  <c:v>0.1</c:v>
                </c:pt>
                <c:pt idx="160">
                  <c:v>0.0930232558139535</c:v>
                </c:pt>
                <c:pt idx="161">
                  <c:v>0.129032258064516</c:v>
                </c:pt>
                <c:pt idx="162">
                  <c:v>0.172413793103449</c:v>
                </c:pt>
                <c:pt idx="163">
                  <c:v>0.0853658536585366</c:v>
                </c:pt>
                <c:pt idx="164">
                  <c:v>0.895522388059699</c:v>
                </c:pt>
                <c:pt idx="165">
                  <c:v>0.927536231884055</c:v>
                </c:pt>
                <c:pt idx="166">
                  <c:v>0.888297872340428</c:v>
                </c:pt>
                <c:pt idx="167">
                  <c:v>0.946428571428575</c:v>
                </c:pt>
                <c:pt idx="168">
                  <c:v>0.769230769230768</c:v>
                </c:pt>
                <c:pt idx="169">
                  <c:v>0.903225806451615</c:v>
                </c:pt>
                <c:pt idx="170">
                  <c:v>0.953271028037385</c:v>
                </c:pt>
                <c:pt idx="171">
                  <c:v>0.948051948051948</c:v>
                </c:pt>
                <c:pt idx="172">
                  <c:v>0.921348314606742</c:v>
                </c:pt>
                <c:pt idx="173">
                  <c:v>0.958333333333334</c:v>
                </c:pt>
                <c:pt idx="174">
                  <c:v>0.0416666666666667</c:v>
                </c:pt>
                <c:pt idx="175">
                  <c:v>0.673076923076923</c:v>
                </c:pt>
                <c:pt idx="176">
                  <c:v>0.908366533864542</c:v>
                </c:pt>
                <c:pt idx="177">
                  <c:v>0.943396226415097</c:v>
                </c:pt>
                <c:pt idx="178">
                  <c:v>0.826086956521739</c:v>
                </c:pt>
                <c:pt idx="179">
                  <c:v>0.0681818181818182</c:v>
                </c:pt>
                <c:pt idx="180">
                  <c:v>0.84848484848485</c:v>
                </c:pt>
                <c:pt idx="181">
                  <c:v>0.15</c:v>
                </c:pt>
                <c:pt idx="182">
                  <c:v>0.0476190476190476</c:v>
                </c:pt>
                <c:pt idx="183">
                  <c:v>0.142857142857143</c:v>
                </c:pt>
                <c:pt idx="184">
                  <c:v>0.0652173913043478</c:v>
                </c:pt>
                <c:pt idx="185">
                  <c:v>0.0574712643678161</c:v>
                </c:pt>
                <c:pt idx="186">
                  <c:v>0.944444444444446</c:v>
                </c:pt>
                <c:pt idx="187">
                  <c:v>0.88888888888889</c:v>
                </c:pt>
                <c:pt idx="188">
                  <c:v>0.911111111111111</c:v>
                </c:pt>
                <c:pt idx="189">
                  <c:v>0.131147540983606</c:v>
                </c:pt>
                <c:pt idx="190">
                  <c:v>0.90625</c:v>
                </c:pt>
                <c:pt idx="191">
                  <c:v>0.2</c:v>
                </c:pt>
                <c:pt idx="192">
                  <c:v>0.123711340206186</c:v>
                </c:pt>
                <c:pt idx="193">
                  <c:v>0.166666666666667</c:v>
                </c:pt>
                <c:pt idx="194">
                  <c:v>0.82758620689655</c:v>
                </c:pt>
                <c:pt idx="195">
                  <c:v>0.0666666666666667</c:v>
                </c:pt>
                <c:pt idx="196">
                  <c:v>0.166666666666667</c:v>
                </c:pt>
                <c:pt idx="197">
                  <c:v>0.125</c:v>
                </c:pt>
                <c:pt idx="198">
                  <c:v>0.89344262295082</c:v>
                </c:pt>
                <c:pt idx="199">
                  <c:v>0.806451612903228</c:v>
                </c:pt>
                <c:pt idx="200">
                  <c:v>0.923076923076923</c:v>
                </c:pt>
                <c:pt idx="201">
                  <c:v>0.475</c:v>
                </c:pt>
                <c:pt idx="202">
                  <c:v>0.560344827586208</c:v>
                </c:pt>
                <c:pt idx="203">
                  <c:v>0.80281690140845</c:v>
                </c:pt>
                <c:pt idx="204">
                  <c:v>0.470588235294119</c:v>
                </c:pt>
                <c:pt idx="205">
                  <c:v>0.584905660377359</c:v>
                </c:pt>
                <c:pt idx="206">
                  <c:v>0.521739130434785</c:v>
                </c:pt>
                <c:pt idx="207">
                  <c:v>0.790697674418608</c:v>
                </c:pt>
                <c:pt idx="208">
                  <c:v>0.68421052631579</c:v>
                </c:pt>
                <c:pt idx="209">
                  <c:v>0.692307692307694</c:v>
                </c:pt>
                <c:pt idx="210">
                  <c:v>0.5625</c:v>
                </c:pt>
                <c:pt idx="211">
                  <c:v>0.625000000000002</c:v>
                </c:pt>
                <c:pt idx="212">
                  <c:v>0.59677419354839</c:v>
                </c:pt>
                <c:pt idx="213">
                  <c:v>0.5</c:v>
                </c:pt>
                <c:pt idx="214">
                  <c:v>0.486725663716815</c:v>
                </c:pt>
                <c:pt idx="215">
                  <c:v>0.434782608695654</c:v>
                </c:pt>
                <c:pt idx="216">
                  <c:v>0.5</c:v>
                </c:pt>
                <c:pt idx="217">
                  <c:v>0.5</c:v>
                </c:pt>
                <c:pt idx="218">
                  <c:v>0.342857142857143</c:v>
                </c:pt>
                <c:pt idx="219">
                  <c:v>0.528571428571429</c:v>
                </c:pt>
                <c:pt idx="220">
                  <c:v>0.5</c:v>
                </c:pt>
                <c:pt idx="221">
                  <c:v>0.536144578313253</c:v>
                </c:pt>
                <c:pt idx="222">
                  <c:v>0.585714285714283</c:v>
                </c:pt>
                <c:pt idx="223">
                  <c:v>0.589285714285714</c:v>
                </c:pt>
                <c:pt idx="224">
                  <c:v>0.579831932773113</c:v>
                </c:pt>
                <c:pt idx="225">
                  <c:v>0.588235294117645</c:v>
                </c:pt>
                <c:pt idx="226">
                  <c:v>0.433962264150946</c:v>
                </c:pt>
                <c:pt idx="227">
                  <c:v>0.537037037037037</c:v>
                </c:pt>
                <c:pt idx="228">
                  <c:v>0.495934959349594</c:v>
                </c:pt>
                <c:pt idx="229">
                  <c:v>0.5625</c:v>
                </c:pt>
                <c:pt idx="230">
                  <c:v>0.458333333333333</c:v>
                </c:pt>
                <c:pt idx="231">
                  <c:v>0.677419354838711</c:v>
                </c:pt>
                <c:pt idx="232">
                  <c:v>0.5</c:v>
                </c:pt>
                <c:pt idx="233">
                  <c:v>0.560975609756099</c:v>
                </c:pt>
                <c:pt idx="234">
                  <c:v>0.484848484848486</c:v>
                </c:pt>
                <c:pt idx="235">
                  <c:v>0.514970059880239</c:v>
                </c:pt>
                <c:pt idx="236">
                  <c:v>0.52</c:v>
                </c:pt>
                <c:pt idx="237">
                  <c:v>0.468531468531469</c:v>
                </c:pt>
                <c:pt idx="238">
                  <c:v>0.589285714285714</c:v>
                </c:pt>
                <c:pt idx="239">
                  <c:v>0.46</c:v>
                </c:pt>
                <c:pt idx="240">
                  <c:v>0.513636363636364</c:v>
                </c:pt>
                <c:pt idx="241">
                  <c:v>0.508333333333333</c:v>
                </c:pt>
                <c:pt idx="242">
                  <c:v>0.480769230769231</c:v>
                </c:pt>
                <c:pt idx="243">
                  <c:v>0.222222222222222</c:v>
                </c:pt>
                <c:pt idx="244">
                  <c:v>0.652173913043484</c:v>
                </c:pt>
                <c:pt idx="245">
                  <c:v>0.433333333333333</c:v>
                </c:pt>
                <c:pt idx="246">
                  <c:v>0.481481481481482</c:v>
                </c:pt>
                <c:pt idx="247">
                  <c:v>0.465517241379311</c:v>
                </c:pt>
                <c:pt idx="248">
                  <c:v>0.444444444444444</c:v>
                </c:pt>
                <c:pt idx="249">
                  <c:v>0.536585365853654</c:v>
                </c:pt>
                <c:pt idx="250">
                  <c:v>0.485714285714288</c:v>
                </c:pt>
                <c:pt idx="251">
                  <c:v>0.553191489361702</c:v>
                </c:pt>
                <c:pt idx="252">
                  <c:v>0.476923076923078</c:v>
                </c:pt>
                <c:pt idx="253">
                  <c:v>0.677419354838711</c:v>
                </c:pt>
                <c:pt idx="254">
                  <c:v>0.529032258064516</c:v>
                </c:pt>
                <c:pt idx="255">
                  <c:v>0.584615384615385</c:v>
                </c:pt>
                <c:pt idx="256">
                  <c:v>0.5</c:v>
                </c:pt>
                <c:pt idx="257">
                  <c:v>0.944444444444446</c:v>
                </c:pt>
                <c:pt idx="258">
                  <c:v>0.578947368421053</c:v>
                </c:pt>
                <c:pt idx="259">
                  <c:v>0.503267973856205</c:v>
                </c:pt>
                <c:pt idx="260">
                  <c:v>0.566666666666667</c:v>
                </c:pt>
                <c:pt idx="261">
                  <c:v>0.574074074074078</c:v>
                </c:pt>
                <c:pt idx="262">
                  <c:v>0.483333333333333</c:v>
                </c:pt>
                <c:pt idx="263">
                  <c:v>0.5</c:v>
                </c:pt>
                <c:pt idx="264">
                  <c:v>0.5</c:v>
                </c:pt>
                <c:pt idx="265">
                  <c:v>0.578431372549022</c:v>
                </c:pt>
                <c:pt idx="266">
                  <c:v>0.575000000000002</c:v>
                </c:pt>
                <c:pt idx="267">
                  <c:v>0.538461538461538</c:v>
                </c:pt>
                <c:pt idx="268">
                  <c:v>0.544444444444446</c:v>
                </c:pt>
                <c:pt idx="269">
                  <c:v>0.46511627906977</c:v>
                </c:pt>
                <c:pt idx="270">
                  <c:v>0.534482758620688</c:v>
                </c:pt>
                <c:pt idx="271">
                  <c:v>0.462962962962965</c:v>
                </c:pt>
                <c:pt idx="272">
                  <c:v>0.476635514018692</c:v>
                </c:pt>
                <c:pt idx="273">
                  <c:v>0.707317073170732</c:v>
                </c:pt>
                <c:pt idx="274">
                  <c:v>0.473684210526316</c:v>
                </c:pt>
                <c:pt idx="275">
                  <c:v>0.333333333333333</c:v>
                </c:pt>
                <c:pt idx="276">
                  <c:v>0.588785046728972</c:v>
                </c:pt>
                <c:pt idx="277">
                  <c:v>0.538461538461538</c:v>
                </c:pt>
                <c:pt idx="278">
                  <c:v>0.521739130434785</c:v>
                </c:pt>
                <c:pt idx="279">
                  <c:v>0.490196078431372</c:v>
                </c:pt>
                <c:pt idx="280">
                  <c:v>0.548494983277592</c:v>
                </c:pt>
                <c:pt idx="281">
                  <c:v>0.352941176470588</c:v>
                </c:pt>
                <c:pt idx="282">
                  <c:v>0.57638888888889</c:v>
                </c:pt>
                <c:pt idx="283">
                  <c:v>0.863636363636363</c:v>
                </c:pt>
                <c:pt idx="284">
                  <c:v>0.750000000000002</c:v>
                </c:pt>
                <c:pt idx="285">
                  <c:v>0.348837209302326</c:v>
                </c:pt>
                <c:pt idx="286">
                  <c:v>0.928571428571429</c:v>
                </c:pt>
                <c:pt idx="287">
                  <c:v>0.468085106382979</c:v>
                </c:pt>
                <c:pt idx="288">
                  <c:v>0.727272727272727</c:v>
                </c:pt>
                <c:pt idx="289">
                  <c:v>0.5</c:v>
                </c:pt>
                <c:pt idx="290">
                  <c:v>0.491803278688525</c:v>
                </c:pt>
                <c:pt idx="291">
                  <c:v>0.517241379310345</c:v>
                </c:pt>
                <c:pt idx="292">
                  <c:v>0.5</c:v>
                </c:pt>
                <c:pt idx="293">
                  <c:v>0.438095238095238</c:v>
                </c:pt>
                <c:pt idx="294">
                  <c:v>0.578313253012047</c:v>
                </c:pt>
                <c:pt idx="295">
                  <c:v>0.629629629629634</c:v>
                </c:pt>
                <c:pt idx="296">
                  <c:v>0.489583333333333</c:v>
                </c:pt>
                <c:pt idx="297">
                  <c:v>0.4</c:v>
                </c:pt>
                <c:pt idx="298">
                  <c:v>0.571428571428575</c:v>
                </c:pt>
                <c:pt idx="299">
                  <c:v>0.56043956043956</c:v>
                </c:pt>
                <c:pt idx="300">
                  <c:v>0.600000000000002</c:v>
                </c:pt>
                <c:pt idx="301">
                  <c:v>0.483333333333333</c:v>
                </c:pt>
                <c:pt idx="302">
                  <c:v>0.521739130434785</c:v>
                </c:pt>
                <c:pt idx="303">
                  <c:v>0.476190476190477</c:v>
                </c:pt>
                <c:pt idx="304">
                  <c:v>0.456140350877193</c:v>
                </c:pt>
                <c:pt idx="305">
                  <c:v>0.55</c:v>
                </c:pt>
                <c:pt idx="306">
                  <c:v>0.631578947368423</c:v>
                </c:pt>
                <c:pt idx="307">
                  <c:v>0.459016393442624</c:v>
                </c:pt>
                <c:pt idx="308">
                  <c:v>0.5</c:v>
                </c:pt>
                <c:pt idx="309">
                  <c:v>0.645161290322585</c:v>
                </c:pt>
                <c:pt idx="310">
                  <c:v>0.745762711864407</c:v>
                </c:pt>
                <c:pt idx="311">
                  <c:v>0.875000000000002</c:v>
                </c:pt>
                <c:pt idx="312">
                  <c:v>0.45</c:v>
                </c:pt>
                <c:pt idx="313">
                  <c:v>0.518518518518519</c:v>
                </c:pt>
                <c:pt idx="314">
                  <c:v>0.617021276595749</c:v>
                </c:pt>
                <c:pt idx="315">
                  <c:v>0.469565217391304</c:v>
                </c:pt>
                <c:pt idx="316">
                  <c:v>0.561904761904762</c:v>
                </c:pt>
                <c:pt idx="317">
                  <c:v>0.4</c:v>
                </c:pt>
                <c:pt idx="318">
                  <c:v>0.465753424657534</c:v>
                </c:pt>
                <c:pt idx="319">
                  <c:v>0.58</c:v>
                </c:pt>
                <c:pt idx="320">
                  <c:v>0.547008547008549</c:v>
                </c:pt>
                <c:pt idx="321">
                  <c:v>0.44</c:v>
                </c:pt>
                <c:pt idx="322">
                  <c:v>0.430232558139535</c:v>
                </c:pt>
                <c:pt idx="323">
                  <c:v>0.655172413793108</c:v>
                </c:pt>
                <c:pt idx="324">
                  <c:v>0.617647058823534</c:v>
                </c:pt>
                <c:pt idx="325">
                  <c:v>0.575757575757576</c:v>
                </c:pt>
                <c:pt idx="326">
                  <c:v>0.573529411764707</c:v>
                </c:pt>
                <c:pt idx="327">
                  <c:v>0.636363636363639</c:v>
                </c:pt>
                <c:pt idx="328">
                  <c:v>0.452054794520548</c:v>
                </c:pt>
                <c:pt idx="329">
                  <c:v>0.741935483870967</c:v>
                </c:pt>
                <c:pt idx="330">
                  <c:v>0.857142857142859</c:v>
                </c:pt>
                <c:pt idx="331">
                  <c:v>0.894736842105263</c:v>
                </c:pt>
                <c:pt idx="332">
                  <c:v>0.525641025641028</c:v>
                </c:pt>
                <c:pt idx="333">
                  <c:v>0.544444444444446</c:v>
                </c:pt>
                <c:pt idx="334">
                  <c:v>0.436018957345974</c:v>
                </c:pt>
                <c:pt idx="335">
                  <c:v>0.457142857142858</c:v>
                </c:pt>
                <c:pt idx="336">
                  <c:v>0.391304347826088</c:v>
                </c:pt>
                <c:pt idx="337">
                  <c:v>0.415094339622643</c:v>
                </c:pt>
                <c:pt idx="338">
                  <c:v>0.551470588235293</c:v>
                </c:pt>
                <c:pt idx="339">
                  <c:v>0.531400966183577</c:v>
                </c:pt>
                <c:pt idx="340">
                  <c:v>0.497175141242938</c:v>
                </c:pt>
                <c:pt idx="341">
                  <c:v>0.618181818181822</c:v>
                </c:pt>
                <c:pt idx="342">
                  <c:v>0.521739130434785</c:v>
                </c:pt>
                <c:pt idx="343">
                  <c:v>0.537313432835821</c:v>
                </c:pt>
                <c:pt idx="344">
                  <c:v>0.56043956043956</c:v>
                </c:pt>
                <c:pt idx="345">
                  <c:v>0.519230769230765</c:v>
                </c:pt>
                <c:pt idx="346">
                  <c:v>0.519230769230765</c:v>
                </c:pt>
                <c:pt idx="347">
                  <c:v>0.540540540540541</c:v>
                </c:pt>
                <c:pt idx="348">
                  <c:v>0.487179487179489</c:v>
                </c:pt>
                <c:pt idx="349">
                  <c:v>0.517006802721088</c:v>
                </c:pt>
                <c:pt idx="350">
                  <c:v>0.604651162790699</c:v>
                </c:pt>
                <c:pt idx="351">
                  <c:v>0.625000000000002</c:v>
                </c:pt>
                <c:pt idx="352">
                  <c:v>0.45360824742268</c:v>
                </c:pt>
                <c:pt idx="353">
                  <c:v>0.568181818181821</c:v>
                </c:pt>
                <c:pt idx="354">
                  <c:v>0.358208955223881</c:v>
                </c:pt>
                <c:pt idx="355">
                  <c:v>0.588235294117645</c:v>
                </c:pt>
                <c:pt idx="356">
                  <c:v>0.50354609929078</c:v>
                </c:pt>
                <c:pt idx="357">
                  <c:v>0.428571428571429</c:v>
                </c:pt>
                <c:pt idx="358">
                  <c:v>0.666666666666668</c:v>
                </c:pt>
                <c:pt idx="359">
                  <c:v>0.275862068965518</c:v>
                </c:pt>
                <c:pt idx="360">
                  <c:v>0.545454545454545</c:v>
                </c:pt>
                <c:pt idx="361">
                  <c:v>0.470588235294119</c:v>
                </c:pt>
                <c:pt idx="362">
                  <c:v>0.5</c:v>
                </c:pt>
                <c:pt idx="363">
                  <c:v>0.625000000000002</c:v>
                </c:pt>
                <c:pt idx="364">
                  <c:v>0.593023255813951</c:v>
                </c:pt>
                <c:pt idx="365">
                  <c:v>0.494117647058824</c:v>
                </c:pt>
                <c:pt idx="366">
                  <c:v>0.523809523809525</c:v>
                </c:pt>
                <c:pt idx="367">
                  <c:v>0.517857142857143</c:v>
                </c:pt>
                <c:pt idx="368">
                  <c:v>0.512820512820515</c:v>
                </c:pt>
                <c:pt idx="369">
                  <c:v>0.538461538461538</c:v>
                </c:pt>
                <c:pt idx="370">
                  <c:v>0.529411764705882</c:v>
                </c:pt>
                <c:pt idx="371">
                  <c:v>0.511363636363636</c:v>
                </c:pt>
                <c:pt idx="372">
                  <c:v>0.526315789473684</c:v>
                </c:pt>
                <c:pt idx="373">
                  <c:v>0.569832402234637</c:v>
                </c:pt>
                <c:pt idx="374">
                  <c:v>0.551724137931035</c:v>
                </c:pt>
                <c:pt idx="375">
                  <c:v>0.384615384615385</c:v>
                </c:pt>
                <c:pt idx="376">
                  <c:v>0.56</c:v>
                </c:pt>
                <c:pt idx="377">
                  <c:v>0.600000000000002</c:v>
                </c:pt>
                <c:pt idx="378">
                  <c:v>0.526315789473684</c:v>
                </c:pt>
                <c:pt idx="379">
                  <c:v>0.555555555555556</c:v>
                </c:pt>
                <c:pt idx="380">
                  <c:v>0.413793103448276</c:v>
                </c:pt>
                <c:pt idx="381">
                  <c:v>0.5</c:v>
                </c:pt>
                <c:pt idx="382">
                  <c:v>0.685714285714286</c:v>
                </c:pt>
                <c:pt idx="383">
                  <c:v>0.466666666666667</c:v>
                </c:pt>
                <c:pt idx="384">
                  <c:v>0.483333333333333</c:v>
                </c:pt>
                <c:pt idx="385">
                  <c:v>0.454545454545454</c:v>
                </c:pt>
                <c:pt idx="386">
                  <c:v>0.529411764705882</c:v>
                </c:pt>
                <c:pt idx="387">
                  <c:v>0.444444444444444</c:v>
                </c:pt>
                <c:pt idx="388">
                  <c:v>0.515151515151515</c:v>
                </c:pt>
                <c:pt idx="389">
                  <c:v>0.5</c:v>
                </c:pt>
                <c:pt idx="390">
                  <c:v>0.600000000000002</c:v>
                </c:pt>
                <c:pt idx="391">
                  <c:v>0.571428571428575</c:v>
                </c:pt>
                <c:pt idx="392">
                  <c:v>0.523809523809525</c:v>
                </c:pt>
                <c:pt idx="393">
                  <c:v>0.625000000000002</c:v>
                </c:pt>
                <c:pt idx="394">
                  <c:v>0.5</c:v>
                </c:pt>
                <c:pt idx="395">
                  <c:v>0.547770700636943</c:v>
                </c:pt>
                <c:pt idx="396">
                  <c:v>0.592592592592593</c:v>
                </c:pt>
                <c:pt idx="397">
                  <c:v>0.440677966101695</c:v>
                </c:pt>
                <c:pt idx="398">
                  <c:v>0.416666666666667</c:v>
                </c:pt>
                <c:pt idx="399">
                  <c:v>0.543478260869565</c:v>
                </c:pt>
                <c:pt idx="400">
                  <c:v>0.5</c:v>
                </c:pt>
                <c:pt idx="401">
                  <c:v>0.506024096385545</c:v>
                </c:pt>
                <c:pt idx="402">
                  <c:v>0.611111111111112</c:v>
                </c:pt>
                <c:pt idx="403">
                  <c:v>0.504347826086955</c:v>
                </c:pt>
                <c:pt idx="404">
                  <c:v>0.233333333333334</c:v>
                </c:pt>
                <c:pt idx="405">
                  <c:v>0.45</c:v>
                </c:pt>
                <c:pt idx="406">
                  <c:v>0.489361702127662</c:v>
                </c:pt>
                <c:pt idx="407">
                  <c:v>0.666666666666668</c:v>
                </c:pt>
                <c:pt idx="408">
                  <c:v>0.36</c:v>
                </c:pt>
                <c:pt idx="409">
                  <c:v>0.530612244897955</c:v>
                </c:pt>
                <c:pt idx="410">
                  <c:v>0.588235294117645</c:v>
                </c:pt>
                <c:pt idx="411">
                  <c:v>0.865168539325843</c:v>
                </c:pt>
                <c:pt idx="412">
                  <c:v>0.578947368421053</c:v>
                </c:pt>
                <c:pt idx="413">
                  <c:v>0.454545454545454</c:v>
                </c:pt>
                <c:pt idx="414">
                  <c:v>0.545454545454545</c:v>
                </c:pt>
                <c:pt idx="415">
                  <c:v>0.511111111111111</c:v>
                </c:pt>
                <c:pt idx="416">
                  <c:v>0.260869565217392</c:v>
                </c:pt>
                <c:pt idx="417">
                  <c:v>0.548387096774195</c:v>
                </c:pt>
                <c:pt idx="418">
                  <c:v>0.655172413793108</c:v>
                </c:pt>
                <c:pt idx="419">
                  <c:v>0.347826086956523</c:v>
                </c:pt>
                <c:pt idx="420">
                  <c:v>0.396825396825398</c:v>
                </c:pt>
                <c:pt idx="421">
                  <c:v>0.380952380952382</c:v>
                </c:pt>
                <c:pt idx="422">
                  <c:v>0.464285714285714</c:v>
                </c:pt>
                <c:pt idx="423">
                  <c:v>0.553846153846154</c:v>
                </c:pt>
                <c:pt idx="424">
                  <c:v>0.537931034482759</c:v>
                </c:pt>
                <c:pt idx="425">
                  <c:v>0.604166666666666</c:v>
                </c:pt>
                <c:pt idx="426">
                  <c:v>0.481481481481482</c:v>
                </c:pt>
                <c:pt idx="427">
                  <c:v>0.363636363636364</c:v>
                </c:pt>
                <c:pt idx="428">
                  <c:v>0.46</c:v>
                </c:pt>
                <c:pt idx="429">
                  <c:v>0.5</c:v>
                </c:pt>
                <c:pt idx="430">
                  <c:v>0.666666666666668</c:v>
                </c:pt>
                <c:pt idx="431">
                  <c:v>0.455882352941176</c:v>
                </c:pt>
                <c:pt idx="432">
                  <c:v>0.59375</c:v>
                </c:pt>
                <c:pt idx="433">
                  <c:v>0.454545454545454</c:v>
                </c:pt>
                <c:pt idx="434">
                  <c:v>0.560606060606061</c:v>
                </c:pt>
                <c:pt idx="435">
                  <c:v>0.740740740740741</c:v>
                </c:pt>
                <c:pt idx="436">
                  <c:v>0.594594594594596</c:v>
                </c:pt>
                <c:pt idx="437">
                  <c:v>0.565217391304348</c:v>
                </c:pt>
                <c:pt idx="438">
                  <c:v>0.517241379310345</c:v>
                </c:pt>
                <c:pt idx="439">
                  <c:v>0.473684210526316</c:v>
                </c:pt>
                <c:pt idx="440">
                  <c:v>0.60869565217392</c:v>
                </c:pt>
                <c:pt idx="441">
                  <c:v>0.604166666666666</c:v>
                </c:pt>
                <c:pt idx="442">
                  <c:v>0.600000000000002</c:v>
                </c:pt>
                <c:pt idx="443">
                  <c:v>0.392857142857144</c:v>
                </c:pt>
                <c:pt idx="444">
                  <c:v>0.545454545454545</c:v>
                </c:pt>
                <c:pt idx="445">
                  <c:v>0.394160583941608</c:v>
                </c:pt>
                <c:pt idx="446">
                  <c:v>0.465517241379311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702376"/>
        <c:axId val="2098707096"/>
      </c:scatterChart>
      <c:valAx>
        <c:axId val="2098702376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707096"/>
        <c:crosses val="autoZero"/>
        <c:crossBetween val="midCat"/>
        <c:majorUnit val="2.0E7"/>
        <c:minorUnit val="4.0E6"/>
      </c:valAx>
      <c:valAx>
        <c:axId val="2098707096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702376"/>
        <c:crosses val="autoZero"/>
        <c:crossBetween val="midCat"/>
        <c:majorUnit val="0.1"/>
        <c:minorUnit val="0.02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</a:t>
            </a:r>
            <a:r>
              <a:rPr lang="en-US" b="0" baseline="0" dirty="0" smtClean="0"/>
              <a:t> mapping of chromosome 9 in S30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641970615741998"/>
          <c:y val="0.125230830521185"/>
          <c:w val="0.797733882402631"/>
          <c:h val="0.800210676790401"/>
        </c:manualLayout>
      </c:layout>
      <c:scatterChart>
        <c:scatterStyle val="lineMarker"/>
        <c:varyColors val="0"/>
        <c:ser>
          <c:idx val="0"/>
          <c:order val="0"/>
          <c:tx>
            <c:strRef>
              <c:f>'EOH4-1'!$J$1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7"/>
          </c:marker>
          <c:xVal>
            <c:numRef>
              <c:f>'EOH4-1'!$B$2:$B$438</c:f>
              <c:numCache>
                <c:formatCode>_(* #,##0_);_(* \(#,##0\);_(* "-"??_);_(@_)</c:formatCode>
                <c:ptCount val="437"/>
                <c:pt idx="0">
                  <c:v>334337.0</c:v>
                </c:pt>
                <c:pt idx="1">
                  <c:v>370199.0</c:v>
                </c:pt>
                <c:pt idx="2">
                  <c:v>370244.0</c:v>
                </c:pt>
                <c:pt idx="3">
                  <c:v>377111.0</c:v>
                </c:pt>
                <c:pt idx="4">
                  <c:v>390512.0</c:v>
                </c:pt>
                <c:pt idx="5">
                  <c:v>421032.0</c:v>
                </c:pt>
                <c:pt idx="6">
                  <c:v>441952.0</c:v>
                </c:pt>
                <c:pt idx="7">
                  <c:v>1.056728E6</c:v>
                </c:pt>
                <c:pt idx="8">
                  <c:v>2.718498E6</c:v>
                </c:pt>
                <c:pt idx="9">
                  <c:v>4.285986E6</c:v>
                </c:pt>
                <c:pt idx="10">
                  <c:v>4.57668E6</c:v>
                </c:pt>
                <c:pt idx="11">
                  <c:v>4.8603E6</c:v>
                </c:pt>
                <c:pt idx="12">
                  <c:v>5.467955E6</c:v>
                </c:pt>
                <c:pt idx="13">
                  <c:v>5.765648E6</c:v>
                </c:pt>
                <c:pt idx="14">
                  <c:v>6.53301E6</c:v>
                </c:pt>
                <c:pt idx="15">
                  <c:v>7.174673E6</c:v>
                </c:pt>
                <c:pt idx="16">
                  <c:v>7.174773E6</c:v>
                </c:pt>
                <c:pt idx="17">
                  <c:v>7.799606E6</c:v>
                </c:pt>
                <c:pt idx="18">
                  <c:v>7.799653E6</c:v>
                </c:pt>
                <c:pt idx="19">
                  <c:v>8.518052E6</c:v>
                </c:pt>
                <c:pt idx="20">
                  <c:v>1.2694255E7</c:v>
                </c:pt>
                <c:pt idx="21">
                  <c:v>1.2698471E7</c:v>
                </c:pt>
                <c:pt idx="22">
                  <c:v>1.3150531E7</c:v>
                </c:pt>
                <c:pt idx="23">
                  <c:v>1.3176312E7</c:v>
                </c:pt>
                <c:pt idx="24">
                  <c:v>1.4720361E7</c:v>
                </c:pt>
                <c:pt idx="25">
                  <c:v>1.4722477E7</c:v>
                </c:pt>
                <c:pt idx="26">
                  <c:v>1.4770658E7</c:v>
                </c:pt>
                <c:pt idx="27">
                  <c:v>1.4775853E7</c:v>
                </c:pt>
                <c:pt idx="28">
                  <c:v>1.4775859E7</c:v>
                </c:pt>
                <c:pt idx="29">
                  <c:v>1.4776027E7</c:v>
                </c:pt>
                <c:pt idx="30">
                  <c:v>1.480171E7</c:v>
                </c:pt>
                <c:pt idx="31">
                  <c:v>1.4859296E7</c:v>
                </c:pt>
                <c:pt idx="32">
                  <c:v>1.501741E7</c:v>
                </c:pt>
                <c:pt idx="33">
                  <c:v>1.548687E7</c:v>
                </c:pt>
                <c:pt idx="34">
                  <c:v>1.5784631E7</c:v>
                </c:pt>
                <c:pt idx="35">
                  <c:v>1.6436647E7</c:v>
                </c:pt>
                <c:pt idx="36">
                  <c:v>1.877581E7</c:v>
                </c:pt>
                <c:pt idx="37">
                  <c:v>1.8829952E7</c:v>
                </c:pt>
                <c:pt idx="38">
                  <c:v>1.9032907E7</c:v>
                </c:pt>
                <c:pt idx="39">
                  <c:v>1.9058921E7</c:v>
                </c:pt>
                <c:pt idx="40">
                  <c:v>1.9093287E7</c:v>
                </c:pt>
                <c:pt idx="41">
                  <c:v>1.9341045E7</c:v>
                </c:pt>
                <c:pt idx="42">
                  <c:v>1.935723E7</c:v>
                </c:pt>
                <c:pt idx="43">
                  <c:v>1.9370108E7</c:v>
                </c:pt>
                <c:pt idx="44">
                  <c:v>1.9376255E7</c:v>
                </c:pt>
                <c:pt idx="45">
                  <c:v>1.9376258E7</c:v>
                </c:pt>
                <c:pt idx="46">
                  <c:v>1.9622268E7</c:v>
                </c:pt>
                <c:pt idx="47">
                  <c:v>2.076487E7</c:v>
                </c:pt>
                <c:pt idx="48">
                  <c:v>2.1216864E7</c:v>
                </c:pt>
                <c:pt idx="49">
                  <c:v>2.1216908E7</c:v>
                </c:pt>
                <c:pt idx="50">
                  <c:v>2.121691E7</c:v>
                </c:pt>
                <c:pt idx="51">
                  <c:v>2.1216934E7</c:v>
                </c:pt>
                <c:pt idx="52">
                  <c:v>2.1217022E7</c:v>
                </c:pt>
                <c:pt idx="53">
                  <c:v>2.1217111E7</c:v>
                </c:pt>
                <c:pt idx="54">
                  <c:v>2.1217166E7</c:v>
                </c:pt>
                <c:pt idx="55">
                  <c:v>2.1227622E7</c:v>
                </c:pt>
                <c:pt idx="56">
                  <c:v>2.1239447E7</c:v>
                </c:pt>
                <c:pt idx="57">
                  <c:v>2.1304803E7</c:v>
                </c:pt>
                <c:pt idx="58">
                  <c:v>2.1333254E7</c:v>
                </c:pt>
                <c:pt idx="59">
                  <c:v>2.1368036E7</c:v>
                </c:pt>
                <c:pt idx="60">
                  <c:v>2.1816758E7</c:v>
                </c:pt>
                <c:pt idx="61">
                  <c:v>2.2447655E7</c:v>
                </c:pt>
                <c:pt idx="62">
                  <c:v>2.7197368E7</c:v>
                </c:pt>
                <c:pt idx="63">
                  <c:v>2.720287E7</c:v>
                </c:pt>
                <c:pt idx="64">
                  <c:v>2.7205021E7</c:v>
                </c:pt>
                <c:pt idx="65">
                  <c:v>2.721358E7</c:v>
                </c:pt>
                <c:pt idx="66">
                  <c:v>2.7284708E7</c:v>
                </c:pt>
                <c:pt idx="67">
                  <c:v>2.7296705E7</c:v>
                </c:pt>
                <c:pt idx="68">
                  <c:v>2.7455135E7</c:v>
                </c:pt>
                <c:pt idx="69">
                  <c:v>2.7455584E7</c:v>
                </c:pt>
                <c:pt idx="70">
                  <c:v>3.2542204E7</c:v>
                </c:pt>
                <c:pt idx="71">
                  <c:v>3.3026572E7</c:v>
                </c:pt>
                <c:pt idx="72">
                  <c:v>3.3387047E7</c:v>
                </c:pt>
                <c:pt idx="73">
                  <c:v>3.3618497E7</c:v>
                </c:pt>
                <c:pt idx="74">
                  <c:v>3.3625082E7</c:v>
                </c:pt>
                <c:pt idx="75">
                  <c:v>3.3625185E7</c:v>
                </c:pt>
                <c:pt idx="76">
                  <c:v>3.4256347E7</c:v>
                </c:pt>
                <c:pt idx="77">
                  <c:v>3.4257095E7</c:v>
                </c:pt>
                <c:pt idx="78">
                  <c:v>3.4310927E7</c:v>
                </c:pt>
                <c:pt idx="79">
                  <c:v>3.431102E7</c:v>
                </c:pt>
                <c:pt idx="80">
                  <c:v>3.4371788E7</c:v>
                </c:pt>
                <c:pt idx="81">
                  <c:v>3.4379692E7</c:v>
                </c:pt>
                <c:pt idx="82">
                  <c:v>3.4397545E7</c:v>
                </c:pt>
                <c:pt idx="83">
                  <c:v>3.4647802E7</c:v>
                </c:pt>
                <c:pt idx="84">
                  <c:v>3.4649442E7</c:v>
                </c:pt>
                <c:pt idx="85">
                  <c:v>3.4661994E7</c:v>
                </c:pt>
                <c:pt idx="86">
                  <c:v>3.509188E7</c:v>
                </c:pt>
                <c:pt idx="87">
                  <c:v>3.509302E7</c:v>
                </c:pt>
                <c:pt idx="88">
                  <c:v>3.5558262E7</c:v>
                </c:pt>
                <c:pt idx="89">
                  <c:v>3.5606884E7</c:v>
                </c:pt>
                <c:pt idx="90">
                  <c:v>3.5616583E7</c:v>
                </c:pt>
                <c:pt idx="91">
                  <c:v>3.5870001E7</c:v>
                </c:pt>
                <c:pt idx="92">
                  <c:v>3.5870225E7</c:v>
                </c:pt>
                <c:pt idx="93">
                  <c:v>3.5957355E7</c:v>
                </c:pt>
                <c:pt idx="94">
                  <c:v>3.5957669E7</c:v>
                </c:pt>
                <c:pt idx="95">
                  <c:v>3.5958047E7</c:v>
                </c:pt>
                <c:pt idx="96">
                  <c:v>3.6105264E7</c:v>
                </c:pt>
                <c:pt idx="97">
                  <c:v>3.6110063E7</c:v>
                </c:pt>
                <c:pt idx="98">
                  <c:v>3.6169598E7</c:v>
                </c:pt>
                <c:pt idx="99">
                  <c:v>3.6219881E7</c:v>
                </c:pt>
                <c:pt idx="100">
                  <c:v>3.7707441E7</c:v>
                </c:pt>
                <c:pt idx="101">
                  <c:v>3.7780831E7</c:v>
                </c:pt>
                <c:pt idx="102">
                  <c:v>3.839594E7</c:v>
                </c:pt>
                <c:pt idx="103">
                  <c:v>3.8396065E7</c:v>
                </c:pt>
                <c:pt idx="104">
                  <c:v>3.8396388E7</c:v>
                </c:pt>
                <c:pt idx="105">
                  <c:v>3.8396502E7</c:v>
                </c:pt>
                <c:pt idx="106">
                  <c:v>3.8615698E7</c:v>
                </c:pt>
                <c:pt idx="107">
                  <c:v>3.9103775E7</c:v>
                </c:pt>
                <c:pt idx="108">
                  <c:v>3.9171471E7</c:v>
                </c:pt>
                <c:pt idx="109">
                  <c:v>4.0503123E7</c:v>
                </c:pt>
                <c:pt idx="110">
                  <c:v>4.0610136E7</c:v>
                </c:pt>
                <c:pt idx="111">
                  <c:v>4.0715869E7</c:v>
                </c:pt>
                <c:pt idx="112">
                  <c:v>4.0715882E7</c:v>
                </c:pt>
                <c:pt idx="113">
                  <c:v>4.0715896E7</c:v>
                </c:pt>
                <c:pt idx="114">
                  <c:v>4.0772563E7</c:v>
                </c:pt>
                <c:pt idx="115">
                  <c:v>4.196274E7</c:v>
                </c:pt>
                <c:pt idx="116">
                  <c:v>4.3627428E7</c:v>
                </c:pt>
                <c:pt idx="117">
                  <c:v>6.7281745E7</c:v>
                </c:pt>
                <c:pt idx="118">
                  <c:v>7.0999315E7</c:v>
                </c:pt>
                <c:pt idx="119">
                  <c:v>7.1843023E7</c:v>
                </c:pt>
                <c:pt idx="120">
                  <c:v>7.2897434E7</c:v>
                </c:pt>
                <c:pt idx="121">
                  <c:v>7.3376414E7</c:v>
                </c:pt>
                <c:pt idx="122">
                  <c:v>7.3442724E7</c:v>
                </c:pt>
                <c:pt idx="123">
                  <c:v>7.4622853E7</c:v>
                </c:pt>
                <c:pt idx="124">
                  <c:v>7.4622941E7</c:v>
                </c:pt>
                <c:pt idx="125">
                  <c:v>7.7397519E7</c:v>
                </c:pt>
                <c:pt idx="126">
                  <c:v>7.7407636E7</c:v>
                </c:pt>
                <c:pt idx="127">
                  <c:v>7.7436641E7</c:v>
                </c:pt>
                <c:pt idx="128">
                  <c:v>7.7442616E7</c:v>
                </c:pt>
                <c:pt idx="129">
                  <c:v>7.7681193E7</c:v>
                </c:pt>
                <c:pt idx="130">
                  <c:v>7.775251E7</c:v>
                </c:pt>
                <c:pt idx="131">
                  <c:v>7.8790153E7</c:v>
                </c:pt>
                <c:pt idx="132">
                  <c:v>7.8803512E7</c:v>
                </c:pt>
                <c:pt idx="133">
                  <c:v>7.8969059E7</c:v>
                </c:pt>
                <c:pt idx="134">
                  <c:v>7.9946961E7</c:v>
                </c:pt>
                <c:pt idx="135">
                  <c:v>8.2006446E7</c:v>
                </c:pt>
                <c:pt idx="136">
                  <c:v>8.4532697E7</c:v>
                </c:pt>
                <c:pt idx="137">
                  <c:v>8.6284178E7</c:v>
                </c:pt>
                <c:pt idx="138">
                  <c:v>8.6468715E7</c:v>
                </c:pt>
                <c:pt idx="139">
                  <c:v>8.6900369E7</c:v>
                </c:pt>
                <c:pt idx="140">
                  <c:v>8.6900926E7</c:v>
                </c:pt>
                <c:pt idx="141">
                  <c:v>8.6917301E7</c:v>
                </c:pt>
                <c:pt idx="142">
                  <c:v>8.8959938E7</c:v>
                </c:pt>
                <c:pt idx="143">
                  <c:v>9.0500405E7</c:v>
                </c:pt>
                <c:pt idx="144">
                  <c:v>9.0501448E7</c:v>
                </c:pt>
                <c:pt idx="145">
                  <c:v>9.0502458E7</c:v>
                </c:pt>
                <c:pt idx="146">
                  <c:v>9.0503451E7</c:v>
                </c:pt>
                <c:pt idx="147">
                  <c:v>9.0746033E7</c:v>
                </c:pt>
                <c:pt idx="148">
                  <c:v>9.106386E7</c:v>
                </c:pt>
                <c:pt idx="149">
                  <c:v>9.1262387E7</c:v>
                </c:pt>
                <c:pt idx="150">
                  <c:v>9.1262522E7</c:v>
                </c:pt>
                <c:pt idx="151">
                  <c:v>9.3606309E7</c:v>
                </c:pt>
                <c:pt idx="152">
                  <c:v>9.3637015E7</c:v>
                </c:pt>
                <c:pt idx="153">
                  <c:v>9.3641175E7</c:v>
                </c:pt>
                <c:pt idx="154">
                  <c:v>9.3641193E7</c:v>
                </c:pt>
                <c:pt idx="155">
                  <c:v>9.3641199E7</c:v>
                </c:pt>
                <c:pt idx="156">
                  <c:v>9.4486688E7</c:v>
                </c:pt>
                <c:pt idx="157">
                  <c:v>9.4487066E7</c:v>
                </c:pt>
                <c:pt idx="158">
                  <c:v>9.5068046E7</c:v>
                </c:pt>
                <c:pt idx="159">
                  <c:v>9.5279985E7</c:v>
                </c:pt>
                <c:pt idx="160">
                  <c:v>9.5284982E7</c:v>
                </c:pt>
                <c:pt idx="161">
                  <c:v>9.5599839E7</c:v>
                </c:pt>
                <c:pt idx="162">
                  <c:v>9.5608658E7</c:v>
                </c:pt>
                <c:pt idx="163">
                  <c:v>9.5993215E7</c:v>
                </c:pt>
                <c:pt idx="164">
                  <c:v>9.6080637E7</c:v>
                </c:pt>
                <c:pt idx="165">
                  <c:v>9.6209943E7</c:v>
                </c:pt>
                <c:pt idx="166">
                  <c:v>9.6214928E7</c:v>
                </c:pt>
                <c:pt idx="167">
                  <c:v>9.6238578E7</c:v>
                </c:pt>
                <c:pt idx="168">
                  <c:v>9.7063628E7</c:v>
                </c:pt>
                <c:pt idx="169">
                  <c:v>9.7221463E7</c:v>
                </c:pt>
                <c:pt idx="170">
                  <c:v>9.8209594E7</c:v>
                </c:pt>
                <c:pt idx="171">
                  <c:v>9.8238358E7</c:v>
                </c:pt>
                <c:pt idx="172">
                  <c:v>9.9064425E7</c:v>
                </c:pt>
                <c:pt idx="173">
                  <c:v>9.9699485E7</c:v>
                </c:pt>
                <c:pt idx="174">
                  <c:v>1.00071728E8</c:v>
                </c:pt>
                <c:pt idx="175">
                  <c:v>1.00074446E8</c:v>
                </c:pt>
                <c:pt idx="176">
                  <c:v>1.00087345E8</c:v>
                </c:pt>
                <c:pt idx="177">
                  <c:v>1.00105735E8</c:v>
                </c:pt>
                <c:pt idx="178">
                  <c:v>1.00122291E8</c:v>
                </c:pt>
                <c:pt idx="179">
                  <c:v>1.00139161E8</c:v>
                </c:pt>
                <c:pt idx="180">
                  <c:v>1.00139182E8</c:v>
                </c:pt>
                <c:pt idx="181">
                  <c:v>1.00234756E8</c:v>
                </c:pt>
                <c:pt idx="182">
                  <c:v>1.00616583E8</c:v>
                </c:pt>
                <c:pt idx="183">
                  <c:v>1.00675816E8</c:v>
                </c:pt>
                <c:pt idx="184">
                  <c:v>1.00823084E8</c:v>
                </c:pt>
                <c:pt idx="185">
                  <c:v>1.00823135E8</c:v>
                </c:pt>
                <c:pt idx="186">
                  <c:v>1.00843417E8</c:v>
                </c:pt>
                <c:pt idx="187">
                  <c:v>1.00895443E8</c:v>
                </c:pt>
                <c:pt idx="188">
                  <c:v>1.00971348E8</c:v>
                </c:pt>
                <c:pt idx="189">
                  <c:v>1.0099143E8</c:v>
                </c:pt>
                <c:pt idx="190">
                  <c:v>1.00995758E8</c:v>
                </c:pt>
                <c:pt idx="191">
                  <c:v>1.01056122E8</c:v>
                </c:pt>
                <c:pt idx="192">
                  <c:v>1.0106858E8</c:v>
                </c:pt>
                <c:pt idx="193">
                  <c:v>1.01748234E8</c:v>
                </c:pt>
                <c:pt idx="194">
                  <c:v>1.01748356E8</c:v>
                </c:pt>
                <c:pt idx="195">
                  <c:v>1.02595069E8</c:v>
                </c:pt>
                <c:pt idx="196">
                  <c:v>1.04152846E8</c:v>
                </c:pt>
                <c:pt idx="197">
                  <c:v>1.04239321E8</c:v>
                </c:pt>
                <c:pt idx="198">
                  <c:v>1.04324545E8</c:v>
                </c:pt>
                <c:pt idx="199">
                  <c:v>1.04432873E8</c:v>
                </c:pt>
                <c:pt idx="200">
                  <c:v>1.04433034E8</c:v>
                </c:pt>
                <c:pt idx="201">
                  <c:v>1.04433235E8</c:v>
                </c:pt>
                <c:pt idx="202">
                  <c:v>1.04449098E8</c:v>
                </c:pt>
                <c:pt idx="203">
                  <c:v>1.07266596E8</c:v>
                </c:pt>
                <c:pt idx="204">
                  <c:v>1.07266774E8</c:v>
                </c:pt>
                <c:pt idx="205">
                  <c:v>1.07266844E8</c:v>
                </c:pt>
                <c:pt idx="206">
                  <c:v>1.07266943E8</c:v>
                </c:pt>
                <c:pt idx="207">
                  <c:v>1.07267304E8</c:v>
                </c:pt>
                <c:pt idx="208">
                  <c:v>1.07331504E8</c:v>
                </c:pt>
                <c:pt idx="209">
                  <c:v>1.07360826E8</c:v>
                </c:pt>
                <c:pt idx="210">
                  <c:v>1.07360851E8</c:v>
                </c:pt>
                <c:pt idx="211">
                  <c:v>1.07360922E8</c:v>
                </c:pt>
                <c:pt idx="212">
                  <c:v>1.07361129E8</c:v>
                </c:pt>
                <c:pt idx="213">
                  <c:v>1.07361599E8</c:v>
                </c:pt>
                <c:pt idx="214">
                  <c:v>1.07367008E8</c:v>
                </c:pt>
                <c:pt idx="215">
                  <c:v>1.07367813E8</c:v>
                </c:pt>
                <c:pt idx="216">
                  <c:v>1.07380177E8</c:v>
                </c:pt>
                <c:pt idx="217">
                  <c:v>1.07380215E8</c:v>
                </c:pt>
                <c:pt idx="218">
                  <c:v>1.07380414E8</c:v>
                </c:pt>
                <c:pt idx="219">
                  <c:v>1.07456933E8</c:v>
                </c:pt>
                <c:pt idx="220">
                  <c:v>1.07457532E8</c:v>
                </c:pt>
                <c:pt idx="221">
                  <c:v>1.07562804E8</c:v>
                </c:pt>
                <c:pt idx="222">
                  <c:v>1.0969282E8</c:v>
                </c:pt>
                <c:pt idx="223">
                  <c:v>1.10084328E8</c:v>
                </c:pt>
                <c:pt idx="224">
                  <c:v>1.11641825E8</c:v>
                </c:pt>
                <c:pt idx="225">
                  <c:v>1.1165162E8</c:v>
                </c:pt>
                <c:pt idx="226">
                  <c:v>1.11653574E8</c:v>
                </c:pt>
                <c:pt idx="227">
                  <c:v>1.11656228E8</c:v>
                </c:pt>
                <c:pt idx="228">
                  <c:v>1.11688828E8</c:v>
                </c:pt>
                <c:pt idx="229">
                  <c:v>1.11911927E8</c:v>
                </c:pt>
                <c:pt idx="230">
                  <c:v>1.11936788E8</c:v>
                </c:pt>
                <c:pt idx="231">
                  <c:v>1.11956599E8</c:v>
                </c:pt>
                <c:pt idx="232">
                  <c:v>1.12625187E8</c:v>
                </c:pt>
                <c:pt idx="233">
                  <c:v>1.12963504E8</c:v>
                </c:pt>
                <c:pt idx="234">
                  <c:v>1.1300642E8</c:v>
                </c:pt>
                <c:pt idx="235">
                  <c:v>1.13261483E8</c:v>
                </c:pt>
                <c:pt idx="236">
                  <c:v>1.13637854E8</c:v>
                </c:pt>
                <c:pt idx="237">
                  <c:v>1.14359624E8</c:v>
                </c:pt>
                <c:pt idx="238">
                  <c:v>1.14371322E8</c:v>
                </c:pt>
                <c:pt idx="239">
                  <c:v>1.14371493E8</c:v>
                </c:pt>
                <c:pt idx="240">
                  <c:v>1.14411945E8</c:v>
                </c:pt>
                <c:pt idx="241">
                  <c:v>1.14462322E8</c:v>
                </c:pt>
                <c:pt idx="242">
                  <c:v>1.14464487E8</c:v>
                </c:pt>
                <c:pt idx="243">
                  <c:v>1.14468966E8</c:v>
                </c:pt>
                <c:pt idx="244">
                  <c:v>1.14476748E8</c:v>
                </c:pt>
                <c:pt idx="245">
                  <c:v>1.14484783E8</c:v>
                </c:pt>
                <c:pt idx="246">
                  <c:v>1.14490229E8</c:v>
                </c:pt>
                <c:pt idx="247">
                  <c:v>1.1452163E8</c:v>
                </c:pt>
                <c:pt idx="248">
                  <c:v>1.15580008E8</c:v>
                </c:pt>
                <c:pt idx="249">
                  <c:v>1.1559861E8</c:v>
                </c:pt>
                <c:pt idx="250">
                  <c:v>1.15600827E8</c:v>
                </c:pt>
                <c:pt idx="251">
                  <c:v>1.15652836E8</c:v>
                </c:pt>
                <c:pt idx="252">
                  <c:v>1.15652881E8</c:v>
                </c:pt>
                <c:pt idx="253">
                  <c:v>1.15818949E8</c:v>
                </c:pt>
                <c:pt idx="254">
                  <c:v>1.15918306E8</c:v>
                </c:pt>
                <c:pt idx="255">
                  <c:v>1.15925104E8</c:v>
                </c:pt>
                <c:pt idx="256">
                  <c:v>1.15931692E8</c:v>
                </c:pt>
                <c:pt idx="257">
                  <c:v>1.15931703E8</c:v>
                </c:pt>
                <c:pt idx="258">
                  <c:v>1.15950706E8</c:v>
                </c:pt>
                <c:pt idx="259">
                  <c:v>1.15968797E8</c:v>
                </c:pt>
                <c:pt idx="260">
                  <c:v>1.16132275E8</c:v>
                </c:pt>
                <c:pt idx="261">
                  <c:v>1.1627988E8</c:v>
                </c:pt>
                <c:pt idx="262">
                  <c:v>1.16346118E8</c:v>
                </c:pt>
                <c:pt idx="263">
                  <c:v>1.16346236E8</c:v>
                </c:pt>
                <c:pt idx="264">
                  <c:v>1.16356373E8</c:v>
                </c:pt>
                <c:pt idx="265">
                  <c:v>1.16356529E8</c:v>
                </c:pt>
                <c:pt idx="266">
                  <c:v>1.16356776E8</c:v>
                </c:pt>
                <c:pt idx="267">
                  <c:v>1.16856481E8</c:v>
                </c:pt>
                <c:pt idx="268">
                  <c:v>1.16859852E8</c:v>
                </c:pt>
                <c:pt idx="269">
                  <c:v>1.16931099E8</c:v>
                </c:pt>
                <c:pt idx="270">
                  <c:v>1.16940594E8</c:v>
                </c:pt>
                <c:pt idx="271">
                  <c:v>1.16973273E8</c:v>
                </c:pt>
                <c:pt idx="272">
                  <c:v>1.17002517E8</c:v>
                </c:pt>
                <c:pt idx="273">
                  <c:v>1.17050998E8</c:v>
                </c:pt>
                <c:pt idx="274">
                  <c:v>1.17068919E8</c:v>
                </c:pt>
                <c:pt idx="275">
                  <c:v>1.17186677E8</c:v>
                </c:pt>
                <c:pt idx="276">
                  <c:v>1.17554791E8</c:v>
                </c:pt>
                <c:pt idx="277">
                  <c:v>1.17792583E8</c:v>
                </c:pt>
                <c:pt idx="278">
                  <c:v>1.17797597E8</c:v>
                </c:pt>
                <c:pt idx="279">
                  <c:v>1.17804544E8</c:v>
                </c:pt>
                <c:pt idx="280">
                  <c:v>1.17822133E8</c:v>
                </c:pt>
                <c:pt idx="281">
                  <c:v>1.19106881E8</c:v>
                </c:pt>
                <c:pt idx="282">
                  <c:v>1.23170733E8</c:v>
                </c:pt>
                <c:pt idx="283">
                  <c:v>1.23220829E8</c:v>
                </c:pt>
                <c:pt idx="284">
                  <c:v>1.23291036E8</c:v>
                </c:pt>
                <c:pt idx="285">
                  <c:v>1.23301346E8</c:v>
                </c:pt>
                <c:pt idx="286">
                  <c:v>1.24906456E8</c:v>
                </c:pt>
                <c:pt idx="287">
                  <c:v>1.24914613E8</c:v>
                </c:pt>
                <c:pt idx="288">
                  <c:v>1.25239253E8</c:v>
                </c:pt>
                <c:pt idx="289">
                  <c:v>1.25315557E8</c:v>
                </c:pt>
                <c:pt idx="290">
                  <c:v>1.25315778E8</c:v>
                </c:pt>
                <c:pt idx="291">
                  <c:v>1.25316033E8</c:v>
                </c:pt>
                <c:pt idx="292">
                  <c:v>1.25316042E8</c:v>
                </c:pt>
                <c:pt idx="293">
                  <c:v>1.25316179E8</c:v>
                </c:pt>
                <c:pt idx="294">
                  <c:v>1.2531635E8</c:v>
                </c:pt>
                <c:pt idx="295">
                  <c:v>1.25330125E8</c:v>
                </c:pt>
                <c:pt idx="296">
                  <c:v>1.25330739E8</c:v>
                </c:pt>
                <c:pt idx="297">
                  <c:v>1.25390874E8</c:v>
                </c:pt>
                <c:pt idx="298">
                  <c:v>1.25391026E8</c:v>
                </c:pt>
                <c:pt idx="299">
                  <c:v>1.25391409E8</c:v>
                </c:pt>
                <c:pt idx="300">
                  <c:v>1.25424507E8</c:v>
                </c:pt>
                <c:pt idx="301">
                  <c:v>1.25562651E8</c:v>
                </c:pt>
                <c:pt idx="302">
                  <c:v>1.26128211E8</c:v>
                </c:pt>
                <c:pt idx="303">
                  <c:v>1.26128253E8</c:v>
                </c:pt>
                <c:pt idx="304">
                  <c:v>1.26132919E8</c:v>
                </c:pt>
                <c:pt idx="305">
                  <c:v>1.26133497E8</c:v>
                </c:pt>
                <c:pt idx="306">
                  <c:v>1.26220114E8</c:v>
                </c:pt>
                <c:pt idx="307">
                  <c:v>1.26520068E8</c:v>
                </c:pt>
                <c:pt idx="308">
                  <c:v>1.26783433E8</c:v>
                </c:pt>
                <c:pt idx="309">
                  <c:v>1.27177161E8</c:v>
                </c:pt>
                <c:pt idx="310">
                  <c:v>1.27566378E8</c:v>
                </c:pt>
                <c:pt idx="311">
                  <c:v>1.27764305E8</c:v>
                </c:pt>
                <c:pt idx="312">
                  <c:v>1.29854199E8</c:v>
                </c:pt>
                <c:pt idx="313">
                  <c:v>1.2993702E8</c:v>
                </c:pt>
                <c:pt idx="314">
                  <c:v>1.30242166E8</c:v>
                </c:pt>
                <c:pt idx="315">
                  <c:v>1.30475011E8</c:v>
                </c:pt>
                <c:pt idx="316">
                  <c:v>1.30477768E8</c:v>
                </c:pt>
                <c:pt idx="317">
                  <c:v>1.30493513E8</c:v>
                </c:pt>
                <c:pt idx="318">
                  <c:v>1.30495633E8</c:v>
                </c:pt>
                <c:pt idx="319">
                  <c:v>1.30586688E8</c:v>
                </c:pt>
                <c:pt idx="320">
                  <c:v>1.31088076E8</c:v>
                </c:pt>
                <c:pt idx="321">
                  <c:v>1.31110892E8</c:v>
                </c:pt>
                <c:pt idx="322">
                  <c:v>1.31186401E8</c:v>
                </c:pt>
                <c:pt idx="323">
                  <c:v>1.31196695E8</c:v>
                </c:pt>
                <c:pt idx="324">
                  <c:v>1.31196704E8</c:v>
                </c:pt>
                <c:pt idx="325">
                  <c:v>1.31285955E8</c:v>
                </c:pt>
                <c:pt idx="326">
                  <c:v>1.31303522E8</c:v>
                </c:pt>
                <c:pt idx="327">
                  <c:v>1.31565554E8</c:v>
                </c:pt>
                <c:pt idx="328">
                  <c:v>1.31570178E8</c:v>
                </c:pt>
                <c:pt idx="329">
                  <c:v>1.31670457E8</c:v>
                </c:pt>
                <c:pt idx="330">
                  <c:v>1.31670919E8</c:v>
                </c:pt>
                <c:pt idx="331">
                  <c:v>1.31909736E8</c:v>
                </c:pt>
                <c:pt idx="332">
                  <c:v>1.32375432E8</c:v>
                </c:pt>
                <c:pt idx="333">
                  <c:v>1.323779E8</c:v>
                </c:pt>
                <c:pt idx="334">
                  <c:v>1.32631642E8</c:v>
                </c:pt>
                <c:pt idx="335">
                  <c:v>1.33511393E8</c:v>
                </c:pt>
                <c:pt idx="336">
                  <c:v>1.33755528E8</c:v>
                </c:pt>
                <c:pt idx="337">
                  <c:v>1.33760029E8</c:v>
                </c:pt>
                <c:pt idx="338">
                  <c:v>1.33761001E8</c:v>
                </c:pt>
                <c:pt idx="339">
                  <c:v>1.33901819E8</c:v>
                </c:pt>
                <c:pt idx="340">
                  <c:v>1.33911598E8</c:v>
                </c:pt>
                <c:pt idx="341">
                  <c:v>1.33927878E8</c:v>
                </c:pt>
                <c:pt idx="342">
                  <c:v>1.33928345E8</c:v>
                </c:pt>
                <c:pt idx="343">
                  <c:v>1.3396293E8</c:v>
                </c:pt>
                <c:pt idx="344">
                  <c:v>1.33963008E8</c:v>
                </c:pt>
                <c:pt idx="345">
                  <c:v>1.34183379E8</c:v>
                </c:pt>
                <c:pt idx="346">
                  <c:v>1.34183503E8</c:v>
                </c:pt>
                <c:pt idx="347">
                  <c:v>1.34321955E8</c:v>
                </c:pt>
                <c:pt idx="348">
                  <c:v>1.34334588E8</c:v>
                </c:pt>
                <c:pt idx="349">
                  <c:v>1.34350458E8</c:v>
                </c:pt>
                <c:pt idx="350">
                  <c:v>1.34351065E8</c:v>
                </c:pt>
                <c:pt idx="351">
                  <c:v>1.34351343E8</c:v>
                </c:pt>
                <c:pt idx="352">
                  <c:v>1.35073877E8</c:v>
                </c:pt>
                <c:pt idx="353">
                  <c:v>1.35374898E8</c:v>
                </c:pt>
                <c:pt idx="354">
                  <c:v>1.35763816E8</c:v>
                </c:pt>
                <c:pt idx="355">
                  <c:v>1.35779172E8</c:v>
                </c:pt>
                <c:pt idx="356">
                  <c:v>1.35982088E8</c:v>
                </c:pt>
                <c:pt idx="357">
                  <c:v>1.35983504E8</c:v>
                </c:pt>
                <c:pt idx="358">
                  <c:v>1.36004699E8</c:v>
                </c:pt>
                <c:pt idx="359">
                  <c:v>1.36031346E8</c:v>
                </c:pt>
                <c:pt idx="360">
                  <c:v>1.3608358E8</c:v>
                </c:pt>
                <c:pt idx="361">
                  <c:v>1.36131188E8</c:v>
                </c:pt>
                <c:pt idx="362">
                  <c:v>1.36131415E8</c:v>
                </c:pt>
                <c:pt idx="363">
                  <c:v>1.36131461E8</c:v>
                </c:pt>
                <c:pt idx="364">
                  <c:v>1.36131592E8</c:v>
                </c:pt>
                <c:pt idx="365">
                  <c:v>1.36132873E8</c:v>
                </c:pt>
                <c:pt idx="366">
                  <c:v>1.36324239E8</c:v>
                </c:pt>
                <c:pt idx="367">
                  <c:v>1.36412296E8</c:v>
                </c:pt>
                <c:pt idx="368">
                  <c:v>1.36518097E8</c:v>
                </c:pt>
                <c:pt idx="369">
                  <c:v>1.36561367E8</c:v>
                </c:pt>
                <c:pt idx="370">
                  <c:v>1.36599146E8</c:v>
                </c:pt>
                <c:pt idx="371">
                  <c:v>1.36643994E8</c:v>
                </c:pt>
                <c:pt idx="372">
                  <c:v>1.36654497E8</c:v>
                </c:pt>
                <c:pt idx="373">
                  <c:v>1.37707834E8</c:v>
                </c:pt>
                <c:pt idx="374">
                  <c:v>1.37775155E8</c:v>
                </c:pt>
                <c:pt idx="375">
                  <c:v>1.38392889E8</c:v>
                </c:pt>
                <c:pt idx="376">
                  <c:v>1.38440525E8</c:v>
                </c:pt>
                <c:pt idx="377">
                  <c:v>1.38440527E8</c:v>
                </c:pt>
                <c:pt idx="378">
                  <c:v>1.38440641E8</c:v>
                </c:pt>
                <c:pt idx="379">
                  <c:v>1.38515929E8</c:v>
                </c:pt>
                <c:pt idx="380">
                  <c:v>1.38515991E8</c:v>
                </c:pt>
                <c:pt idx="381">
                  <c:v>1.3851619E8</c:v>
                </c:pt>
                <c:pt idx="382">
                  <c:v>1.38645716E8</c:v>
                </c:pt>
                <c:pt idx="383">
                  <c:v>1.38662273E8</c:v>
                </c:pt>
                <c:pt idx="384">
                  <c:v>1.38669261E8</c:v>
                </c:pt>
                <c:pt idx="385">
                  <c:v>1.38831567E8</c:v>
                </c:pt>
                <c:pt idx="386">
                  <c:v>1.39100805E8</c:v>
                </c:pt>
                <c:pt idx="387">
                  <c:v>1.39110654E8</c:v>
                </c:pt>
                <c:pt idx="388">
                  <c:v>1.39265088E8</c:v>
                </c:pt>
                <c:pt idx="389">
                  <c:v>1.3926587E8</c:v>
                </c:pt>
                <c:pt idx="390">
                  <c:v>1.39266405E8</c:v>
                </c:pt>
                <c:pt idx="391">
                  <c:v>1.39266496E8</c:v>
                </c:pt>
                <c:pt idx="392">
                  <c:v>1.39270876E8</c:v>
                </c:pt>
                <c:pt idx="393">
                  <c:v>1.39275294E8</c:v>
                </c:pt>
                <c:pt idx="394">
                  <c:v>1.3927643E8</c:v>
                </c:pt>
                <c:pt idx="395">
                  <c:v>1.39279173E8</c:v>
                </c:pt>
                <c:pt idx="396">
                  <c:v>1.39311471E8</c:v>
                </c:pt>
                <c:pt idx="397">
                  <c:v>1.39407932E8</c:v>
                </c:pt>
                <c:pt idx="398">
                  <c:v>1.39564668E8</c:v>
                </c:pt>
                <c:pt idx="399">
                  <c:v>1.3956515E8</c:v>
                </c:pt>
                <c:pt idx="400">
                  <c:v>1.39621168E8</c:v>
                </c:pt>
                <c:pt idx="401">
                  <c:v>1.3963543E8</c:v>
                </c:pt>
                <c:pt idx="402">
                  <c:v>1.3965667E8</c:v>
                </c:pt>
                <c:pt idx="403">
                  <c:v>1.39657834E8</c:v>
                </c:pt>
                <c:pt idx="404">
                  <c:v>1.39693596E8</c:v>
                </c:pt>
                <c:pt idx="405">
                  <c:v>1.39699034E8</c:v>
                </c:pt>
                <c:pt idx="406">
                  <c:v>1.39739643E8</c:v>
                </c:pt>
                <c:pt idx="407">
                  <c:v>1.39744524E8</c:v>
                </c:pt>
                <c:pt idx="408">
                  <c:v>1.39752899E8</c:v>
                </c:pt>
                <c:pt idx="409">
                  <c:v>1.39820421E8</c:v>
                </c:pt>
                <c:pt idx="410">
                  <c:v>1.39904037E8</c:v>
                </c:pt>
                <c:pt idx="411">
                  <c:v>1.39905141E8</c:v>
                </c:pt>
                <c:pt idx="412">
                  <c:v>1.39906359E8</c:v>
                </c:pt>
                <c:pt idx="413">
                  <c:v>1.3991594E8</c:v>
                </c:pt>
                <c:pt idx="414">
                  <c:v>1.39945363E8</c:v>
                </c:pt>
                <c:pt idx="415">
                  <c:v>1.3997382E8</c:v>
                </c:pt>
                <c:pt idx="416">
                  <c:v>1.4000222E8</c:v>
                </c:pt>
                <c:pt idx="417">
                  <c:v>1.40002989E8</c:v>
                </c:pt>
                <c:pt idx="418">
                  <c:v>1.40006202E8</c:v>
                </c:pt>
                <c:pt idx="419">
                  <c:v>1.40006425E8</c:v>
                </c:pt>
                <c:pt idx="420">
                  <c:v>1.4000875E8</c:v>
                </c:pt>
                <c:pt idx="421">
                  <c:v>1.40100224E8</c:v>
                </c:pt>
                <c:pt idx="422">
                  <c:v>1.40108857E8</c:v>
                </c:pt>
                <c:pt idx="423">
                  <c:v>1.40110555E8</c:v>
                </c:pt>
                <c:pt idx="424">
                  <c:v>1.40127051E8</c:v>
                </c:pt>
                <c:pt idx="425">
                  <c:v>1.40127124E8</c:v>
                </c:pt>
                <c:pt idx="426">
                  <c:v>1.40128085E8</c:v>
                </c:pt>
                <c:pt idx="427">
                  <c:v>1.40611472E8</c:v>
                </c:pt>
                <c:pt idx="428">
                  <c:v>1.40777306E8</c:v>
                </c:pt>
                <c:pt idx="429">
                  <c:v>1.4077737E8</c:v>
                </c:pt>
                <c:pt idx="430">
                  <c:v>1.41016262E8</c:v>
                </c:pt>
                <c:pt idx="431">
                  <c:v>1.41071438E8</c:v>
                </c:pt>
                <c:pt idx="432">
                  <c:v>1.41071475E8</c:v>
                </c:pt>
              </c:numCache>
            </c:numRef>
          </c:xVal>
          <c:yVal>
            <c:numRef>
              <c:f>'EOH4-1'!$J$2:$J$438</c:f>
              <c:numCache>
                <c:formatCode>0.00</c:formatCode>
                <c:ptCount val="437"/>
                <c:pt idx="0">
                  <c:v>0.5</c:v>
                </c:pt>
                <c:pt idx="1">
                  <c:v>0.425925925925927</c:v>
                </c:pt>
                <c:pt idx="2">
                  <c:v>0.549382716049383</c:v>
                </c:pt>
                <c:pt idx="3">
                  <c:v>0.681818181818182</c:v>
                </c:pt>
                <c:pt idx="4">
                  <c:v>0.508196721311475</c:v>
                </c:pt>
                <c:pt idx="5">
                  <c:v>0.493392070484582</c:v>
                </c:pt>
                <c:pt idx="6">
                  <c:v>0.524229074889868</c:v>
                </c:pt>
                <c:pt idx="7">
                  <c:v>0.448979591836735</c:v>
                </c:pt>
                <c:pt idx="8">
                  <c:v>0.416666666666667</c:v>
                </c:pt>
                <c:pt idx="9">
                  <c:v>0.446666666666667</c:v>
                </c:pt>
                <c:pt idx="10">
                  <c:v>0.486394557823129</c:v>
                </c:pt>
                <c:pt idx="11">
                  <c:v>0.594202898550725</c:v>
                </c:pt>
                <c:pt idx="12">
                  <c:v>0.464285714285714</c:v>
                </c:pt>
                <c:pt idx="13">
                  <c:v>0.517632241813602</c:v>
                </c:pt>
                <c:pt idx="14">
                  <c:v>0.465608465608466</c:v>
                </c:pt>
                <c:pt idx="15">
                  <c:v>0.493403693931398</c:v>
                </c:pt>
                <c:pt idx="16">
                  <c:v>0.516778523489933</c:v>
                </c:pt>
                <c:pt idx="17">
                  <c:v>0.492957746478873</c:v>
                </c:pt>
                <c:pt idx="18">
                  <c:v>0.371428571428573</c:v>
                </c:pt>
                <c:pt idx="19">
                  <c:v>0.497058823529413</c:v>
                </c:pt>
                <c:pt idx="20">
                  <c:v>0.561403508771929</c:v>
                </c:pt>
                <c:pt idx="21">
                  <c:v>0.423645320197044</c:v>
                </c:pt>
                <c:pt idx="22">
                  <c:v>0.506578947368421</c:v>
                </c:pt>
                <c:pt idx="23">
                  <c:v>0.444444444444444</c:v>
                </c:pt>
                <c:pt idx="24">
                  <c:v>0.471590909090909</c:v>
                </c:pt>
                <c:pt idx="25">
                  <c:v>0.478947368421053</c:v>
                </c:pt>
                <c:pt idx="26">
                  <c:v>0.44311377245509</c:v>
                </c:pt>
                <c:pt idx="27">
                  <c:v>0.580357142857142</c:v>
                </c:pt>
                <c:pt idx="28">
                  <c:v>0.579365079365081</c:v>
                </c:pt>
                <c:pt idx="29">
                  <c:v>0.488372093023257</c:v>
                </c:pt>
                <c:pt idx="30">
                  <c:v>0.503703703703704</c:v>
                </c:pt>
                <c:pt idx="31">
                  <c:v>0.474308300395258</c:v>
                </c:pt>
                <c:pt idx="32">
                  <c:v>0.511111111111111</c:v>
                </c:pt>
                <c:pt idx="33">
                  <c:v>0.449579831932773</c:v>
                </c:pt>
                <c:pt idx="34">
                  <c:v>0.513513513513514</c:v>
                </c:pt>
                <c:pt idx="35">
                  <c:v>0.506437768240342</c:v>
                </c:pt>
                <c:pt idx="36">
                  <c:v>0.636363636363637</c:v>
                </c:pt>
                <c:pt idx="37">
                  <c:v>0.450980392156863</c:v>
                </c:pt>
                <c:pt idx="38">
                  <c:v>0.444444444444444</c:v>
                </c:pt>
                <c:pt idx="39">
                  <c:v>0.493055555555556</c:v>
                </c:pt>
                <c:pt idx="40">
                  <c:v>0.57377049180328</c:v>
                </c:pt>
                <c:pt idx="41">
                  <c:v>0.492307692307693</c:v>
                </c:pt>
                <c:pt idx="42">
                  <c:v>0.490909090909091</c:v>
                </c:pt>
                <c:pt idx="43">
                  <c:v>0.583333333333333</c:v>
                </c:pt>
                <c:pt idx="44">
                  <c:v>0.468571428571428</c:v>
                </c:pt>
                <c:pt idx="45">
                  <c:v>0.482758620689655</c:v>
                </c:pt>
                <c:pt idx="46">
                  <c:v>0.461538461538462</c:v>
                </c:pt>
                <c:pt idx="47">
                  <c:v>0.463503649635036</c:v>
                </c:pt>
                <c:pt idx="48">
                  <c:v>0.37530864197531</c:v>
                </c:pt>
                <c:pt idx="49">
                  <c:v>0.16504854368932</c:v>
                </c:pt>
                <c:pt idx="50">
                  <c:v>0.153225806451613</c:v>
                </c:pt>
                <c:pt idx="51">
                  <c:v>0.28952772073922</c:v>
                </c:pt>
                <c:pt idx="52">
                  <c:v>0.534</c:v>
                </c:pt>
                <c:pt idx="53">
                  <c:v>0.525943396226416</c:v>
                </c:pt>
                <c:pt idx="54">
                  <c:v>0.556756756756756</c:v>
                </c:pt>
                <c:pt idx="55">
                  <c:v>0.240938166311301</c:v>
                </c:pt>
                <c:pt idx="56">
                  <c:v>0.475322703113136</c:v>
                </c:pt>
                <c:pt idx="57">
                  <c:v>0.514976958525346</c:v>
                </c:pt>
                <c:pt idx="58">
                  <c:v>0.518</c:v>
                </c:pt>
                <c:pt idx="59">
                  <c:v>0.484848484848485</c:v>
                </c:pt>
                <c:pt idx="60">
                  <c:v>0.48888888888889</c:v>
                </c:pt>
                <c:pt idx="61">
                  <c:v>0.365079365079366</c:v>
                </c:pt>
                <c:pt idx="62">
                  <c:v>0.50709219858156</c:v>
                </c:pt>
                <c:pt idx="63">
                  <c:v>0.447643979057592</c:v>
                </c:pt>
                <c:pt idx="64">
                  <c:v>0.510067114093959</c:v>
                </c:pt>
                <c:pt idx="65">
                  <c:v>0.460431654676259</c:v>
                </c:pt>
                <c:pt idx="66">
                  <c:v>0.515570934256054</c:v>
                </c:pt>
                <c:pt idx="67">
                  <c:v>0.534883720930231</c:v>
                </c:pt>
                <c:pt idx="68">
                  <c:v>0.543956043956044</c:v>
                </c:pt>
                <c:pt idx="69">
                  <c:v>0.521505376344087</c:v>
                </c:pt>
                <c:pt idx="70">
                  <c:v>0.496621621621622</c:v>
                </c:pt>
                <c:pt idx="71">
                  <c:v>0.450261780104712</c:v>
                </c:pt>
                <c:pt idx="72">
                  <c:v>0.414473684210526</c:v>
                </c:pt>
                <c:pt idx="73">
                  <c:v>0.45679012345679</c:v>
                </c:pt>
                <c:pt idx="74">
                  <c:v>0.544303797468354</c:v>
                </c:pt>
                <c:pt idx="75">
                  <c:v>0.440944881889765</c:v>
                </c:pt>
                <c:pt idx="76">
                  <c:v>0.506329113924051</c:v>
                </c:pt>
                <c:pt idx="77">
                  <c:v>0.583941605839416</c:v>
                </c:pt>
                <c:pt idx="78">
                  <c:v>0.448598130841121</c:v>
                </c:pt>
                <c:pt idx="79">
                  <c:v>0.455621301775148</c:v>
                </c:pt>
                <c:pt idx="80">
                  <c:v>0.367816091954024</c:v>
                </c:pt>
                <c:pt idx="81">
                  <c:v>0.5</c:v>
                </c:pt>
                <c:pt idx="82">
                  <c:v>0.511194029850746</c:v>
                </c:pt>
                <c:pt idx="83">
                  <c:v>0.490196078431372</c:v>
                </c:pt>
                <c:pt idx="84">
                  <c:v>0.463855421686747</c:v>
                </c:pt>
                <c:pt idx="85">
                  <c:v>0.5</c:v>
                </c:pt>
                <c:pt idx="86">
                  <c:v>0.424242424242424</c:v>
                </c:pt>
                <c:pt idx="87">
                  <c:v>0.508474576271188</c:v>
                </c:pt>
                <c:pt idx="88">
                  <c:v>0.456310679611652</c:v>
                </c:pt>
                <c:pt idx="89">
                  <c:v>0.571428571428573</c:v>
                </c:pt>
                <c:pt idx="90">
                  <c:v>0.377777777777778</c:v>
                </c:pt>
                <c:pt idx="91">
                  <c:v>0.427083333333333</c:v>
                </c:pt>
                <c:pt idx="92">
                  <c:v>0.404761904761905</c:v>
                </c:pt>
                <c:pt idx="93">
                  <c:v>0.429203539823009</c:v>
                </c:pt>
                <c:pt idx="94">
                  <c:v>0.463157894736842</c:v>
                </c:pt>
                <c:pt idx="95">
                  <c:v>0.442105263157895</c:v>
                </c:pt>
                <c:pt idx="96">
                  <c:v>0.364130434782609</c:v>
                </c:pt>
                <c:pt idx="97">
                  <c:v>0.426229508196721</c:v>
                </c:pt>
                <c:pt idx="98">
                  <c:v>0.535714285714286</c:v>
                </c:pt>
                <c:pt idx="99">
                  <c:v>0.510344827586207</c:v>
                </c:pt>
                <c:pt idx="100">
                  <c:v>0.439716312056738</c:v>
                </c:pt>
                <c:pt idx="101">
                  <c:v>0.5</c:v>
                </c:pt>
                <c:pt idx="102">
                  <c:v>0.47887323943662</c:v>
                </c:pt>
                <c:pt idx="103">
                  <c:v>0.540229885057471</c:v>
                </c:pt>
                <c:pt idx="104">
                  <c:v>0.398876404494383</c:v>
                </c:pt>
                <c:pt idx="105">
                  <c:v>0.48502994011976</c:v>
                </c:pt>
                <c:pt idx="106">
                  <c:v>0.521008403361345</c:v>
                </c:pt>
                <c:pt idx="107">
                  <c:v>0.471264367816092</c:v>
                </c:pt>
                <c:pt idx="108">
                  <c:v>0.474860335195531</c:v>
                </c:pt>
                <c:pt idx="109">
                  <c:v>0.295081967213115</c:v>
                </c:pt>
                <c:pt idx="110">
                  <c:v>0.532467532467532</c:v>
                </c:pt>
                <c:pt idx="111">
                  <c:v>0.448275862068966</c:v>
                </c:pt>
                <c:pt idx="112">
                  <c:v>0.257142857142857</c:v>
                </c:pt>
                <c:pt idx="113">
                  <c:v>0.295454545454545</c:v>
                </c:pt>
                <c:pt idx="114">
                  <c:v>0.268508287292819</c:v>
                </c:pt>
                <c:pt idx="115">
                  <c:v>0.450704225352113</c:v>
                </c:pt>
                <c:pt idx="116">
                  <c:v>0.782781456953643</c:v>
                </c:pt>
                <c:pt idx="117">
                  <c:v>0.336448598130842</c:v>
                </c:pt>
                <c:pt idx="118">
                  <c:v>0.694339622641511</c:v>
                </c:pt>
                <c:pt idx="119">
                  <c:v>0.583333333333333</c:v>
                </c:pt>
                <c:pt idx="120">
                  <c:v>0.708860759493672</c:v>
                </c:pt>
                <c:pt idx="121">
                  <c:v>0.363636363636364</c:v>
                </c:pt>
                <c:pt idx="122">
                  <c:v>0.287958115183247</c:v>
                </c:pt>
                <c:pt idx="123">
                  <c:v>0.291666666666667</c:v>
                </c:pt>
                <c:pt idx="124">
                  <c:v>0.652173913043481</c:v>
                </c:pt>
                <c:pt idx="125">
                  <c:v>0.731481481481483</c:v>
                </c:pt>
                <c:pt idx="126">
                  <c:v>0.273255813953488</c:v>
                </c:pt>
                <c:pt idx="127">
                  <c:v>0.257575757575758</c:v>
                </c:pt>
                <c:pt idx="128">
                  <c:v>0.318181818181818</c:v>
                </c:pt>
                <c:pt idx="129">
                  <c:v>0.594594594594596</c:v>
                </c:pt>
                <c:pt idx="130">
                  <c:v>0.267441860465116</c:v>
                </c:pt>
                <c:pt idx="131">
                  <c:v>0.304347826086957</c:v>
                </c:pt>
                <c:pt idx="132">
                  <c:v>0.68503937007874</c:v>
                </c:pt>
                <c:pt idx="133">
                  <c:v>0.88</c:v>
                </c:pt>
                <c:pt idx="134">
                  <c:v>0.666074600355241</c:v>
                </c:pt>
                <c:pt idx="135">
                  <c:v>0.26984126984127</c:v>
                </c:pt>
                <c:pt idx="136">
                  <c:v>0.651162790697674</c:v>
                </c:pt>
                <c:pt idx="137">
                  <c:v>0.715151515151516</c:v>
                </c:pt>
                <c:pt idx="138">
                  <c:v>0.649635036496351</c:v>
                </c:pt>
                <c:pt idx="139">
                  <c:v>0.285046728971963</c:v>
                </c:pt>
                <c:pt idx="140">
                  <c:v>0.661538461538463</c:v>
                </c:pt>
                <c:pt idx="141">
                  <c:v>0.205882352941176</c:v>
                </c:pt>
                <c:pt idx="142">
                  <c:v>0.245454545454545</c:v>
                </c:pt>
                <c:pt idx="143">
                  <c:v>0.742424242424243</c:v>
                </c:pt>
                <c:pt idx="144">
                  <c:v>0.783333333333333</c:v>
                </c:pt>
                <c:pt idx="145">
                  <c:v>0.68141592920354</c:v>
                </c:pt>
                <c:pt idx="146">
                  <c:v>0.700000000000001</c:v>
                </c:pt>
                <c:pt idx="147">
                  <c:v>0.661252900232018</c:v>
                </c:pt>
                <c:pt idx="148">
                  <c:v>0.30967741935484</c:v>
                </c:pt>
                <c:pt idx="149">
                  <c:v>0.308571428571429</c:v>
                </c:pt>
                <c:pt idx="150">
                  <c:v>0.28888888888889</c:v>
                </c:pt>
                <c:pt idx="151">
                  <c:v>0.17948717948718</c:v>
                </c:pt>
                <c:pt idx="152">
                  <c:v>0.758186397984888</c:v>
                </c:pt>
                <c:pt idx="153">
                  <c:v>0.694545454545456</c:v>
                </c:pt>
                <c:pt idx="154">
                  <c:v>0.296992481203008</c:v>
                </c:pt>
                <c:pt idx="155">
                  <c:v>0.701492537313434</c:v>
                </c:pt>
                <c:pt idx="156">
                  <c:v>0.725490196078432</c:v>
                </c:pt>
                <c:pt idx="157">
                  <c:v>0.267441860465116</c:v>
                </c:pt>
                <c:pt idx="158">
                  <c:v>0.707865168539326</c:v>
                </c:pt>
                <c:pt idx="159">
                  <c:v>0.683734939759036</c:v>
                </c:pt>
                <c:pt idx="160">
                  <c:v>0.658181818181819</c:v>
                </c:pt>
                <c:pt idx="161">
                  <c:v>0.714285714285715</c:v>
                </c:pt>
                <c:pt idx="162">
                  <c:v>0.69335604770017</c:v>
                </c:pt>
                <c:pt idx="163">
                  <c:v>0.694915254237289</c:v>
                </c:pt>
                <c:pt idx="164">
                  <c:v>0.629629629629631</c:v>
                </c:pt>
                <c:pt idx="165">
                  <c:v>0.238317757009346</c:v>
                </c:pt>
                <c:pt idx="166">
                  <c:v>0.157142857142857</c:v>
                </c:pt>
                <c:pt idx="167">
                  <c:v>0.234848484848485</c:v>
                </c:pt>
                <c:pt idx="168">
                  <c:v>0.672131147540985</c:v>
                </c:pt>
                <c:pt idx="169">
                  <c:v>0.847826086956523</c:v>
                </c:pt>
                <c:pt idx="170">
                  <c:v>0.74857142857143</c:v>
                </c:pt>
                <c:pt idx="171">
                  <c:v>0.229166666666667</c:v>
                </c:pt>
                <c:pt idx="172">
                  <c:v>0.676470588235294</c:v>
                </c:pt>
                <c:pt idx="173">
                  <c:v>0.245901639344262</c:v>
                </c:pt>
                <c:pt idx="174">
                  <c:v>0.25531914893617</c:v>
                </c:pt>
                <c:pt idx="175">
                  <c:v>0.251612903225808</c:v>
                </c:pt>
                <c:pt idx="176">
                  <c:v>0.309734513274336</c:v>
                </c:pt>
                <c:pt idx="177">
                  <c:v>0.351351351351351</c:v>
                </c:pt>
                <c:pt idx="178">
                  <c:v>0.255868544600939</c:v>
                </c:pt>
                <c:pt idx="179">
                  <c:v>0.256410256410256</c:v>
                </c:pt>
                <c:pt idx="180">
                  <c:v>0.201834862385321</c:v>
                </c:pt>
                <c:pt idx="181">
                  <c:v>0.679347826086958</c:v>
                </c:pt>
                <c:pt idx="182">
                  <c:v>0.791208791208792</c:v>
                </c:pt>
                <c:pt idx="183">
                  <c:v>0.769662921348315</c:v>
                </c:pt>
                <c:pt idx="184">
                  <c:v>0.665094339622643</c:v>
                </c:pt>
                <c:pt idx="185">
                  <c:v>0.69607843137255</c:v>
                </c:pt>
                <c:pt idx="186">
                  <c:v>0.716666666666667</c:v>
                </c:pt>
                <c:pt idx="187">
                  <c:v>0.254545454545454</c:v>
                </c:pt>
                <c:pt idx="188">
                  <c:v>0.317164179104479</c:v>
                </c:pt>
                <c:pt idx="189">
                  <c:v>0.325</c:v>
                </c:pt>
                <c:pt idx="190">
                  <c:v>0.302439024390244</c:v>
                </c:pt>
                <c:pt idx="191">
                  <c:v>0.277777777777778</c:v>
                </c:pt>
                <c:pt idx="192">
                  <c:v>0.333333333333333</c:v>
                </c:pt>
                <c:pt idx="193">
                  <c:v>0.296116504854369</c:v>
                </c:pt>
                <c:pt idx="194">
                  <c:v>0.240506329113924</c:v>
                </c:pt>
                <c:pt idx="195">
                  <c:v>0.727272727272727</c:v>
                </c:pt>
                <c:pt idx="196">
                  <c:v>0.633333333333334</c:v>
                </c:pt>
                <c:pt idx="197">
                  <c:v>0.223684210526316</c:v>
                </c:pt>
                <c:pt idx="198">
                  <c:v>0.251724137931034</c:v>
                </c:pt>
                <c:pt idx="199">
                  <c:v>0.264367816091954</c:v>
                </c:pt>
                <c:pt idx="200">
                  <c:v>0.255230125523012</c:v>
                </c:pt>
                <c:pt idx="201">
                  <c:v>0.28034682080925</c:v>
                </c:pt>
                <c:pt idx="202">
                  <c:v>0.285714285714286</c:v>
                </c:pt>
                <c:pt idx="203">
                  <c:v>0.246268656716418</c:v>
                </c:pt>
                <c:pt idx="204">
                  <c:v>0.231023102310231</c:v>
                </c:pt>
                <c:pt idx="205">
                  <c:v>0.215384615384615</c:v>
                </c:pt>
                <c:pt idx="206">
                  <c:v>0.272727272727273</c:v>
                </c:pt>
                <c:pt idx="207">
                  <c:v>0.250883392226148</c:v>
                </c:pt>
                <c:pt idx="208">
                  <c:v>0.266409266409266</c:v>
                </c:pt>
                <c:pt idx="209">
                  <c:v>0.231884057971014</c:v>
                </c:pt>
                <c:pt idx="210">
                  <c:v>0.209876543209876</c:v>
                </c:pt>
                <c:pt idx="211">
                  <c:v>0.296137339055794</c:v>
                </c:pt>
                <c:pt idx="212">
                  <c:v>0.268733850129199</c:v>
                </c:pt>
                <c:pt idx="213">
                  <c:v>0.189189189189189</c:v>
                </c:pt>
                <c:pt idx="214">
                  <c:v>0.266435986159169</c:v>
                </c:pt>
                <c:pt idx="215">
                  <c:v>0.235294117647059</c:v>
                </c:pt>
                <c:pt idx="216">
                  <c:v>0.232638888888889</c:v>
                </c:pt>
                <c:pt idx="217">
                  <c:v>0.207430340557276</c:v>
                </c:pt>
                <c:pt idx="218">
                  <c:v>0.232558139534884</c:v>
                </c:pt>
                <c:pt idx="219">
                  <c:v>0.271929824561404</c:v>
                </c:pt>
                <c:pt idx="220">
                  <c:v>0.258426966292135</c:v>
                </c:pt>
                <c:pt idx="221">
                  <c:v>0.74089068825911</c:v>
                </c:pt>
                <c:pt idx="222">
                  <c:v>0.280898876404494</c:v>
                </c:pt>
                <c:pt idx="223">
                  <c:v>0.25</c:v>
                </c:pt>
                <c:pt idx="224">
                  <c:v>0.732142857142858</c:v>
                </c:pt>
                <c:pt idx="225">
                  <c:v>0.655172413793105</c:v>
                </c:pt>
                <c:pt idx="226">
                  <c:v>0.310734463276836</c:v>
                </c:pt>
                <c:pt idx="227">
                  <c:v>0.688596491228071</c:v>
                </c:pt>
                <c:pt idx="228">
                  <c:v>0.706422018348625</c:v>
                </c:pt>
                <c:pt idx="229">
                  <c:v>0.719298245614036</c:v>
                </c:pt>
                <c:pt idx="230">
                  <c:v>0.313253012048193</c:v>
                </c:pt>
                <c:pt idx="231">
                  <c:v>0.303738317757009</c:v>
                </c:pt>
                <c:pt idx="232">
                  <c:v>0.736842105263159</c:v>
                </c:pt>
                <c:pt idx="233">
                  <c:v>0.718244803695151</c:v>
                </c:pt>
                <c:pt idx="234">
                  <c:v>0.701492537313434</c:v>
                </c:pt>
                <c:pt idx="235">
                  <c:v>0.695652173913044</c:v>
                </c:pt>
                <c:pt idx="236">
                  <c:v>0.267123287671233</c:v>
                </c:pt>
                <c:pt idx="237">
                  <c:v>0.671140939597317</c:v>
                </c:pt>
                <c:pt idx="238">
                  <c:v>0.681818181818182</c:v>
                </c:pt>
                <c:pt idx="239">
                  <c:v>0.702064896755162</c:v>
                </c:pt>
                <c:pt idx="240">
                  <c:v>0.661764705882352</c:v>
                </c:pt>
                <c:pt idx="241">
                  <c:v>0.778523489932886</c:v>
                </c:pt>
                <c:pt idx="242">
                  <c:v>0.723756906077348</c:v>
                </c:pt>
                <c:pt idx="243">
                  <c:v>0.684491978609627</c:v>
                </c:pt>
                <c:pt idx="244">
                  <c:v>0.655913978494625</c:v>
                </c:pt>
                <c:pt idx="245">
                  <c:v>0.702928870292888</c:v>
                </c:pt>
                <c:pt idx="246">
                  <c:v>0.770408163265306</c:v>
                </c:pt>
                <c:pt idx="247">
                  <c:v>0.77049180327869</c:v>
                </c:pt>
                <c:pt idx="248">
                  <c:v>0.735849056603776</c:v>
                </c:pt>
                <c:pt idx="249">
                  <c:v>0.287769784172662</c:v>
                </c:pt>
                <c:pt idx="250">
                  <c:v>0.229411764705882</c:v>
                </c:pt>
                <c:pt idx="251">
                  <c:v>0.657657657657659</c:v>
                </c:pt>
                <c:pt idx="252">
                  <c:v>0.214285714285714</c:v>
                </c:pt>
                <c:pt idx="253">
                  <c:v>0.691358024691358</c:v>
                </c:pt>
                <c:pt idx="254">
                  <c:v>0.721052631578948</c:v>
                </c:pt>
                <c:pt idx="255">
                  <c:v>0.302395209580838</c:v>
                </c:pt>
                <c:pt idx="256">
                  <c:v>0.282828282828284</c:v>
                </c:pt>
                <c:pt idx="257">
                  <c:v>0.701923076923078</c:v>
                </c:pt>
                <c:pt idx="258">
                  <c:v>0.649484536082475</c:v>
                </c:pt>
                <c:pt idx="259">
                  <c:v>0.813432835820895</c:v>
                </c:pt>
                <c:pt idx="260">
                  <c:v>0.333333333333333</c:v>
                </c:pt>
                <c:pt idx="261">
                  <c:v>0.206896551724138</c:v>
                </c:pt>
                <c:pt idx="262">
                  <c:v>0.232432432432433</c:v>
                </c:pt>
                <c:pt idx="263">
                  <c:v>0.264367816091954</c:v>
                </c:pt>
                <c:pt idx="264">
                  <c:v>0.796153846153847</c:v>
                </c:pt>
                <c:pt idx="265">
                  <c:v>0.681818181818182</c:v>
                </c:pt>
                <c:pt idx="266">
                  <c:v>0.284313725490196</c:v>
                </c:pt>
                <c:pt idx="267">
                  <c:v>0.675324675324676</c:v>
                </c:pt>
                <c:pt idx="268">
                  <c:v>0.704081632653062</c:v>
                </c:pt>
                <c:pt idx="269">
                  <c:v>0.253378378378378</c:v>
                </c:pt>
                <c:pt idx="270">
                  <c:v>0.253333333333333</c:v>
                </c:pt>
                <c:pt idx="271">
                  <c:v>0.254716981132076</c:v>
                </c:pt>
                <c:pt idx="272">
                  <c:v>0.642105263157896</c:v>
                </c:pt>
                <c:pt idx="273">
                  <c:v>0.204081632653061</c:v>
                </c:pt>
                <c:pt idx="274">
                  <c:v>0.21505376344086</c:v>
                </c:pt>
                <c:pt idx="275">
                  <c:v>0.26530612244898</c:v>
                </c:pt>
                <c:pt idx="276">
                  <c:v>0.662790697674421</c:v>
                </c:pt>
                <c:pt idx="277">
                  <c:v>0.307958477508652</c:v>
                </c:pt>
                <c:pt idx="278">
                  <c:v>0.324324324324325</c:v>
                </c:pt>
                <c:pt idx="279">
                  <c:v>0.25</c:v>
                </c:pt>
                <c:pt idx="280">
                  <c:v>0.634146341463416</c:v>
                </c:pt>
                <c:pt idx="281">
                  <c:v>0.234567901234568</c:v>
                </c:pt>
                <c:pt idx="282">
                  <c:v>0.333333333333333</c:v>
                </c:pt>
                <c:pt idx="283">
                  <c:v>0.699029126213594</c:v>
                </c:pt>
                <c:pt idx="284">
                  <c:v>0.30232558139535</c:v>
                </c:pt>
                <c:pt idx="285">
                  <c:v>0.682170542635659</c:v>
                </c:pt>
                <c:pt idx="286">
                  <c:v>0.661538461538463</c:v>
                </c:pt>
                <c:pt idx="287">
                  <c:v>0.263636363636364</c:v>
                </c:pt>
                <c:pt idx="288">
                  <c:v>0.666666666666668</c:v>
                </c:pt>
                <c:pt idx="289">
                  <c:v>0.294117647058824</c:v>
                </c:pt>
                <c:pt idx="290">
                  <c:v>0.2719836400818</c:v>
                </c:pt>
                <c:pt idx="291">
                  <c:v>0.278236914600551</c:v>
                </c:pt>
                <c:pt idx="292">
                  <c:v>0.279683377308707</c:v>
                </c:pt>
                <c:pt idx="293">
                  <c:v>0.25679012345679</c:v>
                </c:pt>
                <c:pt idx="294">
                  <c:v>0.259365994236311</c:v>
                </c:pt>
                <c:pt idx="295">
                  <c:v>0.296</c:v>
                </c:pt>
                <c:pt idx="296">
                  <c:v>0.283950617283952</c:v>
                </c:pt>
                <c:pt idx="297">
                  <c:v>0.252100840336134</c:v>
                </c:pt>
                <c:pt idx="298">
                  <c:v>0.261538461538462</c:v>
                </c:pt>
                <c:pt idx="299">
                  <c:v>0.292929292929294</c:v>
                </c:pt>
                <c:pt idx="300">
                  <c:v>0.708333333333333</c:v>
                </c:pt>
                <c:pt idx="301">
                  <c:v>0.229299363057325</c:v>
                </c:pt>
                <c:pt idx="302">
                  <c:v>0.636363636363637</c:v>
                </c:pt>
                <c:pt idx="303">
                  <c:v>0.67857142857143</c:v>
                </c:pt>
                <c:pt idx="304">
                  <c:v>0.243589743589744</c:v>
                </c:pt>
                <c:pt idx="305">
                  <c:v>0.287066246056782</c:v>
                </c:pt>
                <c:pt idx="306">
                  <c:v>0.192307692307692</c:v>
                </c:pt>
                <c:pt idx="307">
                  <c:v>0.743801652892563</c:v>
                </c:pt>
                <c:pt idx="308">
                  <c:v>0.74712643678161</c:v>
                </c:pt>
                <c:pt idx="309">
                  <c:v>0.695652173913044</c:v>
                </c:pt>
                <c:pt idx="310">
                  <c:v>0.741379310344829</c:v>
                </c:pt>
                <c:pt idx="311">
                  <c:v>0.245535714285714</c:v>
                </c:pt>
                <c:pt idx="312">
                  <c:v>0.669565217391305</c:v>
                </c:pt>
                <c:pt idx="313">
                  <c:v>0.261728395061728</c:v>
                </c:pt>
                <c:pt idx="314">
                  <c:v>0.258064516129032</c:v>
                </c:pt>
                <c:pt idx="315">
                  <c:v>0.25974025974026</c:v>
                </c:pt>
                <c:pt idx="316">
                  <c:v>0.259259259259259</c:v>
                </c:pt>
                <c:pt idx="317">
                  <c:v>0.261538461538462</c:v>
                </c:pt>
                <c:pt idx="318">
                  <c:v>0.24468085106383</c:v>
                </c:pt>
                <c:pt idx="319">
                  <c:v>0.197530864197531</c:v>
                </c:pt>
                <c:pt idx="320">
                  <c:v>0.275</c:v>
                </c:pt>
                <c:pt idx="321">
                  <c:v>0.258823529411765</c:v>
                </c:pt>
                <c:pt idx="322">
                  <c:v>0.270114942528736</c:v>
                </c:pt>
                <c:pt idx="323">
                  <c:v>0.215909090909091</c:v>
                </c:pt>
                <c:pt idx="324">
                  <c:v>0.212765957446809</c:v>
                </c:pt>
                <c:pt idx="325">
                  <c:v>0.196850393700787</c:v>
                </c:pt>
                <c:pt idx="326">
                  <c:v>0.307692307692308</c:v>
                </c:pt>
                <c:pt idx="327">
                  <c:v>0.264367816091954</c:v>
                </c:pt>
                <c:pt idx="328">
                  <c:v>0.691176470588236</c:v>
                </c:pt>
                <c:pt idx="329">
                  <c:v>0.22</c:v>
                </c:pt>
                <c:pt idx="330">
                  <c:v>0.651162790697674</c:v>
                </c:pt>
                <c:pt idx="331">
                  <c:v>0.294871794871795</c:v>
                </c:pt>
                <c:pt idx="332">
                  <c:v>0.640000000000001</c:v>
                </c:pt>
                <c:pt idx="333">
                  <c:v>0.707865168539326</c:v>
                </c:pt>
                <c:pt idx="334">
                  <c:v>0.711009174311927</c:v>
                </c:pt>
                <c:pt idx="335">
                  <c:v>0.65934065934066</c:v>
                </c:pt>
                <c:pt idx="336">
                  <c:v>0.259541984732824</c:v>
                </c:pt>
                <c:pt idx="337">
                  <c:v>0.263157894736842</c:v>
                </c:pt>
                <c:pt idx="338">
                  <c:v>0.271604938271605</c:v>
                </c:pt>
                <c:pt idx="339">
                  <c:v>0.655913978494625</c:v>
                </c:pt>
                <c:pt idx="340">
                  <c:v>0.709090909090909</c:v>
                </c:pt>
                <c:pt idx="341">
                  <c:v>0.715025906735752</c:v>
                </c:pt>
                <c:pt idx="342">
                  <c:v>0.600000000000001</c:v>
                </c:pt>
                <c:pt idx="343">
                  <c:v>0.725714285714286</c:v>
                </c:pt>
                <c:pt idx="344">
                  <c:v>0.188118811881188</c:v>
                </c:pt>
                <c:pt idx="345">
                  <c:v>0.291666666666667</c:v>
                </c:pt>
                <c:pt idx="346">
                  <c:v>0.148148148148148</c:v>
                </c:pt>
                <c:pt idx="347">
                  <c:v>0.246153846153846</c:v>
                </c:pt>
                <c:pt idx="348">
                  <c:v>0.674074074074076</c:v>
                </c:pt>
                <c:pt idx="349">
                  <c:v>0.70967741935484</c:v>
                </c:pt>
                <c:pt idx="350">
                  <c:v>0.777777777777779</c:v>
                </c:pt>
                <c:pt idx="351">
                  <c:v>0.771929824561405</c:v>
                </c:pt>
                <c:pt idx="352">
                  <c:v>0.802721088435375</c:v>
                </c:pt>
                <c:pt idx="353">
                  <c:v>0.293333333333333</c:v>
                </c:pt>
                <c:pt idx="354">
                  <c:v>0.645833333333334</c:v>
                </c:pt>
                <c:pt idx="355">
                  <c:v>0.718120805369129</c:v>
                </c:pt>
                <c:pt idx="356">
                  <c:v>0.696428571428573</c:v>
                </c:pt>
                <c:pt idx="357">
                  <c:v>0.697841726618706</c:v>
                </c:pt>
                <c:pt idx="358">
                  <c:v>0.384615384615385</c:v>
                </c:pt>
                <c:pt idx="359">
                  <c:v>0.241935483870968</c:v>
                </c:pt>
                <c:pt idx="360">
                  <c:v>0.666666666666668</c:v>
                </c:pt>
                <c:pt idx="361">
                  <c:v>0.215909090909091</c:v>
                </c:pt>
                <c:pt idx="362">
                  <c:v>0.25</c:v>
                </c:pt>
                <c:pt idx="363">
                  <c:v>0.310344827586207</c:v>
                </c:pt>
                <c:pt idx="364">
                  <c:v>0.298245614035088</c:v>
                </c:pt>
                <c:pt idx="365">
                  <c:v>0.230215827338129</c:v>
                </c:pt>
                <c:pt idx="366">
                  <c:v>0.666666666666668</c:v>
                </c:pt>
                <c:pt idx="367">
                  <c:v>0.241685144124169</c:v>
                </c:pt>
                <c:pt idx="368">
                  <c:v>0.56164383561644</c:v>
                </c:pt>
                <c:pt idx="369">
                  <c:v>0.158536585365854</c:v>
                </c:pt>
                <c:pt idx="370">
                  <c:v>0.64406779661017</c:v>
                </c:pt>
                <c:pt idx="371">
                  <c:v>0.269662921348315</c:v>
                </c:pt>
                <c:pt idx="372">
                  <c:v>0.28030303030303</c:v>
                </c:pt>
                <c:pt idx="373">
                  <c:v>0.641304347826087</c:v>
                </c:pt>
                <c:pt idx="374">
                  <c:v>0.60215053763441</c:v>
                </c:pt>
                <c:pt idx="375">
                  <c:v>0.111111111111111</c:v>
                </c:pt>
                <c:pt idx="376">
                  <c:v>0.687022900763359</c:v>
                </c:pt>
                <c:pt idx="377">
                  <c:v>0.674242424242425</c:v>
                </c:pt>
                <c:pt idx="378">
                  <c:v>0.663414634146342</c:v>
                </c:pt>
                <c:pt idx="379">
                  <c:v>0.254658385093168</c:v>
                </c:pt>
                <c:pt idx="380">
                  <c:v>0.263374485596708</c:v>
                </c:pt>
                <c:pt idx="381">
                  <c:v>0.278048780487805</c:v>
                </c:pt>
                <c:pt idx="382">
                  <c:v>0.712121212121213</c:v>
                </c:pt>
                <c:pt idx="383">
                  <c:v>0.688073394495413</c:v>
                </c:pt>
                <c:pt idx="384">
                  <c:v>0.710344827586208</c:v>
                </c:pt>
                <c:pt idx="385">
                  <c:v>0.215789473684211</c:v>
                </c:pt>
                <c:pt idx="386">
                  <c:v>0.305194805194806</c:v>
                </c:pt>
                <c:pt idx="387">
                  <c:v>0.240963855421687</c:v>
                </c:pt>
                <c:pt idx="388">
                  <c:v>0.763440860215055</c:v>
                </c:pt>
                <c:pt idx="389">
                  <c:v>0.750000000000001</c:v>
                </c:pt>
                <c:pt idx="390">
                  <c:v>0.735074626865673</c:v>
                </c:pt>
                <c:pt idx="391">
                  <c:v>0.718181818181819</c:v>
                </c:pt>
                <c:pt idx="392">
                  <c:v>0.602339181286549</c:v>
                </c:pt>
                <c:pt idx="393">
                  <c:v>0.765957446808512</c:v>
                </c:pt>
                <c:pt idx="394">
                  <c:v>0.285714285714286</c:v>
                </c:pt>
                <c:pt idx="395">
                  <c:v>0.678832116788322</c:v>
                </c:pt>
                <c:pt idx="396">
                  <c:v>0.661016949152541</c:v>
                </c:pt>
                <c:pt idx="397">
                  <c:v>0.25</c:v>
                </c:pt>
                <c:pt idx="398">
                  <c:v>0.204081632653061</c:v>
                </c:pt>
                <c:pt idx="399">
                  <c:v>0.571428571428573</c:v>
                </c:pt>
                <c:pt idx="400">
                  <c:v>0.30952380952381</c:v>
                </c:pt>
                <c:pt idx="401">
                  <c:v>0.791666666666666</c:v>
                </c:pt>
                <c:pt idx="402">
                  <c:v>0.700000000000001</c:v>
                </c:pt>
                <c:pt idx="403">
                  <c:v>0.645569620253166</c:v>
                </c:pt>
                <c:pt idx="404">
                  <c:v>0.690909090909092</c:v>
                </c:pt>
                <c:pt idx="405">
                  <c:v>0.623188405797101</c:v>
                </c:pt>
                <c:pt idx="406">
                  <c:v>0.25</c:v>
                </c:pt>
                <c:pt idx="407">
                  <c:v>0.274193548387097</c:v>
                </c:pt>
                <c:pt idx="408">
                  <c:v>0.298245614035088</c:v>
                </c:pt>
                <c:pt idx="409">
                  <c:v>0.230769230769231</c:v>
                </c:pt>
                <c:pt idx="410">
                  <c:v>0.245161290322581</c:v>
                </c:pt>
                <c:pt idx="411">
                  <c:v>0.232044198895028</c:v>
                </c:pt>
                <c:pt idx="412">
                  <c:v>0.261904761904763</c:v>
                </c:pt>
                <c:pt idx="413">
                  <c:v>0.227272727272727</c:v>
                </c:pt>
                <c:pt idx="414">
                  <c:v>0.707317073170732</c:v>
                </c:pt>
                <c:pt idx="415">
                  <c:v>0.225</c:v>
                </c:pt>
                <c:pt idx="416">
                  <c:v>0.266666666666667</c:v>
                </c:pt>
                <c:pt idx="417">
                  <c:v>0.253869969040249</c:v>
                </c:pt>
                <c:pt idx="418">
                  <c:v>0.329268292682927</c:v>
                </c:pt>
                <c:pt idx="419">
                  <c:v>0.307692307692308</c:v>
                </c:pt>
                <c:pt idx="420">
                  <c:v>0.173913043478261</c:v>
                </c:pt>
                <c:pt idx="421">
                  <c:v>0.213483146067416</c:v>
                </c:pt>
                <c:pt idx="422">
                  <c:v>0.222222222222222</c:v>
                </c:pt>
                <c:pt idx="423">
                  <c:v>0.707547169811319</c:v>
                </c:pt>
                <c:pt idx="424">
                  <c:v>0.25</c:v>
                </c:pt>
                <c:pt idx="425">
                  <c:v>0.234234234234234</c:v>
                </c:pt>
                <c:pt idx="426">
                  <c:v>0.69291338582677</c:v>
                </c:pt>
                <c:pt idx="427">
                  <c:v>0.238461538461538</c:v>
                </c:pt>
                <c:pt idx="428">
                  <c:v>0.43380281690141</c:v>
                </c:pt>
                <c:pt idx="429">
                  <c:v>0.414965986394559</c:v>
                </c:pt>
                <c:pt idx="430">
                  <c:v>0.760683760683762</c:v>
                </c:pt>
                <c:pt idx="431">
                  <c:v>0.647887323943662</c:v>
                </c:pt>
                <c:pt idx="432">
                  <c:v>0.700787401574804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941912"/>
        <c:axId val="2132549080"/>
      </c:scatterChart>
      <c:valAx>
        <c:axId val="2131941912"/>
        <c:scaling>
          <c:orientation val="minMax"/>
          <c:max val="1.4E8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2549080"/>
        <c:crosses val="autoZero"/>
        <c:crossBetween val="midCat"/>
      </c:valAx>
      <c:valAx>
        <c:axId val="2132549080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19419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 of chromosome 9 in S31</a:t>
            </a:r>
            <a:endParaRPr lang="en-US" b="0" dirty="0"/>
          </a:p>
        </c:rich>
      </c:tx>
      <c:layout>
        <c:manualLayout>
          <c:xMode val="edge"/>
          <c:yMode val="edge"/>
          <c:x val="0.194741454731952"/>
          <c:y val="0.039603960396039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71100148626"/>
          <c:y val="0.138869831865076"/>
          <c:w val="0.839250912601443"/>
          <c:h val="0.778451443569555"/>
        </c:manualLayout>
      </c:layout>
      <c:scatterChart>
        <c:scatterStyle val="lineMarker"/>
        <c:varyColors val="0"/>
        <c:ser>
          <c:idx val="0"/>
          <c:order val="0"/>
          <c:tx>
            <c:strRef>
              <c:f>'EOH4-4'!$J$1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xVal>
            <c:numRef>
              <c:f>'EOH4-4'!$B$2:$B$419</c:f>
              <c:numCache>
                <c:formatCode>_(* #,##0_);_(* \(#,##0\);_(* "-"??_);_(@_)</c:formatCode>
                <c:ptCount val="418"/>
                <c:pt idx="0">
                  <c:v>334337.0</c:v>
                </c:pt>
                <c:pt idx="1">
                  <c:v>370199.0</c:v>
                </c:pt>
                <c:pt idx="2">
                  <c:v>370244.0</c:v>
                </c:pt>
                <c:pt idx="3">
                  <c:v>377111.0</c:v>
                </c:pt>
                <c:pt idx="4">
                  <c:v>390512.0</c:v>
                </c:pt>
                <c:pt idx="5">
                  <c:v>421032.0</c:v>
                </c:pt>
                <c:pt idx="6">
                  <c:v>441952.0</c:v>
                </c:pt>
                <c:pt idx="7">
                  <c:v>1.056728E6</c:v>
                </c:pt>
                <c:pt idx="8">
                  <c:v>4.57668E6</c:v>
                </c:pt>
                <c:pt idx="9">
                  <c:v>4.8603E6</c:v>
                </c:pt>
                <c:pt idx="10">
                  <c:v>5.467955E6</c:v>
                </c:pt>
                <c:pt idx="11">
                  <c:v>5.765648E6</c:v>
                </c:pt>
                <c:pt idx="12">
                  <c:v>6.53301E6</c:v>
                </c:pt>
                <c:pt idx="13">
                  <c:v>7.174673E6</c:v>
                </c:pt>
                <c:pt idx="14">
                  <c:v>7.174773E6</c:v>
                </c:pt>
                <c:pt idx="15">
                  <c:v>7.799606E6</c:v>
                </c:pt>
                <c:pt idx="16">
                  <c:v>7.799653E6</c:v>
                </c:pt>
                <c:pt idx="17">
                  <c:v>8.518052E6</c:v>
                </c:pt>
                <c:pt idx="18">
                  <c:v>1.2694255E7</c:v>
                </c:pt>
                <c:pt idx="19">
                  <c:v>1.2698471E7</c:v>
                </c:pt>
                <c:pt idx="20">
                  <c:v>1.3150531E7</c:v>
                </c:pt>
                <c:pt idx="21">
                  <c:v>1.3176312E7</c:v>
                </c:pt>
                <c:pt idx="22">
                  <c:v>1.4720361E7</c:v>
                </c:pt>
                <c:pt idx="23">
                  <c:v>1.4722477E7</c:v>
                </c:pt>
                <c:pt idx="24">
                  <c:v>1.4770658E7</c:v>
                </c:pt>
                <c:pt idx="25">
                  <c:v>1.4775853E7</c:v>
                </c:pt>
                <c:pt idx="26">
                  <c:v>1.4775859E7</c:v>
                </c:pt>
                <c:pt idx="27">
                  <c:v>1.4776027E7</c:v>
                </c:pt>
                <c:pt idx="28">
                  <c:v>1.480171E7</c:v>
                </c:pt>
                <c:pt idx="29">
                  <c:v>1.4859296E7</c:v>
                </c:pt>
                <c:pt idx="30">
                  <c:v>1.501741E7</c:v>
                </c:pt>
                <c:pt idx="31">
                  <c:v>1.548687E7</c:v>
                </c:pt>
                <c:pt idx="32">
                  <c:v>1.5784631E7</c:v>
                </c:pt>
                <c:pt idx="33">
                  <c:v>1.6436647E7</c:v>
                </c:pt>
                <c:pt idx="34">
                  <c:v>1.877581E7</c:v>
                </c:pt>
                <c:pt idx="35">
                  <c:v>1.8829952E7</c:v>
                </c:pt>
                <c:pt idx="36">
                  <c:v>1.9058921E7</c:v>
                </c:pt>
                <c:pt idx="37">
                  <c:v>1.9093287E7</c:v>
                </c:pt>
                <c:pt idx="38">
                  <c:v>1.9341045E7</c:v>
                </c:pt>
                <c:pt idx="39">
                  <c:v>1.935723E7</c:v>
                </c:pt>
                <c:pt idx="40">
                  <c:v>1.9370108E7</c:v>
                </c:pt>
                <c:pt idx="41">
                  <c:v>1.9376255E7</c:v>
                </c:pt>
                <c:pt idx="42">
                  <c:v>1.9376258E7</c:v>
                </c:pt>
                <c:pt idx="43">
                  <c:v>1.9622268E7</c:v>
                </c:pt>
                <c:pt idx="44">
                  <c:v>2.076487E7</c:v>
                </c:pt>
                <c:pt idx="45">
                  <c:v>2.1216864E7</c:v>
                </c:pt>
                <c:pt idx="46">
                  <c:v>2.1216908E7</c:v>
                </c:pt>
                <c:pt idx="47">
                  <c:v>2.121691E7</c:v>
                </c:pt>
                <c:pt idx="48">
                  <c:v>2.1216934E7</c:v>
                </c:pt>
                <c:pt idx="49">
                  <c:v>2.1217022E7</c:v>
                </c:pt>
                <c:pt idx="50">
                  <c:v>2.1217111E7</c:v>
                </c:pt>
                <c:pt idx="51">
                  <c:v>2.1217166E7</c:v>
                </c:pt>
                <c:pt idx="52">
                  <c:v>2.1227622E7</c:v>
                </c:pt>
                <c:pt idx="53">
                  <c:v>2.1239447E7</c:v>
                </c:pt>
                <c:pt idx="54">
                  <c:v>2.1304803E7</c:v>
                </c:pt>
                <c:pt idx="55">
                  <c:v>2.1333254E7</c:v>
                </c:pt>
                <c:pt idx="56">
                  <c:v>2.1368036E7</c:v>
                </c:pt>
                <c:pt idx="57">
                  <c:v>2.1816758E7</c:v>
                </c:pt>
                <c:pt idx="58">
                  <c:v>2.2447655E7</c:v>
                </c:pt>
                <c:pt idx="59">
                  <c:v>2.7197368E7</c:v>
                </c:pt>
                <c:pt idx="60">
                  <c:v>2.720287E7</c:v>
                </c:pt>
                <c:pt idx="61">
                  <c:v>2.7205021E7</c:v>
                </c:pt>
                <c:pt idx="62">
                  <c:v>2.721358E7</c:v>
                </c:pt>
                <c:pt idx="63">
                  <c:v>2.7284708E7</c:v>
                </c:pt>
                <c:pt idx="64">
                  <c:v>2.7296705E7</c:v>
                </c:pt>
                <c:pt idx="65">
                  <c:v>2.7455135E7</c:v>
                </c:pt>
                <c:pt idx="66">
                  <c:v>2.7455584E7</c:v>
                </c:pt>
                <c:pt idx="67">
                  <c:v>3.2542204E7</c:v>
                </c:pt>
                <c:pt idx="68">
                  <c:v>3.3026572E7</c:v>
                </c:pt>
                <c:pt idx="69">
                  <c:v>3.3387047E7</c:v>
                </c:pt>
                <c:pt idx="70">
                  <c:v>3.3618497E7</c:v>
                </c:pt>
                <c:pt idx="71">
                  <c:v>3.3625082E7</c:v>
                </c:pt>
                <c:pt idx="72">
                  <c:v>3.3625185E7</c:v>
                </c:pt>
                <c:pt idx="73">
                  <c:v>3.4256347E7</c:v>
                </c:pt>
                <c:pt idx="74">
                  <c:v>3.4257095E7</c:v>
                </c:pt>
                <c:pt idx="75">
                  <c:v>3.4310927E7</c:v>
                </c:pt>
                <c:pt idx="76">
                  <c:v>3.431102E7</c:v>
                </c:pt>
                <c:pt idx="77">
                  <c:v>3.4371788E7</c:v>
                </c:pt>
                <c:pt idx="78">
                  <c:v>3.4379692E7</c:v>
                </c:pt>
                <c:pt idx="79">
                  <c:v>3.4397545E7</c:v>
                </c:pt>
                <c:pt idx="80">
                  <c:v>3.4647802E7</c:v>
                </c:pt>
                <c:pt idx="81">
                  <c:v>3.4649442E7</c:v>
                </c:pt>
                <c:pt idx="82">
                  <c:v>3.4661994E7</c:v>
                </c:pt>
                <c:pt idx="83">
                  <c:v>3.509188E7</c:v>
                </c:pt>
                <c:pt idx="84">
                  <c:v>3.509302E7</c:v>
                </c:pt>
                <c:pt idx="85">
                  <c:v>3.5558262E7</c:v>
                </c:pt>
                <c:pt idx="86">
                  <c:v>3.5606884E7</c:v>
                </c:pt>
                <c:pt idx="87">
                  <c:v>3.5616583E7</c:v>
                </c:pt>
                <c:pt idx="88">
                  <c:v>3.5870001E7</c:v>
                </c:pt>
                <c:pt idx="89">
                  <c:v>3.5870225E7</c:v>
                </c:pt>
                <c:pt idx="90">
                  <c:v>3.5957355E7</c:v>
                </c:pt>
                <c:pt idx="91">
                  <c:v>3.5957669E7</c:v>
                </c:pt>
                <c:pt idx="92">
                  <c:v>3.5958047E7</c:v>
                </c:pt>
                <c:pt idx="93">
                  <c:v>3.6105264E7</c:v>
                </c:pt>
                <c:pt idx="94">
                  <c:v>3.6110063E7</c:v>
                </c:pt>
                <c:pt idx="95">
                  <c:v>3.6169598E7</c:v>
                </c:pt>
                <c:pt idx="96">
                  <c:v>3.6219881E7</c:v>
                </c:pt>
                <c:pt idx="97">
                  <c:v>3.7707441E7</c:v>
                </c:pt>
                <c:pt idx="98">
                  <c:v>3.7780831E7</c:v>
                </c:pt>
                <c:pt idx="99">
                  <c:v>3.839594E7</c:v>
                </c:pt>
                <c:pt idx="100">
                  <c:v>3.8396065E7</c:v>
                </c:pt>
                <c:pt idx="101">
                  <c:v>3.8396388E7</c:v>
                </c:pt>
                <c:pt idx="102">
                  <c:v>3.8396502E7</c:v>
                </c:pt>
                <c:pt idx="103">
                  <c:v>3.8615698E7</c:v>
                </c:pt>
                <c:pt idx="104">
                  <c:v>3.9103775E7</c:v>
                </c:pt>
                <c:pt idx="105">
                  <c:v>3.9171471E7</c:v>
                </c:pt>
                <c:pt idx="106">
                  <c:v>4.0503123E7</c:v>
                </c:pt>
                <c:pt idx="107">
                  <c:v>4.0610136E7</c:v>
                </c:pt>
                <c:pt idx="108">
                  <c:v>4.0715869E7</c:v>
                </c:pt>
                <c:pt idx="109">
                  <c:v>4.0715882E7</c:v>
                </c:pt>
                <c:pt idx="110">
                  <c:v>4.0715896E7</c:v>
                </c:pt>
                <c:pt idx="111">
                  <c:v>4.196274E7</c:v>
                </c:pt>
                <c:pt idx="112">
                  <c:v>4.3627428E7</c:v>
                </c:pt>
                <c:pt idx="113">
                  <c:v>6.7281745E7</c:v>
                </c:pt>
                <c:pt idx="114">
                  <c:v>7.0999315E7</c:v>
                </c:pt>
                <c:pt idx="115">
                  <c:v>7.2897434E7</c:v>
                </c:pt>
                <c:pt idx="116">
                  <c:v>7.3376414E7</c:v>
                </c:pt>
                <c:pt idx="117">
                  <c:v>7.3442724E7</c:v>
                </c:pt>
                <c:pt idx="118">
                  <c:v>7.4622853E7</c:v>
                </c:pt>
                <c:pt idx="119">
                  <c:v>7.4622941E7</c:v>
                </c:pt>
                <c:pt idx="120">
                  <c:v>7.7397519E7</c:v>
                </c:pt>
                <c:pt idx="121">
                  <c:v>7.7407636E7</c:v>
                </c:pt>
                <c:pt idx="122">
                  <c:v>7.7436641E7</c:v>
                </c:pt>
                <c:pt idx="123">
                  <c:v>7.7442616E7</c:v>
                </c:pt>
                <c:pt idx="124">
                  <c:v>7.7681193E7</c:v>
                </c:pt>
                <c:pt idx="125">
                  <c:v>7.775251E7</c:v>
                </c:pt>
                <c:pt idx="126">
                  <c:v>7.8790153E7</c:v>
                </c:pt>
                <c:pt idx="127">
                  <c:v>7.8803512E7</c:v>
                </c:pt>
                <c:pt idx="128">
                  <c:v>7.8969059E7</c:v>
                </c:pt>
                <c:pt idx="129">
                  <c:v>7.9946961E7</c:v>
                </c:pt>
                <c:pt idx="130">
                  <c:v>8.2006446E7</c:v>
                </c:pt>
                <c:pt idx="131">
                  <c:v>8.4532697E7</c:v>
                </c:pt>
                <c:pt idx="132">
                  <c:v>8.6284178E7</c:v>
                </c:pt>
                <c:pt idx="133">
                  <c:v>8.6468715E7</c:v>
                </c:pt>
                <c:pt idx="134">
                  <c:v>8.6900369E7</c:v>
                </c:pt>
                <c:pt idx="135">
                  <c:v>8.6900926E7</c:v>
                </c:pt>
                <c:pt idx="136">
                  <c:v>8.6917301E7</c:v>
                </c:pt>
                <c:pt idx="137">
                  <c:v>8.8959938E7</c:v>
                </c:pt>
                <c:pt idx="138">
                  <c:v>9.0500405E7</c:v>
                </c:pt>
                <c:pt idx="139">
                  <c:v>9.0501448E7</c:v>
                </c:pt>
                <c:pt idx="140">
                  <c:v>9.0502458E7</c:v>
                </c:pt>
                <c:pt idx="141">
                  <c:v>9.0503451E7</c:v>
                </c:pt>
                <c:pt idx="142">
                  <c:v>9.0746033E7</c:v>
                </c:pt>
                <c:pt idx="143">
                  <c:v>9.106386E7</c:v>
                </c:pt>
                <c:pt idx="144">
                  <c:v>9.1262387E7</c:v>
                </c:pt>
                <c:pt idx="145">
                  <c:v>9.1262522E7</c:v>
                </c:pt>
                <c:pt idx="146">
                  <c:v>9.3606309E7</c:v>
                </c:pt>
                <c:pt idx="147">
                  <c:v>9.3637015E7</c:v>
                </c:pt>
                <c:pt idx="148">
                  <c:v>9.3641175E7</c:v>
                </c:pt>
                <c:pt idx="149">
                  <c:v>9.3641193E7</c:v>
                </c:pt>
                <c:pt idx="150">
                  <c:v>9.3641199E7</c:v>
                </c:pt>
                <c:pt idx="151">
                  <c:v>9.4486688E7</c:v>
                </c:pt>
                <c:pt idx="152">
                  <c:v>9.4487066E7</c:v>
                </c:pt>
                <c:pt idx="153">
                  <c:v>9.5068046E7</c:v>
                </c:pt>
                <c:pt idx="154">
                  <c:v>9.5279985E7</c:v>
                </c:pt>
                <c:pt idx="155">
                  <c:v>9.5284982E7</c:v>
                </c:pt>
                <c:pt idx="156">
                  <c:v>9.5599839E7</c:v>
                </c:pt>
                <c:pt idx="157">
                  <c:v>9.5608658E7</c:v>
                </c:pt>
                <c:pt idx="158">
                  <c:v>9.5993215E7</c:v>
                </c:pt>
                <c:pt idx="159">
                  <c:v>9.6080637E7</c:v>
                </c:pt>
                <c:pt idx="160">
                  <c:v>9.6209943E7</c:v>
                </c:pt>
                <c:pt idx="161">
                  <c:v>9.6214928E7</c:v>
                </c:pt>
                <c:pt idx="162">
                  <c:v>9.6238578E7</c:v>
                </c:pt>
                <c:pt idx="163">
                  <c:v>9.7063628E7</c:v>
                </c:pt>
                <c:pt idx="164">
                  <c:v>9.7221463E7</c:v>
                </c:pt>
                <c:pt idx="165">
                  <c:v>9.8209594E7</c:v>
                </c:pt>
                <c:pt idx="166">
                  <c:v>9.8238358E7</c:v>
                </c:pt>
                <c:pt idx="167">
                  <c:v>9.9064425E7</c:v>
                </c:pt>
                <c:pt idx="168">
                  <c:v>9.9699485E7</c:v>
                </c:pt>
                <c:pt idx="169">
                  <c:v>1.00071728E8</c:v>
                </c:pt>
                <c:pt idx="170">
                  <c:v>1.00074446E8</c:v>
                </c:pt>
                <c:pt idx="171">
                  <c:v>1.00087345E8</c:v>
                </c:pt>
                <c:pt idx="172">
                  <c:v>1.00105735E8</c:v>
                </c:pt>
                <c:pt idx="173">
                  <c:v>1.00122291E8</c:v>
                </c:pt>
                <c:pt idx="174">
                  <c:v>1.00139161E8</c:v>
                </c:pt>
                <c:pt idx="175">
                  <c:v>1.00139182E8</c:v>
                </c:pt>
                <c:pt idx="176">
                  <c:v>1.00234756E8</c:v>
                </c:pt>
                <c:pt idx="177">
                  <c:v>1.00616583E8</c:v>
                </c:pt>
                <c:pt idx="178">
                  <c:v>1.00617375E8</c:v>
                </c:pt>
                <c:pt idx="179">
                  <c:v>1.00675816E8</c:v>
                </c:pt>
                <c:pt idx="180">
                  <c:v>1.00823084E8</c:v>
                </c:pt>
                <c:pt idx="181">
                  <c:v>1.00823135E8</c:v>
                </c:pt>
                <c:pt idx="182">
                  <c:v>1.00843417E8</c:v>
                </c:pt>
                <c:pt idx="183">
                  <c:v>1.00895443E8</c:v>
                </c:pt>
                <c:pt idx="184">
                  <c:v>1.00971348E8</c:v>
                </c:pt>
                <c:pt idx="185">
                  <c:v>1.0099143E8</c:v>
                </c:pt>
                <c:pt idx="186">
                  <c:v>1.00995758E8</c:v>
                </c:pt>
                <c:pt idx="187">
                  <c:v>1.01056122E8</c:v>
                </c:pt>
                <c:pt idx="188">
                  <c:v>1.0106858E8</c:v>
                </c:pt>
                <c:pt idx="189">
                  <c:v>1.01748234E8</c:v>
                </c:pt>
                <c:pt idx="190">
                  <c:v>1.01748356E8</c:v>
                </c:pt>
                <c:pt idx="191">
                  <c:v>1.02595069E8</c:v>
                </c:pt>
                <c:pt idx="192">
                  <c:v>1.04152846E8</c:v>
                </c:pt>
                <c:pt idx="193">
                  <c:v>1.04239321E8</c:v>
                </c:pt>
                <c:pt idx="194">
                  <c:v>1.04324545E8</c:v>
                </c:pt>
                <c:pt idx="195">
                  <c:v>1.04432873E8</c:v>
                </c:pt>
                <c:pt idx="196">
                  <c:v>1.04433034E8</c:v>
                </c:pt>
                <c:pt idx="197">
                  <c:v>1.04433235E8</c:v>
                </c:pt>
                <c:pt idx="198">
                  <c:v>1.04449098E8</c:v>
                </c:pt>
                <c:pt idx="199">
                  <c:v>1.07266596E8</c:v>
                </c:pt>
                <c:pt idx="200">
                  <c:v>1.07266774E8</c:v>
                </c:pt>
                <c:pt idx="201">
                  <c:v>1.07266844E8</c:v>
                </c:pt>
                <c:pt idx="202">
                  <c:v>1.07266943E8</c:v>
                </c:pt>
                <c:pt idx="203">
                  <c:v>1.07267304E8</c:v>
                </c:pt>
                <c:pt idx="204">
                  <c:v>1.07331504E8</c:v>
                </c:pt>
                <c:pt idx="205">
                  <c:v>1.07360826E8</c:v>
                </c:pt>
                <c:pt idx="206">
                  <c:v>1.07360851E8</c:v>
                </c:pt>
                <c:pt idx="207">
                  <c:v>1.07360922E8</c:v>
                </c:pt>
                <c:pt idx="208">
                  <c:v>1.07361129E8</c:v>
                </c:pt>
                <c:pt idx="209">
                  <c:v>1.07361599E8</c:v>
                </c:pt>
                <c:pt idx="210">
                  <c:v>1.07367008E8</c:v>
                </c:pt>
                <c:pt idx="211">
                  <c:v>1.07367813E8</c:v>
                </c:pt>
                <c:pt idx="212">
                  <c:v>1.07380177E8</c:v>
                </c:pt>
                <c:pt idx="213">
                  <c:v>1.07380215E8</c:v>
                </c:pt>
                <c:pt idx="214">
                  <c:v>1.07380414E8</c:v>
                </c:pt>
                <c:pt idx="215">
                  <c:v>1.07456933E8</c:v>
                </c:pt>
                <c:pt idx="216">
                  <c:v>1.07457532E8</c:v>
                </c:pt>
                <c:pt idx="217">
                  <c:v>1.07562804E8</c:v>
                </c:pt>
                <c:pt idx="218">
                  <c:v>1.0969282E8</c:v>
                </c:pt>
                <c:pt idx="219">
                  <c:v>1.10084328E8</c:v>
                </c:pt>
                <c:pt idx="220">
                  <c:v>1.11641825E8</c:v>
                </c:pt>
                <c:pt idx="221">
                  <c:v>1.1165162E8</c:v>
                </c:pt>
                <c:pt idx="222">
                  <c:v>1.11653574E8</c:v>
                </c:pt>
                <c:pt idx="223">
                  <c:v>1.11656228E8</c:v>
                </c:pt>
                <c:pt idx="224">
                  <c:v>1.11688828E8</c:v>
                </c:pt>
                <c:pt idx="225">
                  <c:v>1.11911927E8</c:v>
                </c:pt>
                <c:pt idx="226">
                  <c:v>1.11936788E8</c:v>
                </c:pt>
                <c:pt idx="227">
                  <c:v>1.11956599E8</c:v>
                </c:pt>
                <c:pt idx="228">
                  <c:v>1.12625187E8</c:v>
                </c:pt>
                <c:pt idx="229">
                  <c:v>1.12963504E8</c:v>
                </c:pt>
                <c:pt idx="230">
                  <c:v>1.1300642E8</c:v>
                </c:pt>
                <c:pt idx="231">
                  <c:v>1.13261483E8</c:v>
                </c:pt>
                <c:pt idx="232">
                  <c:v>1.13637854E8</c:v>
                </c:pt>
                <c:pt idx="233">
                  <c:v>1.14359624E8</c:v>
                </c:pt>
                <c:pt idx="234">
                  <c:v>1.14371322E8</c:v>
                </c:pt>
                <c:pt idx="235">
                  <c:v>1.14371493E8</c:v>
                </c:pt>
                <c:pt idx="236">
                  <c:v>1.14411945E8</c:v>
                </c:pt>
                <c:pt idx="237">
                  <c:v>1.14462322E8</c:v>
                </c:pt>
                <c:pt idx="238">
                  <c:v>1.14464487E8</c:v>
                </c:pt>
                <c:pt idx="239">
                  <c:v>1.14468966E8</c:v>
                </c:pt>
                <c:pt idx="240">
                  <c:v>1.14476748E8</c:v>
                </c:pt>
                <c:pt idx="241">
                  <c:v>1.14484783E8</c:v>
                </c:pt>
                <c:pt idx="242">
                  <c:v>1.14490229E8</c:v>
                </c:pt>
                <c:pt idx="243">
                  <c:v>1.1452163E8</c:v>
                </c:pt>
                <c:pt idx="244">
                  <c:v>1.15580008E8</c:v>
                </c:pt>
                <c:pt idx="245">
                  <c:v>1.1559861E8</c:v>
                </c:pt>
                <c:pt idx="246">
                  <c:v>1.15600827E8</c:v>
                </c:pt>
                <c:pt idx="247">
                  <c:v>1.15652836E8</c:v>
                </c:pt>
                <c:pt idx="248">
                  <c:v>1.15652881E8</c:v>
                </c:pt>
                <c:pt idx="249">
                  <c:v>1.15818949E8</c:v>
                </c:pt>
                <c:pt idx="250">
                  <c:v>1.15918306E8</c:v>
                </c:pt>
                <c:pt idx="251">
                  <c:v>1.15925104E8</c:v>
                </c:pt>
                <c:pt idx="252">
                  <c:v>1.15931692E8</c:v>
                </c:pt>
                <c:pt idx="253">
                  <c:v>1.15931703E8</c:v>
                </c:pt>
                <c:pt idx="254">
                  <c:v>1.15950706E8</c:v>
                </c:pt>
                <c:pt idx="255">
                  <c:v>1.15968797E8</c:v>
                </c:pt>
                <c:pt idx="256">
                  <c:v>1.16132275E8</c:v>
                </c:pt>
                <c:pt idx="257">
                  <c:v>1.1627988E8</c:v>
                </c:pt>
                <c:pt idx="258">
                  <c:v>1.16346118E8</c:v>
                </c:pt>
                <c:pt idx="259">
                  <c:v>1.16346236E8</c:v>
                </c:pt>
                <c:pt idx="260">
                  <c:v>1.16356373E8</c:v>
                </c:pt>
                <c:pt idx="261">
                  <c:v>1.16356529E8</c:v>
                </c:pt>
                <c:pt idx="262">
                  <c:v>1.16356776E8</c:v>
                </c:pt>
                <c:pt idx="263">
                  <c:v>1.16856481E8</c:v>
                </c:pt>
                <c:pt idx="264">
                  <c:v>1.16859852E8</c:v>
                </c:pt>
                <c:pt idx="265">
                  <c:v>1.16931099E8</c:v>
                </c:pt>
                <c:pt idx="266">
                  <c:v>1.16940594E8</c:v>
                </c:pt>
                <c:pt idx="267">
                  <c:v>1.16973273E8</c:v>
                </c:pt>
                <c:pt idx="268">
                  <c:v>1.17002517E8</c:v>
                </c:pt>
                <c:pt idx="269">
                  <c:v>1.17050998E8</c:v>
                </c:pt>
                <c:pt idx="270">
                  <c:v>1.17068919E8</c:v>
                </c:pt>
                <c:pt idx="271">
                  <c:v>1.17186677E8</c:v>
                </c:pt>
                <c:pt idx="272">
                  <c:v>1.17554791E8</c:v>
                </c:pt>
                <c:pt idx="273">
                  <c:v>1.17792583E8</c:v>
                </c:pt>
                <c:pt idx="274">
                  <c:v>1.17797597E8</c:v>
                </c:pt>
                <c:pt idx="275">
                  <c:v>1.17804544E8</c:v>
                </c:pt>
                <c:pt idx="276">
                  <c:v>1.17822133E8</c:v>
                </c:pt>
                <c:pt idx="277">
                  <c:v>1.19106881E8</c:v>
                </c:pt>
                <c:pt idx="278">
                  <c:v>1.23170733E8</c:v>
                </c:pt>
                <c:pt idx="279">
                  <c:v>1.23220829E8</c:v>
                </c:pt>
                <c:pt idx="280">
                  <c:v>1.23291036E8</c:v>
                </c:pt>
                <c:pt idx="281">
                  <c:v>1.23301346E8</c:v>
                </c:pt>
                <c:pt idx="282">
                  <c:v>1.24906456E8</c:v>
                </c:pt>
                <c:pt idx="283">
                  <c:v>1.24914613E8</c:v>
                </c:pt>
                <c:pt idx="284">
                  <c:v>1.25239253E8</c:v>
                </c:pt>
                <c:pt idx="285">
                  <c:v>1.25315557E8</c:v>
                </c:pt>
                <c:pt idx="286">
                  <c:v>1.25315778E8</c:v>
                </c:pt>
                <c:pt idx="287">
                  <c:v>1.25316033E8</c:v>
                </c:pt>
                <c:pt idx="288">
                  <c:v>1.25316042E8</c:v>
                </c:pt>
                <c:pt idx="289">
                  <c:v>1.25316179E8</c:v>
                </c:pt>
                <c:pt idx="290">
                  <c:v>1.2531635E8</c:v>
                </c:pt>
                <c:pt idx="291">
                  <c:v>1.25330125E8</c:v>
                </c:pt>
                <c:pt idx="292">
                  <c:v>1.25330739E8</c:v>
                </c:pt>
                <c:pt idx="293">
                  <c:v>1.25390874E8</c:v>
                </c:pt>
                <c:pt idx="294">
                  <c:v>1.25391026E8</c:v>
                </c:pt>
                <c:pt idx="295">
                  <c:v>1.25391409E8</c:v>
                </c:pt>
                <c:pt idx="296">
                  <c:v>1.25424507E8</c:v>
                </c:pt>
                <c:pt idx="297">
                  <c:v>1.25562651E8</c:v>
                </c:pt>
                <c:pt idx="298">
                  <c:v>1.26128211E8</c:v>
                </c:pt>
                <c:pt idx="299">
                  <c:v>1.26128253E8</c:v>
                </c:pt>
                <c:pt idx="300">
                  <c:v>1.26132919E8</c:v>
                </c:pt>
                <c:pt idx="301">
                  <c:v>1.26133497E8</c:v>
                </c:pt>
                <c:pt idx="302">
                  <c:v>1.26520068E8</c:v>
                </c:pt>
                <c:pt idx="303">
                  <c:v>1.26783433E8</c:v>
                </c:pt>
                <c:pt idx="304">
                  <c:v>1.27177161E8</c:v>
                </c:pt>
                <c:pt idx="305">
                  <c:v>1.27566378E8</c:v>
                </c:pt>
                <c:pt idx="306">
                  <c:v>1.27764305E8</c:v>
                </c:pt>
                <c:pt idx="307">
                  <c:v>1.29854199E8</c:v>
                </c:pt>
                <c:pt idx="308">
                  <c:v>1.2993702E8</c:v>
                </c:pt>
                <c:pt idx="309">
                  <c:v>1.30242166E8</c:v>
                </c:pt>
                <c:pt idx="310">
                  <c:v>1.30475011E8</c:v>
                </c:pt>
                <c:pt idx="311">
                  <c:v>1.30477768E8</c:v>
                </c:pt>
                <c:pt idx="312">
                  <c:v>1.30493513E8</c:v>
                </c:pt>
                <c:pt idx="313">
                  <c:v>1.30495633E8</c:v>
                </c:pt>
                <c:pt idx="314">
                  <c:v>1.30586688E8</c:v>
                </c:pt>
                <c:pt idx="315">
                  <c:v>1.31088076E8</c:v>
                </c:pt>
                <c:pt idx="316">
                  <c:v>1.31110892E8</c:v>
                </c:pt>
                <c:pt idx="317">
                  <c:v>1.31186401E8</c:v>
                </c:pt>
                <c:pt idx="318">
                  <c:v>1.31196695E8</c:v>
                </c:pt>
                <c:pt idx="319">
                  <c:v>1.31196704E8</c:v>
                </c:pt>
                <c:pt idx="320">
                  <c:v>1.31247176E8</c:v>
                </c:pt>
                <c:pt idx="321">
                  <c:v>1.31285955E8</c:v>
                </c:pt>
                <c:pt idx="322">
                  <c:v>1.31303522E8</c:v>
                </c:pt>
                <c:pt idx="323">
                  <c:v>1.31565554E8</c:v>
                </c:pt>
                <c:pt idx="324">
                  <c:v>1.31570178E8</c:v>
                </c:pt>
                <c:pt idx="325">
                  <c:v>1.31670457E8</c:v>
                </c:pt>
                <c:pt idx="326">
                  <c:v>1.31670919E8</c:v>
                </c:pt>
                <c:pt idx="327">
                  <c:v>1.31909736E8</c:v>
                </c:pt>
                <c:pt idx="328">
                  <c:v>1.32374601E8</c:v>
                </c:pt>
                <c:pt idx="329">
                  <c:v>1.32375432E8</c:v>
                </c:pt>
                <c:pt idx="330">
                  <c:v>1.323779E8</c:v>
                </c:pt>
                <c:pt idx="331">
                  <c:v>1.32631642E8</c:v>
                </c:pt>
                <c:pt idx="332">
                  <c:v>1.33511393E8</c:v>
                </c:pt>
                <c:pt idx="333">
                  <c:v>1.33755528E8</c:v>
                </c:pt>
                <c:pt idx="334">
                  <c:v>1.33760029E8</c:v>
                </c:pt>
                <c:pt idx="335">
                  <c:v>1.33761001E8</c:v>
                </c:pt>
                <c:pt idx="336">
                  <c:v>1.33901819E8</c:v>
                </c:pt>
                <c:pt idx="337">
                  <c:v>1.33911598E8</c:v>
                </c:pt>
                <c:pt idx="338">
                  <c:v>1.33927878E8</c:v>
                </c:pt>
                <c:pt idx="339">
                  <c:v>1.3396293E8</c:v>
                </c:pt>
                <c:pt idx="340">
                  <c:v>1.33963008E8</c:v>
                </c:pt>
                <c:pt idx="341">
                  <c:v>1.34183379E8</c:v>
                </c:pt>
                <c:pt idx="342">
                  <c:v>1.34183503E8</c:v>
                </c:pt>
                <c:pt idx="343">
                  <c:v>1.34321955E8</c:v>
                </c:pt>
                <c:pt idx="344">
                  <c:v>1.34334588E8</c:v>
                </c:pt>
                <c:pt idx="345">
                  <c:v>1.34350458E8</c:v>
                </c:pt>
                <c:pt idx="346">
                  <c:v>1.34351065E8</c:v>
                </c:pt>
                <c:pt idx="347">
                  <c:v>1.34351343E8</c:v>
                </c:pt>
                <c:pt idx="348">
                  <c:v>1.35073877E8</c:v>
                </c:pt>
                <c:pt idx="349">
                  <c:v>1.35374898E8</c:v>
                </c:pt>
                <c:pt idx="350">
                  <c:v>1.35763816E8</c:v>
                </c:pt>
                <c:pt idx="351">
                  <c:v>1.35779172E8</c:v>
                </c:pt>
                <c:pt idx="352">
                  <c:v>1.35982088E8</c:v>
                </c:pt>
                <c:pt idx="353">
                  <c:v>1.35983504E8</c:v>
                </c:pt>
                <c:pt idx="354">
                  <c:v>1.36031346E8</c:v>
                </c:pt>
                <c:pt idx="355">
                  <c:v>1.3608358E8</c:v>
                </c:pt>
                <c:pt idx="356">
                  <c:v>1.36131188E8</c:v>
                </c:pt>
                <c:pt idx="357">
                  <c:v>1.36131592E8</c:v>
                </c:pt>
                <c:pt idx="358">
                  <c:v>1.36132873E8</c:v>
                </c:pt>
                <c:pt idx="359">
                  <c:v>1.36324239E8</c:v>
                </c:pt>
                <c:pt idx="360">
                  <c:v>1.36412296E8</c:v>
                </c:pt>
                <c:pt idx="361">
                  <c:v>1.36518097E8</c:v>
                </c:pt>
                <c:pt idx="362">
                  <c:v>1.36561367E8</c:v>
                </c:pt>
                <c:pt idx="363">
                  <c:v>1.36599146E8</c:v>
                </c:pt>
                <c:pt idx="364">
                  <c:v>1.36643994E8</c:v>
                </c:pt>
                <c:pt idx="365">
                  <c:v>1.36654497E8</c:v>
                </c:pt>
                <c:pt idx="366">
                  <c:v>1.37707834E8</c:v>
                </c:pt>
                <c:pt idx="367">
                  <c:v>1.37775155E8</c:v>
                </c:pt>
                <c:pt idx="368">
                  <c:v>1.38440525E8</c:v>
                </c:pt>
                <c:pt idx="369">
                  <c:v>1.38440527E8</c:v>
                </c:pt>
                <c:pt idx="370">
                  <c:v>1.38440641E8</c:v>
                </c:pt>
                <c:pt idx="371">
                  <c:v>1.38515929E8</c:v>
                </c:pt>
                <c:pt idx="372">
                  <c:v>1.38515991E8</c:v>
                </c:pt>
                <c:pt idx="373">
                  <c:v>1.3851619E8</c:v>
                </c:pt>
                <c:pt idx="374">
                  <c:v>1.38645716E8</c:v>
                </c:pt>
                <c:pt idx="375">
                  <c:v>1.38662273E8</c:v>
                </c:pt>
                <c:pt idx="376">
                  <c:v>1.38669261E8</c:v>
                </c:pt>
                <c:pt idx="377">
                  <c:v>1.38831567E8</c:v>
                </c:pt>
                <c:pt idx="378">
                  <c:v>1.39100805E8</c:v>
                </c:pt>
                <c:pt idx="379">
                  <c:v>1.39110654E8</c:v>
                </c:pt>
                <c:pt idx="380">
                  <c:v>1.39265088E8</c:v>
                </c:pt>
                <c:pt idx="381">
                  <c:v>1.39266405E8</c:v>
                </c:pt>
                <c:pt idx="382">
                  <c:v>1.39266496E8</c:v>
                </c:pt>
                <c:pt idx="383">
                  <c:v>1.39270876E8</c:v>
                </c:pt>
                <c:pt idx="384">
                  <c:v>1.39275294E8</c:v>
                </c:pt>
                <c:pt idx="385">
                  <c:v>1.3927643E8</c:v>
                </c:pt>
                <c:pt idx="386">
                  <c:v>1.39279173E8</c:v>
                </c:pt>
                <c:pt idx="387">
                  <c:v>1.39311471E8</c:v>
                </c:pt>
                <c:pt idx="388">
                  <c:v>1.39407932E8</c:v>
                </c:pt>
                <c:pt idx="389">
                  <c:v>1.39564668E8</c:v>
                </c:pt>
                <c:pt idx="390">
                  <c:v>1.3956515E8</c:v>
                </c:pt>
                <c:pt idx="391">
                  <c:v>1.39621168E8</c:v>
                </c:pt>
                <c:pt idx="392">
                  <c:v>1.39657834E8</c:v>
                </c:pt>
                <c:pt idx="393">
                  <c:v>1.39693596E8</c:v>
                </c:pt>
                <c:pt idx="394">
                  <c:v>1.39699034E8</c:v>
                </c:pt>
                <c:pt idx="395">
                  <c:v>1.39744524E8</c:v>
                </c:pt>
                <c:pt idx="396">
                  <c:v>1.39752899E8</c:v>
                </c:pt>
                <c:pt idx="397">
                  <c:v>1.39820421E8</c:v>
                </c:pt>
                <c:pt idx="398">
                  <c:v>1.39904037E8</c:v>
                </c:pt>
                <c:pt idx="399">
                  <c:v>1.39905141E8</c:v>
                </c:pt>
                <c:pt idx="400">
                  <c:v>1.39906359E8</c:v>
                </c:pt>
                <c:pt idx="401">
                  <c:v>1.39945363E8</c:v>
                </c:pt>
                <c:pt idx="402">
                  <c:v>1.3997382E8</c:v>
                </c:pt>
                <c:pt idx="403">
                  <c:v>1.4000222E8</c:v>
                </c:pt>
                <c:pt idx="404">
                  <c:v>1.40002989E8</c:v>
                </c:pt>
                <c:pt idx="405">
                  <c:v>1.40006202E8</c:v>
                </c:pt>
                <c:pt idx="406">
                  <c:v>1.40006425E8</c:v>
                </c:pt>
                <c:pt idx="407">
                  <c:v>1.40108857E8</c:v>
                </c:pt>
                <c:pt idx="408">
                  <c:v>1.40110555E8</c:v>
                </c:pt>
                <c:pt idx="409">
                  <c:v>1.40127051E8</c:v>
                </c:pt>
                <c:pt idx="410">
                  <c:v>1.40127124E8</c:v>
                </c:pt>
                <c:pt idx="411">
                  <c:v>1.40128085E8</c:v>
                </c:pt>
                <c:pt idx="412">
                  <c:v>1.40611472E8</c:v>
                </c:pt>
                <c:pt idx="413">
                  <c:v>1.40777306E8</c:v>
                </c:pt>
                <c:pt idx="414">
                  <c:v>1.4077737E8</c:v>
                </c:pt>
                <c:pt idx="415">
                  <c:v>1.41016262E8</c:v>
                </c:pt>
                <c:pt idx="416">
                  <c:v>1.41071438E8</c:v>
                </c:pt>
                <c:pt idx="417">
                  <c:v>1.41071475E8</c:v>
                </c:pt>
              </c:numCache>
            </c:numRef>
          </c:xVal>
          <c:yVal>
            <c:numRef>
              <c:f>'EOH4-4'!$J$2:$J$419</c:f>
              <c:numCache>
                <c:formatCode>0.00</c:formatCode>
                <c:ptCount val="418"/>
                <c:pt idx="0">
                  <c:v>0.448979591836735</c:v>
                </c:pt>
                <c:pt idx="1">
                  <c:v>0.477272727272727</c:v>
                </c:pt>
                <c:pt idx="2">
                  <c:v>0.492424242424242</c:v>
                </c:pt>
                <c:pt idx="3">
                  <c:v>0.515151515151515</c:v>
                </c:pt>
                <c:pt idx="4">
                  <c:v>0.512</c:v>
                </c:pt>
                <c:pt idx="5">
                  <c:v>0.474860335195531</c:v>
                </c:pt>
                <c:pt idx="6">
                  <c:v>0.480769230769231</c:v>
                </c:pt>
                <c:pt idx="7">
                  <c:v>0.504424778761061</c:v>
                </c:pt>
                <c:pt idx="8">
                  <c:v>0.497777777777778</c:v>
                </c:pt>
                <c:pt idx="9">
                  <c:v>0.618181818181819</c:v>
                </c:pt>
                <c:pt idx="10">
                  <c:v>0.522727272727273</c:v>
                </c:pt>
                <c:pt idx="11">
                  <c:v>0.482539682539683</c:v>
                </c:pt>
                <c:pt idx="12">
                  <c:v>0.48019801980198</c:v>
                </c:pt>
                <c:pt idx="13">
                  <c:v>0.482866043613707</c:v>
                </c:pt>
                <c:pt idx="14">
                  <c:v>0.424460431654677</c:v>
                </c:pt>
                <c:pt idx="15">
                  <c:v>0.397590361445783</c:v>
                </c:pt>
                <c:pt idx="16">
                  <c:v>0.351351351351351</c:v>
                </c:pt>
                <c:pt idx="17">
                  <c:v>0.463667820069204</c:v>
                </c:pt>
                <c:pt idx="18">
                  <c:v>0.600000000000001</c:v>
                </c:pt>
                <c:pt idx="19">
                  <c:v>0.456989247311828</c:v>
                </c:pt>
                <c:pt idx="20">
                  <c:v>0.505617977528091</c:v>
                </c:pt>
                <c:pt idx="21">
                  <c:v>0.520833333333333</c:v>
                </c:pt>
                <c:pt idx="22">
                  <c:v>0.446153846153846</c:v>
                </c:pt>
                <c:pt idx="23">
                  <c:v>0.444444444444444</c:v>
                </c:pt>
                <c:pt idx="24">
                  <c:v>0.453846153846154</c:v>
                </c:pt>
                <c:pt idx="25">
                  <c:v>0.539130434782609</c:v>
                </c:pt>
                <c:pt idx="26">
                  <c:v>0.521008403361345</c:v>
                </c:pt>
                <c:pt idx="27">
                  <c:v>0.567073170731706</c:v>
                </c:pt>
                <c:pt idx="28">
                  <c:v>0.495327102803738</c:v>
                </c:pt>
                <c:pt idx="29">
                  <c:v>0.518218623481781</c:v>
                </c:pt>
                <c:pt idx="30">
                  <c:v>0.596491228070177</c:v>
                </c:pt>
                <c:pt idx="31">
                  <c:v>0.492</c:v>
                </c:pt>
                <c:pt idx="32">
                  <c:v>0.379844961240311</c:v>
                </c:pt>
                <c:pt idx="33">
                  <c:v>0.462264150943396</c:v>
                </c:pt>
                <c:pt idx="34">
                  <c:v>0.53125</c:v>
                </c:pt>
                <c:pt idx="35">
                  <c:v>0.260869565217391</c:v>
                </c:pt>
                <c:pt idx="36">
                  <c:v>0.451127819548872</c:v>
                </c:pt>
                <c:pt idx="37">
                  <c:v>0.557522123893805</c:v>
                </c:pt>
                <c:pt idx="38">
                  <c:v>0.513698630136988</c:v>
                </c:pt>
                <c:pt idx="39">
                  <c:v>0.600000000000001</c:v>
                </c:pt>
                <c:pt idx="40">
                  <c:v>0.416666666666667</c:v>
                </c:pt>
                <c:pt idx="41">
                  <c:v>0.466666666666667</c:v>
                </c:pt>
                <c:pt idx="42">
                  <c:v>0.5</c:v>
                </c:pt>
                <c:pt idx="43">
                  <c:v>0.454545454545454</c:v>
                </c:pt>
                <c:pt idx="44">
                  <c:v>0.508264462809916</c:v>
                </c:pt>
                <c:pt idx="45">
                  <c:v>0.354466858789625</c:v>
                </c:pt>
                <c:pt idx="46">
                  <c:v>0.167032967032967</c:v>
                </c:pt>
                <c:pt idx="47">
                  <c:v>0.173626373626374</c:v>
                </c:pt>
                <c:pt idx="48">
                  <c:v>0.297413793103449</c:v>
                </c:pt>
                <c:pt idx="49">
                  <c:v>0.518159806295401</c:v>
                </c:pt>
                <c:pt idx="50">
                  <c:v>0.549132947976877</c:v>
                </c:pt>
                <c:pt idx="51">
                  <c:v>0.557046979865772</c:v>
                </c:pt>
                <c:pt idx="52">
                  <c:v>0.2</c:v>
                </c:pt>
                <c:pt idx="53">
                  <c:v>0.4614733276884</c:v>
                </c:pt>
                <c:pt idx="54">
                  <c:v>0.513444302176697</c:v>
                </c:pt>
                <c:pt idx="55">
                  <c:v>0.486547085201794</c:v>
                </c:pt>
                <c:pt idx="56">
                  <c:v>0.52991452991453</c:v>
                </c:pt>
                <c:pt idx="57">
                  <c:v>0.442748091603053</c:v>
                </c:pt>
                <c:pt idx="58">
                  <c:v>0.5</c:v>
                </c:pt>
                <c:pt idx="59">
                  <c:v>0.53012048192771</c:v>
                </c:pt>
                <c:pt idx="60">
                  <c:v>0.467391304347826</c:v>
                </c:pt>
                <c:pt idx="61">
                  <c:v>0.472727272727273</c:v>
                </c:pt>
                <c:pt idx="62">
                  <c:v>0.488188976377954</c:v>
                </c:pt>
                <c:pt idx="63">
                  <c:v>0.432989690721651</c:v>
                </c:pt>
                <c:pt idx="64">
                  <c:v>0.405128205128205</c:v>
                </c:pt>
                <c:pt idx="65">
                  <c:v>0.436507936507936</c:v>
                </c:pt>
                <c:pt idx="66">
                  <c:v>0.49685534591195</c:v>
                </c:pt>
                <c:pt idx="67">
                  <c:v>0.459074733096085</c:v>
                </c:pt>
                <c:pt idx="68">
                  <c:v>0.469072164948455</c:v>
                </c:pt>
                <c:pt idx="69">
                  <c:v>0.304964539007092</c:v>
                </c:pt>
                <c:pt idx="70">
                  <c:v>0.385542168674699</c:v>
                </c:pt>
                <c:pt idx="71">
                  <c:v>0.533898305084746</c:v>
                </c:pt>
                <c:pt idx="72">
                  <c:v>0.596153846153846</c:v>
                </c:pt>
                <c:pt idx="73">
                  <c:v>0.532258064516129</c:v>
                </c:pt>
                <c:pt idx="74">
                  <c:v>0.521739130434784</c:v>
                </c:pt>
                <c:pt idx="75">
                  <c:v>0.459731543624161</c:v>
                </c:pt>
                <c:pt idx="76">
                  <c:v>0.619402985074626</c:v>
                </c:pt>
                <c:pt idx="77">
                  <c:v>0.482758620689655</c:v>
                </c:pt>
                <c:pt idx="78">
                  <c:v>0.419753086419753</c:v>
                </c:pt>
                <c:pt idx="79">
                  <c:v>0.405797101449275</c:v>
                </c:pt>
                <c:pt idx="80">
                  <c:v>0.488372093023257</c:v>
                </c:pt>
                <c:pt idx="81">
                  <c:v>0.437956204379563</c:v>
                </c:pt>
                <c:pt idx="82">
                  <c:v>0.456349206349206</c:v>
                </c:pt>
                <c:pt idx="83">
                  <c:v>0.362068965517242</c:v>
                </c:pt>
                <c:pt idx="84">
                  <c:v>0.428571428571429</c:v>
                </c:pt>
                <c:pt idx="85">
                  <c:v>0.444444444444444</c:v>
                </c:pt>
                <c:pt idx="86">
                  <c:v>0.553571428571429</c:v>
                </c:pt>
                <c:pt idx="87">
                  <c:v>0.475409836065574</c:v>
                </c:pt>
                <c:pt idx="88">
                  <c:v>0.493975903614459</c:v>
                </c:pt>
                <c:pt idx="89">
                  <c:v>0.460317460317461</c:v>
                </c:pt>
                <c:pt idx="90">
                  <c:v>0.45138888888889</c:v>
                </c:pt>
                <c:pt idx="91">
                  <c:v>0.401709401709402</c:v>
                </c:pt>
                <c:pt idx="92">
                  <c:v>0.537313432835821</c:v>
                </c:pt>
                <c:pt idx="93">
                  <c:v>0.493975903614459</c:v>
                </c:pt>
                <c:pt idx="94">
                  <c:v>0.455</c:v>
                </c:pt>
                <c:pt idx="95">
                  <c:v>0.554744525547445</c:v>
                </c:pt>
                <c:pt idx="96">
                  <c:v>0.491666666666667</c:v>
                </c:pt>
                <c:pt idx="97">
                  <c:v>0.526785714285715</c:v>
                </c:pt>
                <c:pt idx="98">
                  <c:v>0.442857142857143</c:v>
                </c:pt>
                <c:pt idx="99">
                  <c:v>0.513513513513514</c:v>
                </c:pt>
                <c:pt idx="100">
                  <c:v>0.544910179640719</c:v>
                </c:pt>
                <c:pt idx="101">
                  <c:v>0.422535211267606</c:v>
                </c:pt>
                <c:pt idx="102">
                  <c:v>0.434782608695653</c:v>
                </c:pt>
                <c:pt idx="103">
                  <c:v>0.449612403100775</c:v>
                </c:pt>
                <c:pt idx="104">
                  <c:v>0.467532467532468</c:v>
                </c:pt>
                <c:pt idx="105">
                  <c:v>0.371681415929205</c:v>
                </c:pt>
                <c:pt idx="106">
                  <c:v>0.393442622950821</c:v>
                </c:pt>
                <c:pt idx="107">
                  <c:v>0.57377049180328</c:v>
                </c:pt>
                <c:pt idx="108">
                  <c:v>0.181818181818182</c:v>
                </c:pt>
                <c:pt idx="109">
                  <c:v>0.3</c:v>
                </c:pt>
                <c:pt idx="110">
                  <c:v>0.384615384615385</c:v>
                </c:pt>
                <c:pt idx="111">
                  <c:v>0.547945205479453</c:v>
                </c:pt>
                <c:pt idx="112">
                  <c:v>0.795795795795797</c:v>
                </c:pt>
                <c:pt idx="113">
                  <c:v>0.407407407407407</c:v>
                </c:pt>
                <c:pt idx="114">
                  <c:v>0.483050847457627</c:v>
                </c:pt>
                <c:pt idx="115">
                  <c:v>0.614906832298138</c:v>
                </c:pt>
                <c:pt idx="116">
                  <c:v>0.292682926829269</c:v>
                </c:pt>
                <c:pt idx="117">
                  <c:v>0.410404624277458</c:v>
                </c:pt>
                <c:pt idx="118">
                  <c:v>0.3</c:v>
                </c:pt>
                <c:pt idx="119">
                  <c:v>0.666666666666668</c:v>
                </c:pt>
                <c:pt idx="120">
                  <c:v>0.571428571428573</c:v>
                </c:pt>
                <c:pt idx="121">
                  <c:v>0.4</c:v>
                </c:pt>
                <c:pt idx="122">
                  <c:v>0.313253012048193</c:v>
                </c:pt>
                <c:pt idx="123">
                  <c:v>0.425925925925927</c:v>
                </c:pt>
                <c:pt idx="124">
                  <c:v>0.466666666666667</c:v>
                </c:pt>
                <c:pt idx="125">
                  <c:v>0.369127516778523</c:v>
                </c:pt>
                <c:pt idx="126">
                  <c:v>0.296296296296296</c:v>
                </c:pt>
                <c:pt idx="127">
                  <c:v>0.610000000000001</c:v>
                </c:pt>
                <c:pt idx="128">
                  <c:v>0.5</c:v>
                </c:pt>
                <c:pt idx="129">
                  <c:v>0.587606837606839</c:v>
                </c:pt>
                <c:pt idx="130">
                  <c:v>0.4</c:v>
                </c:pt>
                <c:pt idx="131">
                  <c:v>0.507936507936508</c:v>
                </c:pt>
                <c:pt idx="132">
                  <c:v>0.592</c:v>
                </c:pt>
                <c:pt idx="133">
                  <c:v>0.624000000000001</c:v>
                </c:pt>
                <c:pt idx="134">
                  <c:v>0.263959390862944</c:v>
                </c:pt>
                <c:pt idx="135">
                  <c:v>0.56</c:v>
                </c:pt>
                <c:pt idx="136">
                  <c:v>0.425531914893617</c:v>
                </c:pt>
                <c:pt idx="137">
                  <c:v>0.359605911330049</c:v>
                </c:pt>
                <c:pt idx="138">
                  <c:v>0.741379310344829</c:v>
                </c:pt>
                <c:pt idx="139">
                  <c:v>0.558139534883721</c:v>
                </c:pt>
                <c:pt idx="140">
                  <c:v>0.597014925373134</c:v>
                </c:pt>
                <c:pt idx="141">
                  <c:v>0.464285714285714</c:v>
                </c:pt>
                <c:pt idx="142">
                  <c:v>0.528846153846154</c:v>
                </c:pt>
                <c:pt idx="143">
                  <c:v>0.439024390243904</c:v>
                </c:pt>
                <c:pt idx="144">
                  <c:v>0.36</c:v>
                </c:pt>
                <c:pt idx="145">
                  <c:v>0.341935483870968</c:v>
                </c:pt>
                <c:pt idx="146">
                  <c:v>0.416666666666667</c:v>
                </c:pt>
                <c:pt idx="147">
                  <c:v>0.579310344827586</c:v>
                </c:pt>
                <c:pt idx="148">
                  <c:v>0.571428571428573</c:v>
                </c:pt>
                <c:pt idx="149">
                  <c:v>0.40888888888889</c:v>
                </c:pt>
                <c:pt idx="150">
                  <c:v>0.612149532710282</c:v>
                </c:pt>
                <c:pt idx="151">
                  <c:v>0.574468085106383</c:v>
                </c:pt>
                <c:pt idx="152">
                  <c:v>0.467741935483871</c:v>
                </c:pt>
                <c:pt idx="153">
                  <c:v>0.461538461538462</c:v>
                </c:pt>
                <c:pt idx="154">
                  <c:v>0.573170731707317</c:v>
                </c:pt>
                <c:pt idx="155">
                  <c:v>0.587412587412586</c:v>
                </c:pt>
                <c:pt idx="156">
                  <c:v>0.5</c:v>
                </c:pt>
                <c:pt idx="157">
                  <c:v>0.610503282275711</c:v>
                </c:pt>
                <c:pt idx="158">
                  <c:v>0.61904761904762</c:v>
                </c:pt>
                <c:pt idx="159">
                  <c:v>0.630630630630632</c:v>
                </c:pt>
                <c:pt idx="160">
                  <c:v>0.390697674418605</c:v>
                </c:pt>
                <c:pt idx="161">
                  <c:v>0.424242424242424</c:v>
                </c:pt>
                <c:pt idx="162">
                  <c:v>0.425196850393701</c:v>
                </c:pt>
                <c:pt idx="163">
                  <c:v>0.507462686567163</c:v>
                </c:pt>
                <c:pt idx="164">
                  <c:v>0.75531914893617</c:v>
                </c:pt>
                <c:pt idx="165">
                  <c:v>0.52136752136752</c:v>
                </c:pt>
                <c:pt idx="166">
                  <c:v>0.233333333333333</c:v>
                </c:pt>
                <c:pt idx="167">
                  <c:v>0.61904761904762</c:v>
                </c:pt>
                <c:pt idx="168">
                  <c:v>0.366412213740459</c:v>
                </c:pt>
                <c:pt idx="169">
                  <c:v>0.352941176470588</c:v>
                </c:pt>
                <c:pt idx="170">
                  <c:v>0.283870967741937</c:v>
                </c:pt>
                <c:pt idx="171">
                  <c:v>0.289473684210526</c:v>
                </c:pt>
                <c:pt idx="172">
                  <c:v>0.4</c:v>
                </c:pt>
                <c:pt idx="173">
                  <c:v>0.36875</c:v>
                </c:pt>
                <c:pt idx="174">
                  <c:v>0.315789473684212</c:v>
                </c:pt>
                <c:pt idx="175">
                  <c:v>0.329411764705883</c:v>
                </c:pt>
                <c:pt idx="176">
                  <c:v>0.625000000000001</c:v>
                </c:pt>
                <c:pt idx="177">
                  <c:v>0.589473684210526</c:v>
                </c:pt>
                <c:pt idx="178">
                  <c:v>0.61904761904762</c:v>
                </c:pt>
                <c:pt idx="179">
                  <c:v>0.544444444444445</c:v>
                </c:pt>
                <c:pt idx="180">
                  <c:v>0.57615894039735</c:v>
                </c:pt>
                <c:pt idx="181">
                  <c:v>0.548387096774195</c:v>
                </c:pt>
                <c:pt idx="182">
                  <c:v>0.530612244897958</c:v>
                </c:pt>
                <c:pt idx="183">
                  <c:v>0.398305084745763</c:v>
                </c:pt>
                <c:pt idx="184">
                  <c:v>0.391304347826087</c:v>
                </c:pt>
                <c:pt idx="185">
                  <c:v>0.365079365079366</c:v>
                </c:pt>
                <c:pt idx="186">
                  <c:v>0.352941176470588</c:v>
                </c:pt>
                <c:pt idx="187">
                  <c:v>0.374592833876222</c:v>
                </c:pt>
                <c:pt idx="188">
                  <c:v>0.489795918367347</c:v>
                </c:pt>
                <c:pt idx="189">
                  <c:v>0.406896551724138</c:v>
                </c:pt>
                <c:pt idx="190">
                  <c:v>0.456896551724138</c:v>
                </c:pt>
                <c:pt idx="191">
                  <c:v>0.577981651376148</c:v>
                </c:pt>
                <c:pt idx="192">
                  <c:v>0.595238095238095</c:v>
                </c:pt>
                <c:pt idx="193">
                  <c:v>0.379310344827586</c:v>
                </c:pt>
                <c:pt idx="194">
                  <c:v>0.383966244725738</c:v>
                </c:pt>
                <c:pt idx="195">
                  <c:v>0.360294117647059</c:v>
                </c:pt>
                <c:pt idx="196">
                  <c:v>0.403433476394851</c:v>
                </c:pt>
                <c:pt idx="197">
                  <c:v>0.340823970037454</c:v>
                </c:pt>
                <c:pt idx="198">
                  <c:v>0.411764705882353</c:v>
                </c:pt>
                <c:pt idx="199">
                  <c:v>0.321266968325792</c:v>
                </c:pt>
                <c:pt idx="200">
                  <c:v>0.344947735191638</c:v>
                </c:pt>
                <c:pt idx="201">
                  <c:v>0.418918918918919</c:v>
                </c:pt>
                <c:pt idx="202">
                  <c:v>0.363636363636364</c:v>
                </c:pt>
                <c:pt idx="203">
                  <c:v>0.403361344537815</c:v>
                </c:pt>
                <c:pt idx="204">
                  <c:v>0.395454545454546</c:v>
                </c:pt>
                <c:pt idx="205">
                  <c:v>0.35377358490566</c:v>
                </c:pt>
                <c:pt idx="206">
                  <c:v>0.335025380710661</c:v>
                </c:pt>
                <c:pt idx="207">
                  <c:v>0.354497354497354</c:v>
                </c:pt>
                <c:pt idx="208">
                  <c:v>0.357142857142857</c:v>
                </c:pt>
                <c:pt idx="209">
                  <c:v>0.362244897959184</c:v>
                </c:pt>
                <c:pt idx="210">
                  <c:v>0.398406374501992</c:v>
                </c:pt>
                <c:pt idx="211">
                  <c:v>0.416107382550335</c:v>
                </c:pt>
                <c:pt idx="212">
                  <c:v>0.287610619469027</c:v>
                </c:pt>
                <c:pt idx="213">
                  <c:v>0.30327868852459</c:v>
                </c:pt>
                <c:pt idx="214">
                  <c:v>0.307443365695793</c:v>
                </c:pt>
                <c:pt idx="215">
                  <c:v>0.371111111111111</c:v>
                </c:pt>
                <c:pt idx="216">
                  <c:v>0.417241379310345</c:v>
                </c:pt>
                <c:pt idx="217">
                  <c:v>0.61276595744681</c:v>
                </c:pt>
                <c:pt idx="218">
                  <c:v>0.347222222222222</c:v>
                </c:pt>
                <c:pt idx="219">
                  <c:v>0.402985074626866</c:v>
                </c:pt>
                <c:pt idx="220">
                  <c:v>0.574257425742574</c:v>
                </c:pt>
                <c:pt idx="221">
                  <c:v>0.547486033519553</c:v>
                </c:pt>
                <c:pt idx="222">
                  <c:v>0.337837837837839</c:v>
                </c:pt>
                <c:pt idx="223">
                  <c:v>0.545045045045045</c:v>
                </c:pt>
                <c:pt idx="224">
                  <c:v>0.571428571428573</c:v>
                </c:pt>
                <c:pt idx="225">
                  <c:v>0.469387755102042</c:v>
                </c:pt>
                <c:pt idx="226">
                  <c:v>0.380952380952381</c:v>
                </c:pt>
                <c:pt idx="227">
                  <c:v>0.371069182389937</c:v>
                </c:pt>
                <c:pt idx="228">
                  <c:v>0.55</c:v>
                </c:pt>
                <c:pt idx="229">
                  <c:v>0.637500000000001</c:v>
                </c:pt>
                <c:pt idx="230">
                  <c:v>0.51388888888889</c:v>
                </c:pt>
                <c:pt idx="231">
                  <c:v>0.636363636363637</c:v>
                </c:pt>
                <c:pt idx="232">
                  <c:v>0.307142857142858</c:v>
                </c:pt>
                <c:pt idx="233">
                  <c:v>0.56</c:v>
                </c:pt>
                <c:pt idx="234">
                  <c:v>0.594827586206897</c:v>
                </c:pt>
                <c:pt idx="235">
                  <c:v>0.648351648351648</c:v>
                </c:pt>
                <c:pt idx="236">
                  <c:v>0.661538461538463</c:v>
                </c:pt>
                <c:pt idx="237">
                  <c:v>0.60144927536232</c:v>
                </c:pt>
                <c:pt idx="238">
                  <c:v>0.590604026845638</c:v>
                </c:pt>
                <c:pt idx="239">
                  <c:v>0.572237960339943</c:v>
                </c:pt>
                <c:pt idx="240">
                  <c:v>0.570281124497992</c:v>
                </c:pt>
                <c:pt idx="241">
                  <c:v>0.600000000000001</c:v>
                </c:pt>
                <c:pt idx="242">
                  <c:v>0.613636363636363</c:v>
                </c:pt>
                <c:pt idx="243">
                  <c:v>0.620000000000001</c:v>
                </c:pt>
                <c:pt idx="244">
                  <c:v>0.537634408602152</c:v>
                </c:pt>
                <c:pt idx="245">
                  <c:v>0.391304347826087</c:v>
                </c:pt>
                <c:pt idx="246">
                  <c:v>0.408759124087591</c:v>
                </c:pt>
                <c:pt idx="247">
                  <c:v>0.597938144329897</c:v>
                </c:pt>
                <c:pt idx="248">
                  <c:v>0.413793103448276</c:v>
                </c:pt>
                <c:pt idx="249">
                  <c:v>0.592</c:v>
                </c:pt>
                <c:pt idx="250">
                  <c:v>0.601769911504426</c:v>
                </c:pt>
                <c:pt idx="251">
                  <c:v>0.424242424242424</c:v>
                </c:pt>
                <c:pt idx="252">
                  <c:v>0.375</c:v>
                </c:pt>
                <c:pt idx="253">
                  <c:v>0.603658536585367</c:v>
                </c:pt>
                <c:pt idx="254">
                  <c:v>0.564102564102563</c:v>
                </c:pt>
                <c:pt idx="255">
                  <c:v>0.55045871559633</c:v>
                </c:pt>
                <c:pt idx="256">
                  <c:v>0.28</c:v>
                </c:pt>
                <c:pt idx="257">
                  <c:v>0.306569343065693</c:v>
                </c:pt>
                <c:pt idx="258">
                  <c:v>0.348101265822785</c:v>
                </c:pt>
                <c:pt idx="259">
                  <c:v>0.405063291139242</c:v>
                </c:pt>
                <c:pt idx="260">
                  <c:v>0.633620689655175</c:v>
                </c:pt>
                <c:pt idx="261">
                  <c:v>0.552083333333333</c:v>
                </c:pt>
                <c:pt idx="262">
                  <c:v>0.370786516853933</c:v>
                </c:pt>
                <c:pt idx="263">
                  <c:v>0.463414634146342</c:v>
                </c:pt>
                <c:pt idx="264">
                  <c:v>0.529411764705882</c:v>
                </c:pt>
                <c:pt idx="265">
                  <c:v>0.333333333333333</c:v>
                </c:pt>
                <c:pt idx="266">
                  <c:v>0.410852713178295</c:v>
                </c:pt>
                <c:pt idx="267">
                  <c:v>0.318840579710146</c:v>
                </c:pt>
                <c:pt idx="268">
                  <c:v>0.584415584415584</c:v>
                </c:pt>
                <c:pt idx="269">
                  <c:v>0.387755102040816</c:v>
                </c:pt>
                <c:pt idx="270">
                  <c:v>0.282051282051282</c:v>
                </c:pt>
                <c:pt idx="271">
                  <c:v>0.488636363636364</c:v>
                </c:pt>
                <c:pt idx="272">
                  <c:v>0.622641509433963</c:v>
                </c:pt>
                <c:pt idx="273">
                  <c:v>0.385281385281385</c:v>
                </c:pt>
                <c:pt idx="274">
                  <c:v>0.4</c:v>
                </c:pt>
                <c:pt idx="275">
                  <c:v>0.331034482758621</c:v>
                </c:pt>
                <c:pt idx="276">
                  <c:v>0.545454545454545</c:v>
                </c:pt>
                <c:pt idx="277">
                  <c:v>0.34</c:v>
                </c:pt>
                <c:pt idx="278">
                  <c:v>0.430769230769231</c:v>
                </c:pt>
                <c:pt idx="279">
                  <c:v>0.598930481283422</c:v>
                </c:pt>
                <c:pt idx="280">
                  <c:v>0.3</c:v>
                </c:pt>
                <c:pt idx="281">
                  <c:v>0.622994652406419</c:v>
                </c:pt>
                <c:pt idx="282">
                  <c:v>0.625000000000001</c:v>
                </c:pt>
                <c:pt idx="283">
                  <c:v>0.333333333333333</c:v>
                </c:pt>
                <c:pt idx="284">
                  <c:v>0.618705035971224</c:v>
                </c:pt>
                <c:pt idx="285">
                  <c:v>0.452830188679245</c:v>
                </c:pt>
                <c:pt idx="286">
                  <c:v>0.360335195530726</c:v>
                </c:pt>
                <c:pt idx="287">
                  <c:v>0.355263157894737</c:v>
                </c:pt>
                <c:pt idx="288">
                  <c:v>0.344398340248963</c:v>
                </c:pt>
                <c:pt idx="289">
                  <c:v>0.43205574912892</c:v>
                </c:pt>
                <c:pt idx="290">
                  <c:v>0.349480968858132</c:v>
                </c:pt>
                <c:pt idx="291">
                  <c:v>0.417721518987342</c:v>
                </c:pt>
                <c:pt idx="292">
                  <c:v>0.333333333333333</c:v>
                </c:pt>
                <c:pt idx="293">
                  <c:v>0.330357142857143</c:v>
                </c:pt>
                <c:pt idx="294">
                  <c:v>0.333333333333333</c:v>
                </c:pt>
                <c:pt idx="295">
                  <c:v>0.425</c:v>
                </c:pt>
                <c:pt idx="296">
                  <c:v>0.625000000000001</c:v>
                </c:pt>
                <c:pt idx="297">
                  <c:v>0.359223300970874</c:v>
                </c:pt>
                <c:pt idx="298">
                  <c:v>0.586206896551724</c:v>
                </c:pt>
                <c:pt idx="299">
                  <c:v>0.541666666666667</c:v>
                </c:pt>
                <c:pt idx="300">
                  <c:v>0.39423076923077</c:v>
                </c:pt>
                <c:pt idx="301">
                  <c:v>0.338645418326693</c:v>
                </c:pt>
                <c:pt idx="302">
                  <c:v>0.577235772357724</c:v>
                </c:pt>
                <c:pt idx="303">
                  <c:v>0.536585365853657</c:v>
                </c:pt>
                <c:pt idx="304">
                  <c:v>0.491228070175439</c:v>
                </c:pt>
                <c:pt idx="305">
                  <c:v>0.596153846153846</c:v>
                </c:pt>
                <c:pt idx="306">
                  <c:v>0.395209580838323</c:v>
                </c:pt>
                <c:pt idx="307">
                  <c:v>0.577557755775578</c:v>
                </c:pt>
                <c:pt idx="308">
                  <c:v>0.322981366459628</c:v>
                </c:pt>
                <c:pt idx="309">
                  <c:v>0.365853658536585</c:v>
                </c:pt>
                <c:pt idx="310">
                  <c:v>0.382978723404256</c:v>
                </c:pt>
                <c:pt idx="311">
                  <c:v>0.380952380952381</c:v>
                </c:pt>
                <c:pt idx="312">
                  <c:v>0.423076923076923</c:v>
                </c:pt>
                <c:pt idx="313">
                  <c:v>0.403225806451613</c:v>
                </c:pt>
                <c:pt idx="314">
                  <c:v>0.368421052631579</c:v>
                </c:pt>
                <c:pt idx="315">
                  <c:v>0.414634146341463</c:v>
                </c:pt>
                <c:pt idx="316">
                  <c:v>0.3768115942029</c:v>
                </c:pt>
                <c:pt idx="317">
                  <c:v>0.375</c:v>
                </c:pt>
                <c:pt idx="318">
                  <c:v>0.3</c:v>
                </c:pt>
                <c:pt idx="319">
                  <c:v>0.328571428571429</c:v>
                </c:pt>
                <c:pt idx="320">
                  <c:v>0.318181818181818</c:v>
                </c:pt>
                <c:pt idx="321">
                  <c:v>0.364485981308412</c:v>
                </c:pt>
                <c:pt idx="322">
                  <c:v>0.360655737704918</c:v>
                </c:pt>
                <c:pt idx="323">
                  <c:v>0.355263157894737</c:v>
                </c:pt>
                <c:pt idx="324">
                  <c:v>0.595238095238095</c:v>
                </c:pt>
                <c:pt idx="325">
                  <c:v>0.343511450381679</c:v>
                </c:pt>
                <c:pt idx="326">
                  <c:v>0.486486486486487</c:v>
                </c:pt>
                <c:pt idx="327">
                  <c:v>0.346153846153846</c:v>
                </c:pt>
                <c:pt idx="328">
                  <c:v>0.650000000000001</c:v>
                </c:pt>
                <c:pt idx="329">
                  <c:v>0.582524271844659</c:v>
                </c:pt>
                <c:pt idx="330">
                  <c:v>0.666666666666668</c:v>
                </c:pt>
                <c:pt idx="331">
                  <c:v>0.56</c:v>
                </c:pt>
                <c:pt idx="332">
                  <c:v>0.518987341772151</c:v>
                </c:pt>
                <c:pt idx="333">
                  <c:v>0.360824742268042</c:v>
                </c:pt>
                <c:pt idx="334">
                  <c:v>0.372881355932204</c:v>
                </c:pt>
                <c:pt idx="335">
                  <c:v>0.370967741935484</c:v>
                </c:pt>
                <c:pt idx="336">
                  <c:v>0.4375</c:v>
                </c:pt>
                <c:pt idx="337">
                  <c:v>0.592592592592593</c:v>
                </c:pt>
                <c:pt idx="338">
                  <c:v>0.636363636363637</c:v>
                </c:pt>
                <c:pt idx="339">
                  <c:v>0.753846153846154</c:v>
                </c:pt>
                <c:pt idx="340">
                  <c:v>0.38888888888889</c:v>
                </c:pt>
                <c:pt idx="341">
                  <c:v>0.488372093023257</c:v>
                </c:pt>
                <c:pt idx="342">
                  <c:v>0.441176470588235</c:v>
                </c:pt>
                <c:pt idx="343">
                  <c:v>0.390625</c:v>
                </c:pt>
                <c:pt idx="344">
                  <c:v>0.644230769230768</c:v>
                </c:pt>
                <c:pt idx="345">
                  <c:v>0.451612903225808</c:v>
                </c:pt>
                <c:pt idx="346">
                  <c:v>0.740740740740741</c:v>
                </c:pt>
                <c:pt idx="347">
                  <c:v>0.670886075949367</c:v>
                </c:pt>
                <c:pt idx="348">
                  <c:v>0.542372881355931</c:v>
                </c:pt>
                <c:pt idx="349">
                  <c:v>0.391608391608392</c:v>
                </c:pt>
                <c:pt idx="350">
                  <c:v>0.484848484848485</c:v>
                </c:pt>
                <c:pt idx="351">
                  <c:v>0.569230769230768</c:v>
                </c:pt>
                <c:pt idx="352">
                  <c:v>0.625000000000001</c:v>
                </c:pt>
                <c:pt idx="353">
                  <c:v>0.585106382978722</c:v>
                </c:pt>
                <c:pt idx="354">
                  <c:v>0.412371134020619</c:v>
                </c:pt>
                <c:pt idx="355">
                  <c:v>0.462962962962964</c:v>
                </c:pt>
                <c:pt idx="356">
                  <c:v>0.328947368421053</c:v>
                </c:pt>
                <c:pt idx="357">
                  <c:v>0.314285714285714</c:v>
                </c:pt>
                <c:pt idx="358">
                  <c:v>0.319148936170213</c:v>
                </c:pt>
                <c:pt idx="359">
                  <c:v>0.571428571428573</c:v>
                </c:pt>
                <c:pt idx="360">
                  <c:v>0.399416909620992</c:v>
                </c:pt>
                <c:pt idx="361">
                  <c:v>0.631578947368422</c:v>
                </c:pt>
                <c:pt idx="362">
                  <c:v>0.390625</c:v>
                </c:pt>
                <c:pt idx="363">
                  <c:v>0.780487804878049</c:v>
                </c:pt>
                <c:pt idx="364">
                  <c:v>0.318840579710146</c:v>
                </c:pt>
                <c:pt idx="365">
                  <c:v>0.488095238095238</c:v>
                </c:pt>
                <c:pt idx="366">
                  <c:v>0.468354430379748</c:v>
                </c:pt>
                <c:pt idx="367">
                  <c:v>0.533333333333333</c:v>
                </c:pt>
                <c:pt idx="368">
                  <c:v>0.583333333333333</c:v>
                </c:pt>
                <c:pt idx="369">
                  <c:v>0.578431372549021</c:v>
                </c:pt>
                <c:pt idx="370">
                  <c:v>0.62091503267974</c:v>
                </c:pt>
                <c:pt idx="371">
                  <c:v>0.352941176470588</c:v>
                </c:pt>
                <c:pt idx="372">
                  <c:v>0.36969696969697</c:v>
                </c:pt>
                <c:pt idx="373">
                  <c:v>0.37007874015748</c:v>
                </c:pt>
                <c:pt idx="374">
                  <c:v>0.729166666666666</c:v>
                </c:pt>
                <c:pt idx="375">
                  <c:v>0.608695652173915</c:v>
                </c:pt>
                <c:pt idx="376">
                  <c:v>0.575221238938054</c:v>
                </c:pt>
                <c:pt idx="377">
                  <c:v>0.358620689655172</c:v>
                </c:pt>
                <c:pt idx="378">
                  <c:v>0.353982300884957</c:v>
                </c:pt>
                <c:pt idx="379">
                  <c:v>0.343283582089552</c:v>
                </c:pt>
                <c:pt idx="380">
                  <c:v>0.533333333333333</c:v>
                </c:pt>
                <c:pt idx="381">
                  <c:v>0.619266055045873</c:v>
                </c:pt>
                <c:pt idx="382">
                  <c:v>0.568421052631581</c:v>
                </c:pt>
                <c:pt idx="383">
                  <c:v>0.579310344827586</c:v>
                </c:pt>
                <c:pt idx="384">
                  <c:v>0.529411764705882</c:v>
                </c:pt>
                <c:pt idx="385">
                  <c:v>0.392857142857143</c:v>
                </c:pt>
                <c:pt idx="386">
                  <c:v>0.584507042253521</c:v>
                </c:pt>
                <c:pt idx="387">
                  <c:v>0.593220338983051</c:v>
                </c:pt>
                <c:pt idx="388">
                  <c:v>0.34375</c:v>
                </c:pt>
                <c:pt idx="389">
                  <c:v>0.4375</c:v>
                </c:pt>
                <c:pt idx="390">
                  <c:v>0.484848484848485</c:v>
                </c:pt>
                <c:pt idx="391">
                  <c:v>0.41304347826087</c:v>
                </c:pt>
                <c:pt idx="392">
                  <c:v>0.576923076923078</c:v>
                </c:pt>
                <c:pt idx="393">
                  <c:v>0.681818181818182</c:v>
                </c:pt>
                <c:pt idx="394">
                  <c:v>0.712121212121213</c:v>
                </c:pt>
                <c:pt idx="395">
                  <c:v>0.384615384615385</c:v>
                </c:pt>
                <c:pt idx="396">
                  <c:v>0.375</c:v>
                </c:pt>
                <c:pt idx="397">
                  <c:v>0.5</c:v>
                </c:pt>
                <c:pt idx="398">
                  <c:v>0.421052631578947</c:v>
                </c:pt>
                <c:pt idx="399">
                  <c:v>0.370629370629371</c:v>
                </c:pt>
                <c:pt idx="400">
                  <c:v>0.4</c:v>
                </c:pt>
                <c:pt idx="401">
                  <c:v>0.625000000000001</c:v>
                </c:pt>
                <c:pt idx="402">
                  <c:v>0.39795918367347</c:v>
                </c:pt>
                <c:pt idx="403">
                  <c:v>0.333333333333333</c:v>
                </c:pt>
                <c:pt idx="404">
                  <c:v>0.366666666666667</c:v>
                </c:pt>
                <c:pt idx="405">
                  <c:v>0.373493975903615</c:v>
                </c:pt>
                <c:pt idx="406">
                  <c:v>0.407407407407407</c:v>
                </c:pt>
                <c:pt idx="407">
                  <c:v>0.389705882352942</c:v>
                </c:pt>
                <c:pt idx="408">
                  <c:v>0.568181818181819</c:v>
                </c:pt>
                <c:pt idx="409">
                  <c:v>0.329113924050633</c:v>
                </c:pt>
                <c:pt idx="410">
                  <c:v>0.361904761904763</c:v>
                </c:pt>
                <c:pt idx="411">
                  <c:v>0.579831932773111</c:v>
                </c:pt>
                <c:pt idx="412">
                  <c:v>0.380952380952381</c:v>
                </c:pt>
                <c:pt idx="413">
                  <c:v>0.438661710037175</c:v>
                </c:pt>
                <c:pt idx="414">
                  <c:v>0.44607843137255</c:v>
                </c:pt>
                <c:pt idx="415">
                  <c:v>0.597222222222221</c:v>
                </c:pt>
                <c:pt idx="416">
                  <c:v>0.454545454545454</c:v>
                </c:pt>
                <c:pt idx="417">
                  <c:v>0.557692307692308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8982280"/>
        <c:axId val="2088990232"/>
      </c:scatterChart>
      <c:valAx>
        <c:axId val="2088982280"/>
        <c:scaling>
          <c:orientation val="minMax"/>
          <c:max val="1.4E8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88990232"/>
        <c:crosses val="autoZero"/>
        <c:crossBetween val="midCat"/>
      </c:valAx>
      <c:valAx>
        <c:axId val="2088990232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889822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LOH mapping</a:t>
            </a:r>
            <a:r>
              <a:rPr lang="en-US" b="0" baseline="0" dirty="0" smtClean="0"/>
              <a:t> of chromosome 16 in S32</a:t>
            </a:r>
            <a:endParaRPr lang="en-US" b="0" dirty="0"/>
          </a:p>
        </c:rich>
      </c:tx>
      <c:layout>
        <c:manualLayout>
          <c:xMode val="edge"/>
          <c:yMode val="edge"/>
          <c:x val="0.210745715609078"/>
          <c:y val="0.04888867286650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778747064511673"/>
          <c:y val="0.153288011129756"/>
          <c:w val="0.860656336227203"/>
          <c:h val="0.755449134431967"/>
        </c:manualLayout>
      </c:layout>
      <c:scatterChart>
        <c:scatterStyle val="lineMarker"/>
        <c:varyColors val="0"/>
        <c:ser>
          <c:idx val="0"/>
          <c:order val="0"/>
          <c:tx>
            <c:strRef>
              <c:f>'EOH6'!$J$1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dPt>
            <c:idx val="95"/>
            <c:marker>
              <c:spPr>
                <a:ln>
                  <a:solidFill>
                    <a:schemeClr val="accent4">
                      <a:lumMod val="75000"/>
                    </a:schemeClr>
                  </a:solidFill>
                </a:ln>
              </c:spPr>
            </c:marker>
            <c:bubble3D val="0"/>
          </c:dPt>
          <c:xVal>
            <c:numRef>
              <c:f>'EOH6'!$B$2:$B$357</c:f>
              <c:numCache>
                <c:formatCode>_(* #,##0_);_(* \(#,##0\);_(* "-"??_);_(@_)</c:formatCode>
                <c:ptCount val="356"/>
                <c:pt idx="0">
                  <c:v>3.01499E6</c:v>
                </c:pt>
                <c:pt idx="1">
                  <c:v>3.014999E6</c:v>
                </c:pt>
                <c:pt idx="2">
                  <c:v>3.017124E6</c:v>
                </c:pt>
                <c:pt idx="3">
                  <c:v>3.017854E6</c:v>
                </c:pt>
                <c:pt idx="4">
                  <c:v>3.018328E6</c:v>
                </c:pt>
                <c:pt idx="5">
                  <c:v>3.065924E6</c:v>
                </c:pt>
                <c:pt idx="6">
                  <c:v>3.086447E6</c:v>
                </c:pt>
                <c:pt idx="7">
                  <c:v>3.108965E6</c:v>
                </c:pt>
                <c:pt idx="8">
                  <c:v>3.109032E6</c:v>
                </c:pt>
                <c:pt idx="9">
                  <c:v>3.11902E6</c:v>
                </c:pt>
                <c:pt idx="10">
                  <c:v>3.119167E6</c:v>
                </c:pt>
                <c:pt idx="11">
                  <c:v>3.119304E6</c:v>
                </c:pt>
                <c:pt idx="12">
                  <c:v>3.165425E6</c:v>
                </c:pt>
                <c:pt idx="13">
                  <c:v>3.169497E6</c:v>
                </c:pt>
                <c:pt idx="14">
                  <c:v>3.170188E6</c:v>
                </c:pt>
                <c:pt idx="15">
                  <c:v>3.199713E6</c:v>
                </c:pt>
                <c:pt idx="16">
                  <c:v>3.25447E6</c:v>
                </c:pt>
                <c:pt idx="17">
                  <c:v>3.254972E6</c:v>
                </c:pt>
                <c:pt idx="18">
                  <c:v>3.266071E6</c:v>
                </c:pt>
                <c:pt idx="19">
                  <c:v>3.293888E6</c:v>
                </c:pt>
                <c:pt idx="20">
                  <c:v>3.293922E6</c:v>
                </c:pt>
                <c:pt idx="21">
                  <c:v>3.297073E6</c:v>
                </c:pt>
                <c:pt idx="22">
                  <c:v>3.297175E6</c:v>
                </c:pt>
                <c:pt idx="23">
                  <c:v>3.297181E6</c:v>
                </c:pt>
                <c:pt idx="24">
                  <c:v>3.299749E6</c:v>
                </c:pt>
                <c:pt idx="25">
                  <c:v>3.405994E6</c:v>
                </c:pt>
                <c:pt idx="26">
                  <c:v>3.452193E6</c:v>
                </c:pt>
                <c:pt idx="27">
                  <c:v>3.490922E6</c:v>
                </c:pt>
                <c:pt idx="28">
                  <c:v>3.613263E6</c:v>
                </c:pt>
                <c:pt idx="29">
                  <c:v>4.164337E6</c:v>
                </c:pt>
                <c:pt idx="30">
                  <c:v>4.254523E6</c:v>
                </c:pt>
                <c:pt idx="31">
                  <c:v>4.25706E6</c:v>
                </c:pt>
                <c:pt idx="32">
                  <c:v>4.257281E6</c:v>
                </c:pt>
                <c:pt idx="33">
                  <c:v>4.257286E6</c:v>
                </c:pt>
                <c:pt idx="34">
                  <c:v>4.519439E6</c:v>
                </c:pt>
                <c:pt idx="35">
                  <c:v>4.626215E6</c:v>
                </c:pt>
                <c:pt idx="36">
                  <c:v>4.815602E6</c:v>
                </c:pt>
                <c:pt idx="37">
                  <c:v>4.83397E6</c:v>
                </c:pt>
                <c:pt idx="38">
                  <c:v>4.837545E6</c:v>
                </c:pt>
                <c:pt idx="39">
                  <c:v>4.849705E6</c:v>
                </c:pt>
                <c:pt idx="40">
                  <c:v>4.855279E6</c:v>
                </c:pt>
                <c:pt idx="41">
                  <c:v>4.908667E6</c:v>
                </c:pt>
                <c:pt idx="42">
                  <c:v>4.9301E6</c:v>
                </c:pt>
                <c:pt idx="43">
                  <c:v>4.933939E6</c:v>
                </c:pt>
                <c:pt idx="44">
                  <c:v>4.934549E6</c:v>
                </c:pt>
                <c:pt idx="45">
                  <c:v>4.934564E6</c:v>
                </c:pt>
                <c:pt idx="46">
                  <c:v>4.935146E6</c:v>
                </c:pt>
                <c:pt idx="47">
                  <c:v>4.942099E6</c:v>
                </c:pt>
                <c:pt idx="48">
                  <c:v>5.050897E6</c:v>
                </c:pt>
                <c:pt idx="49">
                  <c:v>5.064917E6</c:v>
                </c:pt>
                <c:pt idx="50">
                  <c:v>5.075542E6</c:v>
                </c:pt>
                <c:pt idx="51">
                  <c:v>5.075633E6</c:v>
                </c:pt>
                <c:pt idx="52">
                  <c:v>5.083483E6</c:v>
                </c:pt>
                <c:pt idx="53">
                  <c:v>5.097947E6</c:v>
                </c:pt>
                <c:pt idx="54">
                  <c:v>5.106184E6</c:v>
                </c:pt>
                <c:pt idx="55">
                  <c:v>5.139186E6</c:v>
                </c:pt>
                <c:pt idx="56">
                  <c:v>5.140541E6</c:v>
                </c:pt>
                <c:pt idx="57">
                  <c:v>5.147308E6</c:v>
                </c:pt>
                <c:pt idx="58">
                  <c:v>5.147597E6</c:v>
                </c:pt>
                <c:pt idx="59">
                  <c:v>5.649187E6</c:v>
                </c:pt>
                <c:pt idx="60">
                  <c:v>6.533549E6</c:v>
                </c:pt>
                <c:pt idx="61">
                  <c:v>8.844389E6</c:v>
                </c:pt>
                <c:pt idx="62">
                  <c:v>8.868776E6</c:v>
                </c:pt>
                <c:pt idx="63">
                  <c:v>8.953081E6</c:v>
                </c:pt>
                <c:pt idx="64">
                  <c:v>8.989511E6</c:v>
                </c:pt>
                <c:pt idx="65">
                  <c:v>1.0524957E7</c:v>
                </c:pt>
                <c:pt idx="66">
                  <c:v>1.052523E7</c:v>
                </c:pt>
                <c:pt idx="67">
                  <c:v>1.0574829E7</c:v>
                </c:pt>
                <c:pt idx="68">
                  <c:v>1.0575824E7</c:v>
                </c:pt>
                <c:pt idx="69">
                  <c:v>1.0631912E7</c:v>
                </c:pt>
                <c:pt idx="70">
                  <c:v>1.0855341E7</c:v>
                </c:pt>
                <c:pt idx="71">
                  <c:v>1.1056378E7</c:v>
                </c:pt>
                <c:pt idx="72">
                  <c:v>1.1063011E7</c:v>
                </c:pt>
                <c:pt idx="73">
                  <c:v>1.115477E7</c:v>
                </c:pt>
                <c:pt idx="74">
                  <c:v>1.1374866E7</c:v>
                </c:pt>
                <c:pt idx="75">
                  <c:v>1.1540596E7</c:v>
                </c:pt>
                <c:pt idx="76">
                  <c:v>1.1540712E7</c:v>
                </c:pt>
                <c:pt idx="77">
                  <c:v>1.1541896E7</c:v>
                </c:pt>
                <c:pt idx="78">
                  <c:v>1.1542894E7</c:v>
                </c:pt>
                <c:pt idx="79">
                  <c:v>1.1544673E7</c:v>
                </c:pt>
                <c:pt idx="80">
                  <c:v>1.1554867E7</c:v>
                </c:pt>
                <c:pt idx="81">
                  <c:v>1.1642242E7</c:v>
                </c:pt>
                <c:pt idx="82">
                  <c:v>1.1642697E7</c:v>
                </c:pt>
                <c:pt idx="83">
                  <c:v>1.1647492E7</c:v>
                </c:pt>
                <c:pt idx="84">
                  <c:v>1.194039E7</c:v>
                </c:pt>
                <c:pt idx="85">
                  <c:v>1.1969724E7</c:v>
                </c:pt>
                <c:pt idx="86">
                  <c:v>1.2009304E7</c:v>
                </c:pt>
                <c:pt idx="87">
                  <c:v>1.2021332E7</c:v>
                </c:pt>
                <c:pt idx="88">
                  <c:v>1.2662448E7</c:v>
                </c:pt>
                <c:pt idx="89">
                  <c:v>1.2897578E7</c:v>
                </c:pt>
                <c:pt idx="90">
                  <c:v>1.3002359E7</c:v>
                </c:pt>
                <c:pt idx="91">
                  <c:v>1.3297348E7</c:v>
                </c:pt>
                <c:pt idx="92">
                  <c:v>1.4540919E7</c:v>
                </c:pt>
                <c:pt idx="93">
                  <c:v>1.47424E7</c:v>
                </c:pt>
                <c:pt idx="94">
                  <c:v>1.4958514E7</c:v>
                </c:pt>
                <c:pt idx="95">
                  <c:v>1.4988868E7</c:v>
                </c:pt>
                <c:pt idx="96">
                  <c:v>1.498942E7</c:v>
                </c:pt>
                <c:pt idx="97">
                  <c:v>1.4989844E7</c:v>
                </c:pt>
                <c:pt idx="98">
                  <c:v>1.5023248E7</c:v>
                </c:pt>
                <c:pt idx="99">
                  <c:v>1.503214E7</c:v>
                </c:pt>
                <c:pt idx="100">
                  <c:v>1.5045631E7</c:v>
                </c:pt>
                <c:pt idx="101">
                  <c:v>1.5045766E7</c:v>
                </c:pt>
                <c:pt idx="102">
                  <c:v>1.5110077E7</c:v>
                </c:pt>
                <c:pt idx="103">
                  <c:v>1.512994E7</c:v>
                </c:pt>
                <c:pt idx="104">
                  <c:v>1.5166891E7</c:v>
                </c:pt>
                <c:pt idx="105">
                  <c:v>1.5170452E7</c:v>
                </c:pt>
                <c:pt idx="106">
                  <c:v>1.5178499E7</c:v>
                </c:pt>
                <c:pt idx="107">
                  <c:v>1.5198331E7</c:v>
                </c:pt>
                <c:pt idx="108">
                  <c:v>1.5198598E7</c:v>
                </c:pt>
                <c:pt idx="109">
                  <c:v>1.5204289E7</c:v>
                </c:pt>
                <c:pt idx="110">
                  <c:v>1.5221957E7</c:v>
                </c:pt>
                <c:pt idx="111">
                  <c:v>1.5457568E7</c:v>
                </c:pt>
                <c:pt idx="112">
                  <c:v>1.5457598E7</c:v>
                </c:pt>
                <c:pt idx="113">
                  <c:v>1.5457628E7</c:v>
                </c:pt>
                <c:pt idx="114">
                  <c:v>1.5457629E7</c:v>
                </c:pt>
                <c:pt idx="115">
                  <c:v>1.5457642E7</c:v>
                </c:pt>
                <c:pt idx="116">
                  <c:v>1.5474824E7</c:v>
                </c:pt>
                <c:pt idx="117">
                  <c:v>1.5474873E7</c:v>
                </c:pt>
                <c:pt idx="118">
                  <c:v>1.5494721E7</c:v>
                </c:pt>
                <c:pt idx="119">
                  <c:v>1.5781054E7</c:v>
                </c:pt>
                <c:pt idx="120">
                  <c:v>1.5820863E7</c:v>
                </c:pt>
                <c:pt idx="121">
                  <c:v>1.5839034E7</c:v>
                </c:pt>
                <c:pt idx="122">
                  <c:v>1.5841773E7</c:v>
                </c:pt>
                <c:pt idx="123">
                  <c:v>1.6251599E7</c:v>
                </c:pt>
                <c:pt idx="124">
                  <c:v>1.6278863E7</c:v>
                </c:pt>
                <c:pt idx="125">
                  <c:v>1.6278869E7</c:v>
                </c:pt>
                <c:pt idx="126">
                  <c:v>1.6281007E7</c:v>
                </c:pt>
                <c:pt idx="127">
                  <c:v>1.6468294E7</c:v>
                </c:pt>
                <c:pt idx="128">
                  <c:v>1.8433303E7</c:v>
                </c:pt>
                <c:pt idx="129">
                  <c:v>1.8846429E7</c:v>
                </c:pt>
                <c:pt idx="130">
                  <c:v>1.8847416E7</c:v>
                </c:pt>
                <c:pt idx="131">
                  <c:v>1.8853744E7</c:v>
                </c:pt>
                <c:pt idx="132">
                  <c:v>1.8861335E7</c:v>
                </c:pt>
                <c:pt idx="133">
                  <c:v>1.887205E7</c:v>
                </c:pt>
                <c:pt idx="134">
                  <c:v>1.9127347E7</c:v>
                </c:pt>
                <c:pt idx="135">
                  <c:v>1.9475099E7</c:v>
                </c:pt>
                <c:pt idx="136">
                  <c:v>1.9548461E7</c:v>
                </c:pt>
                <c:pt idx="137">
                  <c:v>1.9680546E7</c:v>
                </c:pt>
                <c:pt idx="138">
                  <c:v>1.9693593E7</c:v>
                </c:pt>
                <c:pt idx="139">
                  <c:v>1.9716505E7</c:v>
                </c:pt>
                <c:pt idx="140">
                  <c:v>2.0476995E7</c:v>
                </c:pt>
                <c:pt idx="141">
                  <c:v>5.4318172E7</c:v>
                </c:pt>
                <c:pt idx="142">
                  <c:v>5.4967096E7</c:v>
                </c:pt>
                <c:pt idx="143">
                  <c:v>5.5519607E7</c:v>
                </c:pt>
                <c:pt idx="144">
                  <c:v>5.5527113E7</c:v>
                </c:pt>
                <c:pt idx="145">
                  <c:v>5.5536687E7</c:v>
                </c:pt>
                <c:pt idx="146">
                  <c:v>5.5536727E7</c:v>
                </c:pt>
                <c:pt idx="147">
                  <c:v>5.5806311E7</c:v>
                </c:pt>
                <c:pt idx="148">
                  <c:v>5.5844927E7</c:v>
                </c:pt>
                <c:pt idx="149">
                  <c:v>5.5862691E7</c:v>
                </c:pt>
                <c:pt idx="150">
                  <c:v>5.5862717E7</c:v>
                </c:pt>
                <c:pt idx="151">
                  <c:v>5.586272E7</c:v>
                </c:pt>
                <c:pt idx="152">
                  <c:v>5.5862762E7</c:v>
                </c:pt>
                <c:pt idx="153">
                  <c:v>5.5862791E7</c:v>
                </c:pt>
                <c:pt idx="154">
                  <c:v>5.5862824E7</c:v>
                </c:pt>
                <c:pt idx="155">
                  <c:v>5.5862836E7</c:v>
                </c:pt>
                <c:pt idx="156">
                  <c:v>5.5862883E7</c:v>
                </c:pt>
                <c:pt idx="157">
                  <c:v>5.5883618E7</c:v>
                </c:pt>
                <c:pt idx="158">
                  <c:v>5.6368689E7</c:v>
                </c:pt>
                <c:pt idx="159">
                  <c:v>5.6396486E7</c:v>
                </c:pt>
                <c:pt idx="160">
                  <c:v>5.6532618E7</c:v>
                </c:pt>
                <c:pt idx="161">
                  <c:v>5.6660685E7</c:v>
                </c:pt>
                <c:pt idx="162">
                  <c:v>5.6839439E7</c:v>
                </c:pt>
                <c:pt idx="163">
                  <c:v>5.6866196E7</c:v>
                </c:pt>
                <c:pt idx="164">
                  <c:v>5.6899396E7</c:v>
                </c:pt>
                <c:pt idx="165">
                  <c:v>5.6906626E7</c:v>
                </c:pt>
                <c:pt idx="166">
                  <c:v>5.6918125E7</c:v>
                </c:pt>
                <c:pt idx="167">
                  <c:v>5.6919235E7</c:v>
                </c:pt>
                <c:pt idx="168">
                  <c:v>5.6933519E7</c:v>
                </c:pt>
                <c:pt idx="169">
                  <c:v>5.6936429E7</c:v>
                </c:pt>
                <c:pt idx="170">
                  <c:v>5.6969148E7</c:v>
                </c:pt>
                <c:pt idx="171">
                  <c:v>5.6994894E7</c:v>
                </c:pt>
                <c:pt idx="172">
                  <c:v>5.7015091E7</c:v>
                </c:pt>
                <c:pt idx="173">
                  <c:v>5.7016092E7</c:v>
                </c:pt>
                <c:pt idx="174">
                  <c:v>5.7060097E7</c:v>
                </c:pt>
                <c:pt idx="175">
                  <c:v>5.7071113E7</c:v>
                </c:pt>
                <c:pt idx="176">
                  <c:v>5.7080528E7</c:v>
                </c:pt>
                <c:pt idx="177">
                  <c:v>5.7085465E7</c:v>
                </c:pt>
                <c:pt idx="178">
                  <c:v>5.7159248E7</c:v>
                </c:pt>
                <c:pt idx="179">
                  <c:v>5.725001E7</c:v>
                </c:pt>
                <c:pt idx="180">
                  <c:v>5.7449687E7</c:v>
                </c:pt>
                <c:pt idx="181">
                  <c:v>5.7499902E7</c:v>
                </c:pt>
                <c:pt idx="182">
                  <c:v>5.7503213E7</c:v>
                </c:pt>
                <c:pt idx="183">
                  <c:v>5.7786517E7</c:v>
                </c:pt>
                <c:pt idx="184">
                  <c:v>5.7786711E7</c:v>
                </c:pt>
                <c:pt idx="185">
                  <c:v>5.7787027E7</c:v>
                </c:pt>
                <c:pt idx="186">
                  <c:v>5.7792688E7</c:v>
                </c:pt>
                <c:pt idx="187">
                  <c:v>5.7795394E7</c:v>
                </c:pt>
                <c:pt idx="188">
                  <c:v>5.782255E7</c:v>
                </c:pt>
                <c:pt idx="189">
                  <c:v>5.7921752E7</c:v>
                </c:pt>
                <c:pt idx="190">
                  <c:v>5.7937788E7</c:v>
                </c:pt>
                <c:pt idx="191">
                  <c:v>5.7937856E7</c:v>
                </c:pt>
                <c:pt idx="192">
                  <c:v>5.7937895E7</c:v>
                </c:pt>
                <c:pt idx="193">
                  <c:v>5.7993947E7</c:v>
                </c:pt>
                <c:pt idx="194">
                  <c:v>5.7996932E7</c:v>
                </c:pt>
                <c:pt idx="195">
                  <c:v>5.8079127E7</c:v>
                </c:pt>
                <c:pt idx="196">
                  <c:v>5.8542901E7</c:v>
                </c:pt>
                <c:pt idx="197">
                  <c:v>5.8545426E7</c:v>
                </c:pt>
                <c:pt idx="198">
                  <c:v>5.8549932E7</c:v>
                </c:pt>
                <c:pt idx="199">
                  <c:v>5.8552921E7</c:v>
                </c:pt>
                <c:pt idx="200">
                  <c:v>5.8575489E7</c:v>
                </c:pt>
                <c:pt idx="201">
                  <c:v>5.8577421E7</c:v>
                </c:pt>
                <c:pt idx="202">
                  <c:v>5.8587737E7</c:v>
                </c:pt>
                <c:pt idx="203">
                  <c:v>5.8616984E7</c:v>
                </c:pt>
                <c:pt idx="204">
                  <c:v>6.5016087E7</c:v>
                </c:pt>
                <c:pt idx="205">
                  <c:v>6.5025718E7</c:v>
                </c:pt>
                <c:pt idx="206">
                  <c:v>6.5038674E7</c:v>
                </c:pt>
                <c:pt idx="207">
                  <c:v>6.6420885E7</c:v>
                </c:pt>
                <c:pt idx="208">
                  <c:v>6.6432381E7</c:v>
                </c:pt>
                <c:pt idx="209">
                  <c:v>6.6432423E7</c:v>
                </c:pt>
                <c:pt idx="210">
                  <c:v>6.6432424E7</c:v>
                </c:pt>
                <c:pt idx="211">
                  <c:v>6.6792714E7</c:v>
                </c:pt>
                <c:pt idx="212">
                  <c:v>6.6812797E7</c:v>
                </c:pt>
                <c:pt idx="213">
                  <c:v>6.6861966E7</c:v>
                </c:pt>
                <c:pt idx="214">
                  <c:v>6.7233266E7</c:v>
                </c:pt>
                <c:pt idx="215">
                  <c:v>6.7235672E7</c:v>
                </c:pt>
                <c:pt idx="216">
                  <c:v>6.732092E7</c:v>
                </c:pt>
                <c:pt idx="217">
                  <c:v>6.7698938E7</c:v>
                </c:pt>
                <c:pt idx="218">
                  <c:v>6.7778282E7</c:v>
                </c:pt>
                <c:pt idx="219">
                  <c:v>6.7805993E7</c:v>
                </c:pt>
                <c:pt idx="220">
                  <c:v>6.7876814E7</c:v>
                </c:pt>
                <c:pt idx="221">
                  <c:v>6.7876823E7</c:v>
                </c:pt>
                <c:pt idx="222">
                  <c:v>6.8057096E7</c:v>
                </c:pt>
                <c:pt idx="223">
                  <c:v>6.8373428E7</c:v>
                </c:pt>
                <c:pt idx="224">
                  <c:v>6.8389772E7</c:v>
                </c:pt>
                <c:pt idx="225">
                  <c:v>6.8732049E7</c:v>
                </c:pt>
                <c:pt idx="226">
                  <c:v>6.8771372E7</c:v>
                </c:pt>
                <c:pt idx="227">
                  <c:v>6.8857441E7</c:v>
                </c:pt>
                <c:pt idx="228">
                  <c:v>6.9143577E7</c:v>
                </c:pt>
                <c:pt idx="229">
                  <c:v>6.9377553E7</c:v>
                </c:pt>
                <c:pt idx="230">
                  <c:v>6.9492989E7</c:v>
                </c:pt>
                <c:pt idx="231">
                  <c:v>6.9963355E7</c:v>
                </c:pt>
                <c:pt idx="232">
                  <c:v>6.9967093E7</c:v>
                </c:pt>
                <c:pt idx="233">
                  <c:v>6.9967897E7</c:v>
                </c:pt>
                <c:pt idx="234">
                  <c:v>6.9970329E7</c:v>
                </c:pt>
                <c:pt idx="235">
                  <c:v>6.9971446E7</c:v>
                </c:pt>
                <c:pt idx="236">
                  <c:v>6.9985383E7</c:v>
                </c:pt>
                <c:pt idx="237">
                  <c:v>6.998826E7</c:v>
                </c:pt>
                <c:pt idx="238">
                  <c:v>6.9988319E7</c:v>
                </c:pt>
                <c:pt idx="239">
                  <c:v>7.0010458E7</c:v>
                </c:pt>
                <c:pt idx="240">
                  <c:v>7.0010589E7</c:v>
                </c:pt>
                <c:pt idx="241">
                  <c:v>7.0011854E7</c:v>
                </c:pt>
                <c:pt idx="242">
                  <c:v>7.0016416E7</c:v>
                </c:pt>
                <c:pt idx="243">
                  <c:v>7.015448E7</c:v>
                </c:pt>
                <c:pt idx="244">
                  <c:v>7.0161263E7</c:v>
                </c:pt>
                <c:pt idx="245">
                  <c:v>7.0164334E7</c:v>
                </c:pt>
                <c:pt idx="246">
                  <c:v>7.0170222E7</c:v>
                </c:pt>
                <c:pt idx="247">
                  <c:v>7.017289E7</c:v>
                </c:pt>
                <c:pt idx="248">
                  <c:v>7.0182375E7</c:v>
                </c:pt>
                <c:pt idx="249">
                  <c:v>7.018239E7</c:v>
                </c:pt>
                <c:pt idx="250">
                  <c:v>7.0190401E7</c:v>
                </c:pt>
                <c:pt idx="251">
                  <c:v>7.0191029E7</c:v>
                </c:pt>
                <c:pt idx="252">
                  <c:v>7.0211199E7</c:v>
                </c:pt>
                <c:pt idx="253">
                  <c:v>7.0211226E7</c:v>
                </c:pt>
                <c:pt idx="254">
                  <c:v>7.021129E7</c:v>
                </c:pt>
                <c:pt idx="255">
                  <c:v>7.021137E7</c:v>
                </c:pt>
                <c:pt idx="256">
                  <c:v>7.0211379E7</c:v>
                </c:pt>
                <c:pt idx="257">
                  <c:v>7.021138E7</c:v>
                </c:pt>
                <c:pt idx="258">
                  <c:v>7.0287177E7</c:v>
                </c:pt>
                <c:pt idx="259">
                  <c:v>7.030358E7</c:v>
                </c:pt>
                <c:pt idx="260">
                  <c:v>7.0395387E7</c:v>
                </c:pt>
                <c:pt idx="261">
                  <c:v>7.0405817E7</c:v>
                </c:pt>
                <c:pt idx="262">
                  <c:v>7.0506907E7</c:v>
                </c:pt>
                <c:pt idx="263">
                  <c:v>7.0515355E7</c:v>
                </c:pt>
                <c:pt idx="264">
                  <c:v>7.0546234E7</c:v>
                </c:pt>
                <c:pt idx="265">
                  <c:v>7.0569215E7</c:v>
                </c:pt>
                <c:pt idx="266">
                  <c:v>7.0590898E7</c:v>
                </c:pt>
                <c:pt idx="267">
                  <c:v>7.0602221E7</c:v>
                </c:pt>
                <c:pt idx="268">
                  <c:v>7.0690989E7</c:v>
                </c:pt>
                <c:pt idx="269">
                  <c:v>7.0726795E7</c:v>
                </c:pt>
                <c:pt idx="270">
                  <c:v>7.0972595E7</c:v>
                </c:pt>
                <c:pt idx="271">
                  <c:v>7.1015329E7</c:v>
                </c:pt>
                <c:pt idx="272">
                  <c:v>7.1163693E7</c:v>
                </c:pt>
                <c:pt idx="273">
                  <c:v>7.1220755E7</c:v>
                </c:pt>
                <c:pt idx="274">
                  <c:v>7.1264561E7</c:v>
                </c:pt>
                <c:pt idx="275">
                  <c:v>7.1318577E7</c:v>
                </c:pt>
                <c:pt idx="276">
                  <c:v>7.1319539E7</c:v>
                </c:pt>
                <c:pt idx="277">
                  <c:v>7.1483497E7</c:v>
                </c:pt>
                <c:pt idx="278">
                  <c:v>7.1487206E7</c:v>
                </c:pt>
                <c:pt idx="279">
                  <c:v>7.1509796E7</c:v>
                </c:pt>
                <c:pt idx="280">
                  <c:v>7.166031E7</c:v>
                </c:pt>
                <c:pt idx="281">
                  <c:v>7.1668634E7</c:v>
                </c:pt>
                <c:pt idx="282">
                  <c:v>7.1674882E7</c:v>
                </c:pt>
                <c:pt idx="283">
                  <c:v>7.1701248E7</c:v>
                </c:pt>
                <c:pt idx="284">
                  <c:v>7.1780485E7</c:v>
                </c:pt>
                <c:pt idx="285">
                  <c:v>7.1780599E7</c:v>
                </c:pt>
                <c:pt idx="286">
                  <c:v>7.180516E7</c:v>
                </c:pt>
                <c:pt idx="287">
                  <c:v>7.1885423E7</c:v>
                </c:pt>
              </c:numCache>
            </c:numRef>
          </c:xVal>
          <c:yVal>
            <c:numRef>
              <c:f>'EOH6'!$J$2:$J$357</c:f>
              <c:numCache>
                <c:formatCode>0.00</c:formatCode>
                <c:ptCount val="356"/>
                <c:pt idx="0">
                  <c:v>0.25</c:v>
                </c:pt>
                <c:pt idx="1">
                  <c:v>0.222222222222222</c:v>
                </c:pt>
                <c:pt idx="2">
                  <c:v>0.88888888888889</c:v>
                </c:pt>
                <c:pt idx="3">
                  <c:v>0.158730158730159</c:v>
                </c:pt>
                <c:pt idx="4">
                  <c:v>0.264150943396226</c:v>
                </c:pt>
                <c:pt idx="5">
                  <c:v>0.214285714285714</c:v>
                </c:pt>
                <c:pt idx="6">
                  <c:v>0.882352941176471</c:v>
                </c:pt>
                <c:pt idx="7">
                  <c:v>0.0952380952380952</c:v>
                </c:pt>
                <c:pt idx="8">
                  <c:v>0.753623188405798</c:v>
                </c:pt>
                <c:pt idx="9">
                  <c:v>0.407407407407407</c:v>
                </c:pt>
                <c:pt idx="10">
                  <c:v>0.402061855670103</c:v>
                </c:pt>
                <c:pt idx="11">
                  <c:v>0.432098765432099</c:v>
                </c:pt>
                <c:pt idx="12">
                  <c:v>0.225806451612903</c:v>
                </c:pt>
                <c:pt idx="13">
                  <c:v>0.695652173913044</c:v>
                </c:pt>
                <c:pt idx="14">
                  <c:v>0.75438596491228</c:v>
                </c:pt>
                <c:pt idx="15">
                  <c:v>0.291666666666667</c:v>
                </c:pt>
                <c:pt idx="16">
                  <c:v>0.344594594594595</c:v>
                </c:pt>
                <c:pt idx="17">
                  <c:v>0.313131313131313</c:v>
                </c:pt>
                <c:pt idx="18">
                  <c:v>0.19205298013245</c:v>
                </c:pt>
                <c:pt idx="19">
                  <c:v>0.708333333333333</c:v>
                </c:pt>
                <c:pt idx="20">
                  <c:v>0.711382113821138</c:v>
                </c:pt>
                <c:pt idx="21">
                  <c:v>0.217741935483871</c:v>
                </c:pt>
                <c:pt idx="22">
                  <c:v>0.206225680933852</c:v>
                </c:pt>
                <c:pt idx="23">
                  <c:v>0.184873949579832</c:v>
                </c:pt>
                <c:pt idx="24">
                  <c:v>0.258620689655172</c:v>
                </c:pt>
                <c:pt idx="25">
                  <c:v>0.319148936170213</c:v>
                </c:pt>
                <c:pt idx="26">
                  <c:v>0.216216216216216</c:v>
                </c:pt>
                <c:pt idx="27">
                  <c:v>0.268292682926829</c:v>
                </c:pt>
                <c:pt idx="28">
                  <c:v>0.689655172413795</c:v>
                </c:pt>
                <c:pt idx="29">
                  <c:v>0.81021897810219</c:v>
                </c:pt>
                <c:pt idx="30">
                  <c:v>0.696969696969698</c:v>
                </c:pt>
                <c:pt idx="31">
                  <c:v>0.195121951219512</c:v>
                </c:pt>
                <c:pt idx="32">
                  <c:v>0.197860962566845</c:v>
                </c:pt>
                <c:pt idx="33">
                  <c:v>0.1875</c:v>
                </c:pt>
                <c:pt idx="34">
                  <c:v>0.258823529411765</c:v>
                </c:pt>
                <c:pt idx="35">
                  <c:v>0.214814814814815</c:v>
                </c:pt>
                <c:pt idx="36">
                  <c:v>0.375</c:v>
                </c:pt>
                <c:pt idx="37">
                  <c:v>0.781818181818182</c:v>
                </c:pt>
                <c:pt idx="38">
                  <c:v>0.745098039215687</c:v>
                </c:pt>
                <c:pt idx="39">
                  <c:v>0.679245283018869</c:v>
                </c:pt>
                <c:pt idx="40">
                  <c:v>0.634146341463416</c:v>
                </c:pt>
                <c:pt idx="41">
                  <c:v>0.72857142857143</c:v>
                </c:pt>
                <c:pt idx="42">
                  <c:v>0.695652173913044</c:v>
                </c:pt>
                <c:pt idx="43">
                  <c:v>0.26530612244898</c:v>
                </c:pt>
                <c:pt idx="44">
                  <c:v>0.159090909090909</c:v>
                </c:pt>
                <c:pt idx="45">
                  <c:v>0.145833333333333</c:v>
                </c:pt>
                <c:pt idx="46">
                  <c:v>0.771428571428573</c:v>
                </c:pt>
                <c:pt idx="47">
                  <c:v>0.24468085106383</c:v>
                </c:pt>
                <c:pt idx="48">
                  <c:v>0.168316831683168</c:v>
                </c:pt>
                <c:pt idx="49">
                  <c:v>0.750000000000001</c:v>
                </c:pt>
                <c:pt idx="50">
                  <c:v>0.258064516129032</c:v>
                </c:pt>
                <c:pt idx="51">
                  <c:v>0.714285714285715</c:v>
                </c:pt>
                <c:pt idx="52">
                  <c:v>0.304347826086957</c:v>
                </c:pt>
                <c:pt idx="53">
                  <c:v>0.611570247933885</c:v>
                </c:pt>
                <c:pt idx="54">
                  <c:v>0.717948717948719</c:v>
                </c:pt>
                <c:pt idx="55">
                  <c:v>0.712195121951219</c:v>
                </c:pt>
                <c:pt idx="56">
                  <c:v>0.764044943820225</c:v>
                </c:pt>
                <c:pt idx="57">
                  <c:v>0.193548387096774</c:v>
                </c:pt>
                <c:pt idx="58">
                  <c:v>0.276923076923077</c:v>
                </c:pt>
                <c:pt idx="59">
                  <c:v>0.264705882352941</c:v>
                </c:pt>
                <c:pt idx="60">
                  <c:v>0.6171875</c:v>
                </c:pt>
                <c:pt idx="61">
                  <c:v>0.702564102564104</c:v>
                </c:pt>
                <c:pt idx="62">
                  <c:v>0.752475247524754</c:v>
                </c:pt>
                <c:pt idx="63">
                  <c:v>0.345454545454546</c:v>
                </c:pt>
                <c:pt idx="64">
                  <c:v>0.803278688524591</c:v>
                </c:pt>
                <c:pt idx="65">
                  <c:v>0.283185840707965</c:v>
                </c:pt>
                <c:pt idx="66">
                  <c:v>0.275862068965517</c:v>
                </c:pt>
                <c:pt idx="67">
                  <c:v>0.718750000000001</c:v>
                </c:pt>
                <c:pt idx="68">
                  <c:v>0.73529411764706</c:v>
                </c:pt>
                <c:pt idx="69">
                  <c:v>0.346153846153846</c:v>
                </c:pt>
                <c:pt idx="70">
                  <c:v>0.253968253968254</c:v>
                </c:pt>
                <c:pt idx="71">
                  <c:v>0.206185567010309</c:v>
                </c:pt>
                <c:pt idx="72">
                  <c:v>0.173913043478261</c:v>
                </c:pt>
                <c:pt idx="73">
                  <c:v>0.241379310344828</c:v>
                </c:pt>
                <c:pt idx="74">
                  <c:v>0.209150326797386</c:v>
                </c:pt>
                <c:pt idx="75">
                  <c:v>0.72972972972973</c:v>
                </c:pt>
                <c:pt idx="76">
                  <c:v>0.741935483870968</c:v>
                </c:pt>
                <c:pt idx="77">
                  <c:v>0.644444444444446</c:v>
                </c:pt>
                <c:pt idx="78">
                  <c:v>0.626666666666667</c:v>
                </c:pt>
                <c:pt idx="79">
                  <c:v>0.797101449275362</c:v>
                </c:pt>
                <c:pt idx="80">
                  <c:v>0.645833333333334</c:v>
                </c:pt>
                <c:pt idx="81">
                  <c:v>0.170212765957447</c:v>
                </c:pt>
                <c:pt idx="82">
                  <c:v>0.757575757575759</c:v>
                </c:pt>
                <c:pt idx="83">
                  <c:v>0.219178082191781</c:v>
                </c:pt>
                <c:pt idx="84">
                  <c:v>0.135135135135135</c:v>
                </c:pt>
                <c:pt idx="85">
                  <c:v>0.750000000000001</c:v>
                </c:pt>
                <c:pt idx="86">
                  <c:v>0.219512195121951</c:v>
                </c:pt>
                <c:pt idx="87">
                  <c:v>0.673796791443851</c:v>
                </c:pt>
                <c:pt idx="88">
                  <c:v>0.269565217391304</c:v>
                </c:pt>
                <c:pt idx="89">
                  <c:v>0.181818181818182</c:v>
                </c:pt>
                <c:pt idx="90">
                  <c:v>0.268041237113402</c:v>
                </c:pt>
                <c:pt idx="91">
                  <c:v>0.633333333333334</c:v>
                </c:pt>
                <c:pt idx="92">
                  <c:v>0.258620689655172</c:v>
                </c:pt>
                <c:pt idx="93">
                  <c:v>0.774193548387097</c:v>
                </c:pt>
                <c:pt idx="94">
                  <c:v>0.544642857142858</c:v>
                </c:pt>
                <c:pt idx="95">
                  <c:v>0.434782608695653</c:v>
                </c:pt>
                <c:pt idx="96">
                  <c:v>0.330601092896175</c:v>
                </c:pt>
                <c:pt idx="97">
                  <c:v>0.816666666666666</c:v>
                </c:pt>
                <c:pt idx="98">
                  <c:v>0.385620915032681</c:v>
                </c:pt>
                <c:pt idx="99">
                  <c:v>0.273972602739726</c:v>
                </c:pt>
                <c:pt idx="100">
                  <c:v>0.141463414634146</c:v>
                </c:pt>
                <c:pt idx="101">
                  <c:v>0.628205128205129</c:v>
                </c:pt>
                <c:pt idx="102">
                  <c:v>0.5</c:v>
                </c:pt>
                <c:pt idx="103">
                  <c:v>0.765306122448981</c:v>
                </c:pt>
                <c:pt idx="104">
                  <c:v>0.754098360655739</c:v>
                </c:pt>
                <c:pt idx="105">
                  <c:v>0.711111111111111</c:v>
                </c:pt>
                <c:pt idx="106">
                  <c:v>0.362416107382551</c:v>
                </c:pt>
                <c:pt idx="107">
                  <c:v>0.202127659574468</c:v>
                </c:pt>
                <c:pt idx="108">
                  <c:v>0.417197452229299</c:v>
                </c:pt>
                <c:pt idx="109">
                  <c:v>0.702127659574469</c:v>
                </c:pt>
                <c:pt idx="110">
                  <c:v>0.748175182481753</c:v>
                </c:pt>
                <c:pt idx="111">
                  <c:v>0.628865979381444</c:v>
                </c:pt>
                <c:pt idx="112">
                  <c:v>0.132295719844358</c:v>
                </c:pt>
                <c:pt idx="113">
                  <c:v>0.117994100294985</c:v>
                </c:pt>
                <c:pt idx="114">
                  <c:v>0.120234604105572</c:v>
                </c:pt>
                <c:pt idx="115">
                  <c:v>0.220253164556962</c:v>
                </c:pt>
                <c:pt idx="116">
                  <c:v>0.157894736842105</c:v>
                </c:pt>
                <c:pt idx="117">
                  <c:v>0.239130434782609</c:v>
                </c:pt>
                <c:pt idx="118">
                  <c:v>0.666666666666668</c:v>
                </c:pt>
                <c:pt idx="119">
                  <c:v>0.861111111111111</c:v>
                </c:pt>
                <c:pt idx="120">
                  <c:v>0.245833333333333</c:v>
                </c:pt>
                <c:pt idx="121">
                  <c:v>0.166666666666667</c:v>
                </c:pt>
                <c:pt idx="122">
                  <c:v>0.758389261744965</c:v>
                </c:pt>
                <c:pt idx="123">
                  <c:v>0.754189944134079</c:v>
                </c:pt>
                <c:pt idx="124">
                  <c:v>0.766519823788547</c:v>
                </c:pt>
                <c:pt idx="125">
                  <c:v>0.765765765765765</c:v>
                </c:pt>
                <c:pt idx="126">
                  <c:v>0.760975609756099</c:v>
                </c:pt>
                <c:pt idx="127">
                  <c:v>0.385786802030458</c:v>
                </c:pt>
                <c:pt idx="128">
                  <c:v>0.645161290322582</c:v>
                </c:pt>
                <c:pt idx="129">
                  <c:v>0.798449612403103</c:v>
                </c:pt>
                <c:pt idx="130">
                  <c:v>0.267441860465116</c:v>
                </c:pt>
                <c:pt idx="131">
                  <c:v>0.238095238095238</c:v>
                </c:pt>
                <c:pt idx="132">
                  <c:v>0.150537634408602</c:v>
                </c:pt>
                <c:pt idx="133">
                  <c:v>0.117647058823529</c:v>
                </c:pt>
                <c:pt idx="134">
                  <c:v>0.838709677419356</c:v>
                </c:pt>
                <c:pt idx="135">
                  <c:v>0.333333333333333</c:v>
                </c:pt>
                <c:pt idx="136">
                  <c:v>0.174757281553398</c:v>
                </c:pt>
                <c:pt idx="137">
                  <c:v>0.17948717948718</c:v>
                </c:pt>
                <c:pt idx="138">
                  <c:v>0.696969696969698</c:v>
                </c:pt>
                <c:pt idx="139">
                  <c:v>0.755102040816326</c:v>
                </c:pt>
                <c:pt idx="140">
                  <c:v>0.1</c:v>
                </c:pt>
                <c:pt idx="141">
                  <c:v>0.454545454545454</c:v>
                </c:pt>
                <c:pt idx="142">
                  <c:v>0.486238532110092</c:v>
                </c:pt>
                <c:pt idx="143">
                  <c:v>0.51310861423221</c:v>
                </c:pt>
                <c:pt idx="144">
                  <c:v>0.517241379310345</c:v>
                </c:pt>
                <c:pt idx="145">
                  <c:v>0.526881720430109</c:v>
                </c:pt>
                <c:pt idx="146">
                  <c:v>0.419191919191919</c:v>
                </c:pt>
                <c:pt idx="147">
                  <c:v>0.467532467532468</c:v>
                </c:pt>
                <c:pt idx="148">
                  <c:v>0.0958904109589041</c:v>
                </c:pt>
                <c:pt idx="149">
                  <c:v>0.239709443099274</c:v>
                </c:pt>
                <c:pt idx="150">
                  <c:v>0.175</c:v>
                </c:pt>
                <c:pt idx="151">
                  <c:v>0.186274509803922</c:v>
                </c:pt>
                <c:pt idx="152">
                  <c:v>0.220379146919431</c:v>
                </c:pt>
                <c:pt idx="153">
                  <c:v>0.2</c:v>
                </c:pt>
                <c:pt idx="154">
                  <c:v>0.223713646532439</c:v>
                </c:pt>
                <c:pt idx="155">
                  <c:v>0.23444976076555</c:v>
                </c:pt>
                <c:pt idx="156">
                  <c:v>0.298666666666667</c:v>
                </c:pt>
                <c:pt idx="157">
                  <c:v>0.33980582524272</c:v>
                </c:pt>
                <c:pt idx="158">
                  <c:v>0.516483516483518</c:v>
                </c:pt>
                <c:pt idx="159">
                  <c:v>0.5625</c:v>
                </c:pt>
                <c:pt idx="160">
                  <c:v>0.1</c:v>
                </c:pt>
                <c:pt idx="161">
                  <c:v>0.702702702702703</c:v>
                </c:pt>
                <c:pt idx="162">
                  <c:v>0.4453125</c:v>
                </c:pt>
                <c:pt idx="163">
                  <c:v>0.517730496453902</c:v>
                </c:pt>
                <c:pt idx="164">
                  <c:v>0.465116279069769</c:v>
                </c:pt>
                <c:pt idx="165">
                  <c:v>0.441717791411043</c:v>
                </c:pt>
                <c:pt idx="166">
                  <c:v>0.431372549019609</c:v>
                </c:pt>
                <c:pt idx="167">
                  <c:v>0.511111111111111</c:v>
                </c:pt>
                <c:pt idx="168">
                  <c:v>0.406862745098039</c:v>
                </c:pt>
                <c:pt idx="169">
                  <c:v>0.163934426229508</c:v>
                </c:pt>
                <c:pt idx="170">
                  <c:v>0.518072289156625</c:v>
                </c:pt>
                <c:pt idx="171">
                  <c:v>0.504347826086955</c:v>
                </c:pt>
                <c:pt idx="172">
                  <c:v>0.454901960784314</c:v>
                </c:pt>
                <c:pt idx="173">
                  <c:v>0.454935622317597</c:v>
                </c:pt>
                <c:pt idx="174">
                  <c:v>0.577586206896551</c:v>
                </c:pt>
                <c:pt idx="175">
                  <c:v>0.521428571428573</c:v>
                </c:pt>
                <c:pt idx="176">
                  <c:v>0.416666666666667</c:v>
                </c:pt>
                <c:pt idx="177">
                  <c:v>0.515463917525773</c:v>
                </c:pt>
                <c:pt idx="178">
                  <c:v>0.368932038834951</c:v>
                </c:pt>
                <c:pt idx="179">
                  <c:v>0.121951219512195</c:v>
                </c:pt>
                <c:pt idx="180">
                  <c:v>0.457831325301205</c:v>
                </c:pt>
                <c:pt idx="181">
                  <c:v>0.452631578947368</c:v>
                </c:pt>
                <c:pt idx="182">
                  <c:v>0.496551724137931</c:v>
                </c:pt>
                <c:pt idx="183">
                  <c:v>0.486111111111111</c:v>
                </c:pt>
                <c:pt idx="184">
                  <c:v>0.637362637362637</c:v>
                </c:pt>
                <c:pt idx="185">
                  <c:v>0.414634146341463</c:v>
                </c:pt>
                <c:pt idx="186">
                  <c:v>0.538461538461538</c:v>
                </c:pt>
                <c:pt idx="187">
                  <c:v>0.513274336283187</c:v>
                </c:pt>
                <c:pt idx="188">
                  <c:v>0.347826086956522</c:v>
                </c:pt>
                <c:pt idx="189">
                  <c:v>0.520202020202019</c:v>
                </c:pt>
                <c:pt idx="190">
                  <c:v>0.480427046263345</c:v>
                </c:pt>
                <c:pt idx="191">
                  <c:v>0.517647058823531</c:v>
                </c:pt>
                <c:pt idx="192">
                  <c:v>0.514285714285714</c:v>
                </c:pt>
                <c:pt idx="193">
                  <c:v>0.368421052631579</c:v>
                </c:pt>
                <c:pt idx="194">
                  <c:v>0.475609756097561</c:v>
                </c:pt>
                <c:pt idx="195">
                  <c:v>0.441860465116279</c:v>
                </c:pt>
                <c:pt idx="196">
                  <c:v>0.442622950819672</c:v>
                </c:pt>
                <c:pt idx="197">
                  <c:v>0.458333333333333</c:v>
                </c:pt>
                <c:pt idx="198">
                  <c:v>0.473684210526316</c:v>
                </c:pt>
                <c:pt idx="199">
                  <c:v>0.642857142857143</c:v>
                </c:pt>
                <c:pt idx="200">
                  <c:v>0.490909090909091</c:v>
                </c:pt>
                <c:pt idx="201">
                  <c:v>0.567567567567566</c:v>
                </c:pt>
                <c:pt idx="202">
                  <c:v>0.32</c:v>
                </c:pt>
                <c:pt idx="203">
                  <c:v>0.509259259259259</c:v>
                </c:pt>
                <c:pt idx="204">
                  <c:v>0.482352941176472</c:v>
                </c:pt>
                <c:pt idx="205">
                  <c:v>0.447368421052632</c:v>
                </c:pt>
                <c:pt idx="206">
                  <c:v>0.345454545454546</c:v>
                </c:pt>
                <c:pt idx="207">
                  <c:v>0.39795918367347</c:v>
                </c:pt>
                <c:pt idx="208">
                  <c:v>0.230769230769231</c:v>
                </c:pt>
                <c:pt idx="209">
                  <c:v>0.25</c:v>
                </c:pt>
                <c:pt idx="210">
                  <c:v>0.237623762376238</c:v>
                </c:pt>
                <c:pt idx="211">
                  <c:v>0.5</c:v>
                </c:pt>
                <c:pt idx="212">
                  <c:v>0.589285714285714</c:v>
                </c:pt>
                <c:pt idx="213">
                  <c:v>0.567164179104478</c:v>
                </c:pt>
                <c:pt idx="214">
                  <c:v>0.476439790575916</c:v>
                </c:pt>
                <c:pt idx="215">
                  <c:v>0.363636363636364</c:v>
                </c:pt>
                <c:pt idx="216">
                  <c:v>0.459183673469388</c:v>
                </c:pt>
                <c:pt idx="217">
                  <c:v>0.529411764705882</c:v>
                </c:pt>
                <c:pt idx="218">
                  <c:v>0.467532467532468</c:v>
                </c:pt>
                <c:pt idx="219">
                  <c:v>0.115384615384615</c:v>
                </c:pt>
                <c:pt idx="220">
                  <c:v>0.181818181818182</c:v>
                </c:pt>
                <c:pt idx="221">
                  <c:v>0.189189189189189</c:v>
                </c:pt>
                <c:pt idx="222">
                  <c:v>0.5</c:v>
                </c:pt>
                <c:pt idx="223">
                  <c:v>0.562913907284768</c:v>
                </c:pt>
                <c:pt idx="224">
                  <c:v>0.608695652173915</c:v>
                </c:pt>
                <c:pt idx="225">
                  <c:v>0.434343434343434</c:v>
                </c:pt>
                <c:pt idx="226">
                  <c:v>0.478991596638655</c:v>
                </c:pt>
                <c:pt idx="227">
                  <c:v>0.467336683417085</c:v>
                </c:pt>
                <c:pt idx="228">
                  <c:v>0.381818181818183</c:v>
                </c:pt>
                <c:pt idx="229">
                  <c:v>0.611111111111111</c:v>
                </c:pt>
                <c:pt idx="230">
                  <c:v>0.282608695652174</c:v>
                </c:pt>
                <c:pt idx="231">
                  <c:v>0.410714285714286</c:v>
                </c:pt>
                <c:pt idx="232">
                  <c:v>0.382352941176472</c:v>
                </c:pt>
                <c:pt idx="233">
                  <c:v>0.631578947368422</c:v>
                </c:pt>
                <c:pt idx="234">
                  <c:v>0.471830985915494</c:v>
                </c:pt>
                <c:pt idx="235">
                  <c:v>0.461538461538462</c:v>
                </c:pt>
                <c:pt idx="236">
                  <c:v>0.198198198198198</c:v>
                </c:pt>
                <c:pt idx="237">
                  <c:v>0.169811320754717</c:v>
                </c:pt>
                <c:pt idx="238">
                  <c:v>0.308</c:v>
                </c:pt>
                <c:pt idx="239">
                  <c:v>0.494845360824743</c:v>
                </c:pt>
                <c:pt idx="240">
                  <c:v>0.213991769547325</c:v>
                </c:pt>
                <c:pt idx="241">
                  <c:v>0.120603015075377</c:v>
                </c:pt>
                <c:pt idx="242">
                  <c:v>0.493212669683259</c:v>
                </c:pt>
                <c:pt idx="243">
                  <c:v>0.130208333333333</c:v>
                </c:pt>
                <c:pt idx="244">
                  <c:v>0.473684210526316</c:v>
                </c:pt>
                <c:pt idx="245">
                  <c:v>0.548717948717948</c:v>
                </c:pt>
                <c:pt idx="246">
                  <c:v>0.152892561983471</c:v>
                </c:pt>
                <c:pt idx="247">
                  <c:v>0.16710875331565</c:v>
                </c:pt>
                <c:pt idx="248">
                  <c:v>0.358490566037736</c:v>
                </c:pt>
                <c:pt idx="249">
                  <c:v>0.418848167539268</c:v>
                </c:pt>
                <c:pt idx="250">
                  <c:v>0.673796791443851</c:v>
                </c:pt>
                <c:pt idx="251">
                  <c:v>0.760135135135136</c:v>
                </c:pt>
                <c:pt idx="252">
                  <c:v>0.23</c:v>
                </c:pt>
                <c:pt idx="253">
                  <c:v>0.252336448598131</c:v>
                </c:pt>
                <c:pt idx="254">
                  <c:v>0.33435582822086</c:v>
                </c:pt>
                <c:pt idx="255">
                  <c:v>0.114285714285714</c:v>
                </c:pt>
                <c:pt idx="256">
                  <c:v>0.516129032258066</c:v>
                </c:pt>
                <c:pt idx="257">
                  <c:v>0.12280701754386</c:v>
                </c:pt>
                <c:pt idx="258">
                  <c:v>0.412921348314607</c:v>
                </c:pt>
                <c:pt idx="259">
                  <c:v>0.482428115015976</c:v>
                </c:pt>
                <c:pt idx="260">
                  <c:v>0.491525423728814</c:v>
                </c:pt>
                <c:pt idx="261">
                  <c:v>0.560747663551403</c:v>
                </c:pt>
                <c:pt idx="262">
                  <c:v>0.425</c:v>
                </c:pt>
                <c:pt idx="263">
                  <c:v>0.443137254901961</c:v>
                </c:pt>
                <c:pt idx="264">
                  <c:v>0.515021459227468</c:v>
                </c:pt>
                <c:pt idx="265">
                  <c:v>0.396226415094341</c:v>
                </c:pt>
                <c:pt idx="266">
                  <c:v>0.393939393939394</c:v>
                </c:pt>
                <c:pt idx="267">
                  <c:v>0.55844155844156</c:v>
                </c:pt>
                <c:pt idx="268">
                  <c:v>0.375</c:v>
                </c:pt>
                <c:pt idx="269">
                  <c:v>0.417910447761194</c:v>
                </c:pt>
                <c:pt idx="270">
                  <c:v>0.354166666666667</c:v>
                </c:pt>
                <c:pt idx="271">
                  <c:v>0.595238095238095</c:v>
                </c:pt>
                <c:pt idx="272">
                  <c:v>0.868852459016394</c:v>
                </c:pt>
                <c:pt idx="273">
                  <c:v>0.383928571428573</c:v>
                </c:pt>
                <c:pt idx="274">
                  <c:v>0.466666666666667</c:v>
                </c:pt>
                <c:pt idx="275">
                  <c:v>0.472727272727273</c:v>
                </c:pt>
                <c:pt idx="276">
                  <c:v>0.48</c:v>
                </c:pt>
                <c:pt idx="277">
                  <c:v>0.423357664233577</c:v>
                </c:pt>
                <c:pt idx="278">
                  <c:v>0.371428571428573</c:v>
                </c:pt>
                <c:pt idx="279">
                  <c:v>0.43421052631579</c:v>
                </c:pt>
                <c:pt idx="280">
                  <c:v>0.495867768595042</c:v>
                </c:pt>
                <c:pt idx="281">
                  <c:v>0.417910447761194</c:v>
                </c:pt>
                <c:pt idx="282">
                  <c:v>0.441176470588235</c:v>
                </c:pt>
                <c:pt idx="283">
                  <c:v>0.377777777777778</c:v>
                </c:pt>
                <c:pt idx="284">
                  <c:v>0.491525423728814</c:v>
                </c:pt>
                <c:pt idx="285">
                  <c:v>0.5</c:v>
                </c:pt>
                <c:pt idx="286">
                  <c:v>0.30232558139535</c:v>
                </c:pt>
                <c:pt idx="287">
                  <c:v>0.428571428571429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1890680"/>
        <c:axId val="2131893736"/>
      </c:scatterChart>
      <c:valAx>
        <c:axId val="213189068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131893736"/>
        <c:crosses val="autoZero"/>
        <c:crossBetween val="midCat"/>
        <c:majorUnit val="2.0E7"/>
        <c:minorUnit val="4.0E6"/>
      </c:valAx>
      <c:valAx>
        <c:axId val="2131893736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1318906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>
                <a:effectLst/>
              </a:rPr>
              <a:t>LOH mapping of chromosome 16 in S4</a:t>
            </a:r>
            <a:endParaRPr lang="en-US" b="0" dirty="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86807971677959"/>
          <c:y val="0.115925949830042"/>
          <c:w val="0.848912439724104"/>
          <c:h val="0.7889018471747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'AML843'!$K$1</c:f>
              <c:strCache>
                <c:ptCount val="1"/>
                <c:pt idx="0">
                  <c:v>t ratio</c:v>
                </c:pt>
              </c:strCache>
            </c:strRef>
          </c:tx>
          <c:spPr>
            <a:ln w="28575">
              <a:noFill/>
            </a:ln>
            <a:effectLst/>
          </c:spPr>
          <c:marker>
            <c:spPr>
              <a:effectLst/>
            </c:spPr>
          </c:marker>
          <c:xVal>
            <c:numRef>
              <c:f>'AML843'!$B$2:$B$384</c:f>
              <c:numCache>
                <c:formatCode>General</c:formatCode>
                <c:ptCount val="383"/>
                <c:pt idx="0">
                  <c:v>601632.0</c:v>
                </c:pt>
                <c:pt idx="1">
                  <c:v>624114.0</c:v>
                </c:pt>
                <c:pt idx="2">
                  <c:v>624713.0</c:v>
                </c:pt>
                <c:pt idx="3">
                  <c:v>630902.0</c:v>
                </c:pt>
                <c:pt idx="4">
                  <c:v>633125.0</c:v>
                </c:pt>
                <c:pt idx="5">
                  <c:v>633353.0</c:v>
                </c:pt>
                <c:pt idx="6">
                  <c:v>633354.0</c:v>
                </c:pt>
                <c:pt idx="7">
                  <c:v>633706.0</c:v>
                </c:pt>
                <c:pt idx="8">
                  <c:v>705360.0</c:v>
                </c:pt>
                <c:pt idx="9">
                  <c:v>708275.0</c:v>
                </c:pt>
                <c:pt idx="10">
                  <c:v>709001.0</c:v>
                </c:pt>
                <c:pt idx="11">
                  <c:v>711712.0</c:v>
                </c:pt>
                <c:pt idx="12">
                  <c:v>711905.0</c:v>
                </c:pt>
                <c:pt idx="13">
                  <c:v>715990.0</c:v>
                </c:pt>
                <c:pt idx="14">
                  <c:v>718514.0</c:v>
                </c:pt>
                <c:pt idx="15">
                  <c:v>722331.0</c:v>
                </c:pt>
                <c:pt idx="16">
                  <c:v>722548.0</c:v>
                </c:pt>
                <c:pt idx="17">
                  <c:v>746884.0</c:v>
                </c:pt>
                <c:pt idx="18">
                  <c:v>746914.0</c:v>
                </c:pt>
                <c:pt idx="19">
                  <c:v>772842.0</c:v>
                </c:pt>
                <c:pt idx="20">
                  <c:v>774692.0</c:v>
                </c:pt>
                <c:pt idx="21">
                  <c:v>778024.0</c:v>
                </c:pt>
                <c:pt idx="22">
                  <c:v>778820.0</c:v>
                </c:pt>
                <c:pt idx="23">
                  <c:v>780339.0</c:v>
                </c:pt>
                <c:pt idx="24">
                  <c:v>784765.0</c:v>
                </c:pt>
                <c:pt idx="25">
                  <c:v>789761.0</c:v>
                </c:pt>
                <c:pt idx="26">
                  <c:v>813650.0</c:v>
                </c:pt>
                <c:pt idx="27">
                  <c:v>830786.0</c:v>
                </c:pt>
                <c:pt idx="28">
                  <c:v>1.004554E6</c:v>
                </c:pt>
                <c:pt idx="29">
                  <c:v>1.129872E6</c:v>
                </c:pt>
                <c:pt idx="30">
                  <c:v>1.250559E6</c:v>
                </c:pt>
                <c:pt idx="31">
                  <c:v>1.260969E6</c:v>
                </c:pt>
                <c:pt idx="32">
                  <c:v>1.27189E6</c:v>
                </c:pt>
                <c:pt idx="33">
                  <c:v>1.272684E6</c:v>
                </c:pt>
                <c:pt idx="34">
                  <c:v>1.278609E6</c:v>
                </c:pt>
                <c:pt idx="35">
                  <c:v>1.291188E6</c:v>
                </c:pt>
                <c:pt idx="36">
                  <c:v>1.306671E6</c:v>
                </c:pt>
                <c:pt idx="37">
                  <c:v>1.306681E6</c:v>
                </c:pt>
                <c:pt idx="38">
                  <c:v>1.47925E6</c:v>
                </c:pt>
                <c:pt idx="39">
                  <c:v>1.638E6</c:v>
                </c:pt>
                <c:pt idx="40">
                  <c:v>1.81444E6</c:v>
                </c:pt>
                <c:pt idx="41">
                  <c:v>1.825855E6</c:v>
                </c:pt>
                <c:pt idx="42">
                  <c:v>1.826148E6</c:v>
                </c:pt>
                <c:pt idx="43">
                  <c:v>1.836796E6</c:v>
                </c:pt>
                <c:pt idx="44">
                  <c:v>1.842209E6</c:v>
                </c:pt>
                <c:pt idx="45">
                  <c:v>1.859153E6</c:v>
                </c:pt>
                <c:pt idx="46">
                  <c:v>1.859432E6</c:v>
                </c:pt>
                <c:pt idx="47">
                  <c:v>1.877175E6</c:v>
                </c:pt>
                <c:pt idx="48">
                  <c:v>1.961674E6</c:v>
                </c:pt>
                <c:pt idx="49">
                  <c:v>1.994743E6</c:v>
                </c:pt>
                <c:pt idx="50">
                  <c:v>1.994749E6</c:v>
                </c:pt>
                <c:pt idx="51">
                  <c:v>1.997077E6</c:v>
                </c:pt>
                <c:pt idx="52">
                  <c:v>2.024131E6</c:v>
                </c:pt>
                <c:pt idx="53">
                  <c:v>2.025206E6</c:v>
                </c:pt>
                <c:pt idx="54">
                  <c:v>2.025678E6</c:v>
                </c:pt>
                <c:pt idx="55">
                  <c:v>2.070568E6</c:v>
                </c:pt>
                <c:pt idx="56">
                  <c:v>2.812647E6</c:v>
                </c:pt>
                <c:pt idx="57">
                  <c:v>2.81289E6</c:v>
                </c:pt>
                <c:pt idx="58">
                  <c:v>2.812939E6</c:v>
                </c:pt>
                <c:pt idx="59">
                  <c:v>2.814162E6</c:v>
                </c:pt>
                <c:pt idx="60">
                  <c:v>2.818161E6</c:v>
                </c:pt>
                <c:pt idx="61">
                  <c:v>2.821525E6</c:v>
                </c:pt>
                <c:pt idx="62">
                  <c:v>2.821573E6</c:v>
                </c:pt>
                <c:pt idx="63">
                  <c:v>2.882197E6</c:v>
                </c:pt>
                <c:pt idx="64">
                  <c:v>2.882267E6</c:v>
                </c:pt>
                <c:pt idx="65">
                  <c:v>3.021116E6</c:v>
                </c:pt>
                <c:pt idx="66">
                  <c:v>3.065924E6</c:v>
                </c:pt>
                <c:pt idx="67">
                  <c:v>3.07324E6</c:v>
                </c:pt>
                <c:pt idx="68">
                  <c:v>3.100095E6</c:v>
                </c:pt>
                <c:pt idx="69">
                  <c:v>3.115628E6</c:v>
                </c:pt>
                <c:pt idx="70">
                  <c:v>3.165425E6</c:v>
                </c:pt>
                <c:pt idx="71">
                  <c:v>3.170188E6</c:v>
                </c:pt>
                <c:pt idx="72">
                  <c:v>3.25447E6</c:v>
                </c:pt>
                <c:pt idx="73">
                  <c:v>3.254972E6</c:v>
                </c:pt>
                <c:pt idx="74">
                  <c:v>3.266071E6</c:v>
                </c:pt>
                <c:pt idx="75">
                  <c:v>3.273905E6</c:v>
                </c:pt>
                <c:pt idx="76">
                  <c:v>3.274063E6</c:v>
                </c:pt>
                <c:pt idx="77">
                  <c:v>3.297073E6</c:v>
                </c:pt>
                <c:pt idx="78">
                  <c:v>3.304654E6</c:v>
                </c:pt>
                <c:pt idx="79">
                  <c:v>3.304762E6</c:v>
                </c:pt>
                <c:pt idx="80">
                  <c:v>3.533577E6</c:v>
                </c:pt>
                <c:pt idx="81">
                  <c:v>3.639139E6</c:v>
                </c:pt>
                <c:pt idx="82">
                  <c:v>3.656482E6</c:v>
                </c:pt>
                <c:pt idx="83">
                  <c:v>3.726094E6</c:v>
                </c:pt>
                <c:pt idx="84">
                  <c:v>4.016049E6</c:v>
                </c:pt>
                <c:pt idx="85">
                  <c:v>4.016377E6</c:v>
                </c:pt>
                <c:pt idx="86">
                  <c:v>4.164364E6</c:v>
                </c:pt>
                <c:pt idx="87">
                  <c:v>4.242093E6</c:v>
                </c:pt>
                <c:pt idx="88">
                  <c:v>4.245693E6</c:v>
                </c:pt>
                <c:pt idx="89">
                  <c:v>4.408267E6</c:v>
                </c:pt>
                <c:pt idx="90">
                  <c:v>4.445327E6</c:v>
                </c:pt>
                <c:pt idx="91">
                  <c:v>4.484396E6</c:v>
                </c:pt>
                <c:pt idx="92">
                  <c:v>4.511752E6</c:v>
                </c:pt>
                <c:pt idx="93">
                  <c:v>4.556911E6</c:v>
                </c:pt>
                <c:pt idx="94">
                  <c:v>4.748825E6</c:v>
                </c:pt>
                <c:pt idx="95">
                  <c:v>4.751045E6</c:v>
                </c:pt>
                <c:pt idx="96">
                  <c:v>4.752134E6</c:v>
                </c:pt>
                <c:pt idx="97">
                  <c:v>4.790273E6</c:v>
                </c:pt>
                <c:pt idx="98">
                  <c:v>4.794873E6</c:v>
                </c:pt>
                <c:pt idx="99">
                  <c:v>4.797457E6</c:v>
                </c:pt>
                <c:pt idx="100">
                  <c:v>4.855279E6</c:v>
                </c:pt>
                <c:pt idx="101">
                  <c:v>4.925291E6</c:v>
                </c:pt>
                <c:pt idx="102">
                  <c:v>4.933907E6</c:v>
                </c:pt>
                <c:pt idx="103">
                  <c:v>4.933939E6</c:v>
                </c:pt>
                <c:pt idx="104">
                  <c:v>4.934549E6</c:v>
                </c:pt>
                <c:pt idx="105">
                  <c:v>4.934564E6</c:v>
                </c:pt>
                <c:pt idx="106">
                  <c:v>4.934777E6</c:v>
                </c:pt>
                <c:pt idx="107">
                  <c:v>4.935985E6</c:v>
                </c:pt>
                <c:pt idx="108">
                  <c:v>5.075542E6</c:v>
                </c:pt>
                <c:pt idx="109">
                  <c:v>5.075633E6</c:v>
                </c:pt>
                <c:pt idx="110">
                  <c:v>5.132636E6</c:v>
                </c:pt>
                <c:pt idx="111">
                  <c:v>7.568172E6</c:v>
                </c:pt>
                <c:pt idx="112">
                  <c:v>8.72912399999999E6</c:v>
                </c:pt>
                <c:pt idx="113">
                  <c:v>8.862698E6</c:v>
                </c:pt>
                <c:pt idx="114">
                  <c:v>8.868776E6</c:v>
                </c:pt>
                <c:pt idx="115">
                  <c:v>1.0855739E7</c:v>
                </c:pt>
                <c:pt idx="116">
                  <c:v>1.0861914E7</c:v>
                </c:pt>
                <c:pt idx="117">
                  <c:v>1.1000848E7</c:v>
                </c:pt>
                <c:pt idx="118">
                  <c:v>1.1002904E7</c:v>
                </c:pt>
                <c:pt idx="119">
                  <c:v>1.1056378E7</c:v>
                </c:pt>
                <c:pt idx="120">
                  <c:v>1.115477E7</c:v>
                </c:pt>
                <c:pt idx="121">
                  <c:v>1.1444572E7</c:v>
                </c:pt>
                <c:pt idx="122">
                  <c:v>1.1650325E7</c:v>
                </c:pt>
                <c:pt idx="123">
                  <c:v>1.1966916E7</c:v>
                </c:pt>
                <c:pt idx="124">
                  <c:v>1.498942E7</c:v>
                </c:pt>
                <c:pt idx="125">
                  <c:v>1.5198598E7</c:v>
                </c:pt>
                <c:pt idx="126">
                  <c:v>1.5204289E7</c:v>
                </c:pt>
                <c:pt idx="127">
                  <c:v>1.5811023E7</c:v>
                </c:pt>
                <c:pt idx="128">
                  <c:v>1.5811062E7</c:v>
                </c:pt>
                <c:pt idx="129">
                  <c:v>1.5818141E7</c:v>
                </c:pt>
                <c:pt idx="130">
                  <c:v>1.581831E7</c:v>
                </c:pt>
                <c:pt idx="131">
                  <c:v>1.6138322E7</c:v>
                </c:pt>
                <c:pt idx="132">
                  <c:v>1.6162039E7</c:v>
                </c:pt>
                <c:pt idx="133">
                  <c:v>1.6228242E7</c:v>
                </c:pt>
                <c:pt idx="134">
                  <c:v>1.6251599E7</c:v>
                </c:pt>
                <c:pt idx="135">
                  <c:v>1.6278863E7</c:v>
                </c:pt>
                <c:pt idx="136">
                  <c:v>1.6278869E7</c:v>
                </c:pt>
                <c:pt idx="137">
                  <c:v>1.6291971E7</c:v>
                </c:pt>
                <c:pt idx="138">
                  <c:v>1.6291983E7</c:v>
                </c:pt>
                <c:pt idx="139">
                  <c:v>1.7292086E7</c:v>
                </c:pt>
                <c:pt idx="140">
                  <c:v>1.8839362E7</c:v>
                </c:pt>
                <c:pt idx="141">
                  <c:v>1.8849858E7</c:v>
                </c:pt>
                <c:pt idx="142">
                  <c:v>1.8853744E7</c:v>
                </c:pt>
                <c:pt idx="143">
                  <c:v>1.9041595E7</c:v>
                </c:pt>
                <c:pt idx="144">
                  <c:v>1.9067933E7</c:v>
                </c:pt>
                <c:pt idx="145">
                  <c:v>1.9079037E7</c:v>
                </c:pt>
                <c:pt idx="146">
                  <c:v>1.9509333E7</c:v>
                </c:pt>
                <c:pt idx="147">
                  <c:v>1.954829E7</c:v>
                </c:pt>
                <c:pt idx="148">
                  <c:v>1.9711717E7</c:v>
                </c:pt>
                <c:pt idx="149">
                  <c:v>1.9726275E7</c:v>
                </c:pt>
                <c:pt idx="150">
                  <c:v>1.9800213E7</c:v>
                </c:pt>
                <c:pt idx="151">
                  <c:v>2.037081E7</c:v>
                </c:pt>
                <c:pt idx="152">
                  <c:v>2.0370816E7</c:v>
                </c:pt>
                <c:pt idx="153">
                  <c:v>2.0376755E7</c:v>
                </c:pt>
                <c:pt idx="154">
                  <c:v>2.0441053E7</c:v>
                </c:pt>
                <c:pt idx="155">
                  <c:v>2.0441084E7</c:v>
                </c:pt>
                <c:pt idx="156">
                  <c:v>2.0476852E7</c:v>
                </c:pt>
                <c:pt idx="157">
                  <c:v>2.0975069E7</c:v>
                </c:pt>
                <c:pt idx="158">
                  <c:v>2.0975303E7</c:v>
                </c:pt>
                <c:pt idx="159">
                  <c:v>2.0975522E7</c:v>
                </c:pt>
                <c:pt idx="160">
                  <c:v>2.097636E7</c:v>
                </c:pt>
                <c:pt idx="161">
                  <c:v>2.0981162E7</c:v>
                </c:pt>
                <c:pt idx="162">
                  <c:v>2.100869E7</c:v>
                </c:pt>
                <c:pt idx="163">
                  <c:v>2.1145648E7</c:v>
                </c:pt>
                <c:pt idx="164">
                  <c:v>2.1151913E7</c:v>
                </c:pt>
                <c:pt idx="165">
                  <c:v>2.1185384E7</c:v>
                </c:pt>
                <c:pt idx="166">
                  <c:v>2.1190853E7</c:v>
                </c:pt>
                <c:pt idx="167">
                  <c:v>2.1217061E7</c:v>
                </c:pt>
                <c:pt idx="168">
                  <c:v>2.1222672E7</c:v>
                </c:pt>
                <c:pt idx="169">
                  <c:v>2.1994411E7</c:v>
                </c:pt>
                <c:pt idx="170">
                  <c:v>2.3080634E7</c:v>
                </c:pt>
                <c:pt idx="171">
                  <c:v>2.3098422E7</c:v>
                </c:pt>
                <c:pt idx="172">
                  <c:v>2.3197562E7</c:v>
                </c:pt>
                <c:pt idx="173">
                  <c:v>2.3200761E7</c:v>
                </c:pt>
                <c:pt idx="174">
                  <c:v>2.3200848E7</c:v>
                </c:pt>
                <c:pt idx="175">
                  <c:v>2.3360199E7</c:v>
                </c:pt>
                <c:pt idx="176">
                  <c:v>2.3536531E7</c:v>
                </c:pt>
                <c:pt idx="177">
                  <c:v>2.4202458E7</c:v>
                </c:pt>
                <c:pt idx="178">
                  <c:v>2.4583406E7</c:v>
                </c:pt>
                <c:pt idx="179">
                  <c:v>2.4804954E7</c:v>
                </c:pt>
                <c:pt idx="180">
                  <c:v>2.4888646E7</c:v>
                </c:pt>
                <c:pt idx="181">
                  <c:v>2.4918048E7</c:v>
                </c:pt>
                <c:pt idx="182">
                  <c:v>2.4955183E7</c:v>
                </c:pt>
                <c:pt idx="183">
                  <c:v>2.5137449E7</c:v>
                </c:pt>
                <c:pt idx="184">
                  <c:v>2.5239805E7</c:v>
                </c:pt>
                <c:pt idx="185">
                  <c:v>2.5255506E7</c:v>
                </c:pt>
                <c:pt idx="186">
                  <c:v>2.5258035E7</c:v>
                </c:pt>
                <c:pt idx="187">
                  <c:v>2.5263278E7</c:v>
                </c:pt>
                <c:pt idx="188">
                  <c:v>2.5268368E7</c:v>
                </c:pt>
                <c:pt idx="189">
                  <c:v>2.570431E7</c:v>
                </c:pt>
                <c:pt idx="190">
                  <c:v>2.723811E7</c:v>
                </c:pt>
                <c:pt idx="191">
                  <c:v>2.7373612E7</c:v>
                </c:pt>
                <c:pt idx="192">
                  <c:v>2.8507644E7</c:v>
                </c:pt>
                <c:pt idx="193">
                  <c:v>2.8603335E7</c:v>
                </c:pt>
                <c:pt idx="194">
                  <c:v>2.8603342E7</c:v>
                </c:pt>
                <c:pt idx="195">
                  <c:v>2.8603655E7</c:v>
                </c:pt>
                <c:pt idx="196">
                  <c:v>2.8619911E7</c:v>
                </c:pt>
                <c:pt idx="197">
                  <c:v>2.861992E7</c:v>
                </c:pt>
                <c:pt idx="198">
                  <c:v>2.8846866E7</c:v>
                </c:pt>
                <c:pt idx="199">
                  <c:v>2.8883241E7</c:v>
                </c:pt>
                <c:pt idx="200">
                  <c:v>2.8898793E7</c:v>
                </c:pt>
                <c:pt idx="201">
                  <c:v>2.8915527E7</c:v>
                </c:pt>
                <c:pt idx="202">
                  <c:v>2.8922149E7</c:v>
                </c:pt>
                <c:pt idx="203">
                  <c:v>2.89447E7</c:v>
                </c:pt>
                <c:pt idx="204">
                  <c:v>2.9124421E7</c:v>
                </c:pt>
                <c:pt idx="205">
                  <c:v>3.0081367E7</c:v>
                </c:pt>
                <c:pt idx="206">
                  <c:v>3.0408765E7</c:v>
                </c:pt>
                <c:pt idx="207">
                  <c:v>3.0409241E7</c:v>
                </c:pt>
                <c:pt idx="208">
                  <c:v>3.0409699E7</c:v>
                </c:pt>
                <c:pt idx="209">
                  <c:v>3.0616538E7</c:v>
                </c:pt>
                <c:pt idx="210">
                  <c:v>3.1004169E7</c:v>
                </c:pt>
                <c:pt idx="211">
                  <c:v>3.1092943E7</c:v>
                </c:pt>
                <c:pt idx="212">
                  <c:v>3.1152818E7</c:v>
                </c:pt>
                <c:pt idx="213">
                  <c:v>3.1276811E7</c:v>
                </c:pt>
                <c:pt idx="214">
                  <c:v>3.1336719E7</c:v>
                </c:pt>
                <c:pt idx="215">
                  <c:v>3.1336888E7</c:v>
                </c:pt>
                <c:pt idx="216">
                  <c:v>3.1374535E7</c:v>
                </c:pt>
                <c:pt idx="217">
                  <c:v>3.1384648E7</c:v>
                </c:pt>
                <c:pt idx="218">
                  <c:v>3.1418869E7</c:v>
                </c:pt>
                <c:pt idx="219">
                  <c:v>3.143917E7</c:v>
                </c:pt>
                <c:pt idx="220">
                  <c:v>3.1476458E7</c:v>
                </c:pt>
                <c:pt idx="221">
                  <c:v>3.158053E7</c:v>
                </c:pt>
                <c:pt idx="222">
                  <c:v>3.2163525E7</c:v>
                </c:pt>
                <c:pt idx="223">
                  <c:v>3.2893876E7</c:v>
                </c:pt>
                <c:pt idx="224">
                  <c:v>3.4404108E7</c:v>
                </c:pt>
                <c:pt idx="225">
                  <c:v>4.8122582E7</c:v>
                </c:pt>
                <c:pt idx="226">
                  <c:v>4.8130781E7</c:v>
                </c:pt>
                <c:pt idx="227">
                  <c:v>4.8175235E7</c:v>
                </c:pt>
                <c:pt idx="228">
                  <c:v>4.8204078E7</c:v>
                </c:pt>
                <c:pt idx="229">
                  <c:v>4.8248918E7</c:v>
                </c:pt>
                <c:pt idx="230">
                  <c:v>4.8256602E7</c:v>
                </c:pt>
                <c:pt idx="231">
                  <c:v>4.8265777E7</c:v>
                </c:pt>
                <c:pt idx="232">
                  <c:v>4.967039E7</c:v>
                </c:pt>
                <c:pt idx="233">
                  <c:v>4.9671177E7</c:v>
                </c:pt>
                <c:pt idx="234">
                  <c:v>4.9671218E7</c:v>
                </c:pt>
                <c:pt idx="235">
                  <c:v>5.0709723E7</c:v>
                </c:pt>
                <c:pt idx="236">
                  <c:v>5.0745199E7</c:v>
                </c:pt>
                <c:pt idx="237">
                  <c:v>5.1172677E7</c:v>
                </c:pt>
                <c:pt idx="238">
                  <c:v>5.1173559E7</c:v>
                </c:pt>
                <c:pt idx="239">
                  <c:v>5.3308149E7</c:v>
                </c:pt>
                <c:pt idx="240">
                  <c:v>5.3341748E7</c:v>
                </c:pt>
                <c:pt idx="241">
                  <c:v>5.348101E7</c:v>
                </c:pt>
                <c:pt idx="242">
                  <c:v>5.3503934E7</c:v>
                </c:pt>
                <c:pt idx="243">
                  <c:v>5.3503943E7</c:v>
                </c:pt>
                <c:pt idx="244">
                  <c:v>5.3504721E7</c:v>
                </c:pt>
                <c:pt idx="245">
                  <c:v>5.3653005E7</c:v>
                </c:pt>
                <c:pt idx="246">
                  <c:v>5.5519607E7</c:v>
                </c:pt>
                <c:pt idx="247">
                  <c:v>5.5523705E7</c:v>
                </c:pt>
                <c:pt idx="248">
                  <c:v>5.5527113E7</c:v>
                </c:pt>
                <c:pt idx="249">
                  <c:v>5.5562466E7</c:v>
                </c:pt>
                <c:pt idx="250">
                  <c:v>5.5731835E7</c:v>
                </c:pt>
                <c:pt idx="251">
                  <c:v>5.5862883E7</c:v>
                </c:pt>
                <c:pt idx="252">
                  <c:v>5.6642491E7</c:v>
                </c:pt>
                <c:pt idx="253">
                  <c:v>5.6855496E7</c:v>
                </c:pt>
                <c:pt idx="254">
                  <c:v>5.6913513E7</c:v>
                </c:pt>
                <c:pt idx="255">
                  <c:v>5.7007353E7</c:v>
                </c:pt>
                <c:pt idx="256">
                  <c:v>5.7016092E7</c:v>
                </c:pt>
                <c:pt idx="257">
                  <c:v>5.7071113E7</c:v>
                </c:pt>
                <c:pt idx="258">
                  <c:v>5.7071114E7</c:v>
                </c:pt>
                <c:pt idx="259">
                  <c:v>5.7111232E7</c:v>
                </c:pt>
                <c:pt idx="260">
                  <c:v>5.7116458E7</c:v>
                </c:pt>
                <c:pt idx="261">
                  <c:v>5.7290788E7</c:v>
                </c:pt>
                <c:pt idx="262">
                  <c:v>5.7601792E7</c:v>
                </c:pt>
                <c:pt idx="263">
                  <c:v>5.7722328E7</c:v>
                </c:pt>
                <c:pt idx="264">
                  <c:v>5.77359E7</c:v>
                </c:pt>
                <c:pt idx="265">
                  <c:v>5.7756643E7</c:v>
                </c:pt>
                <c:pt idx="266">
                  <c:v>5.7935442E7</c:v>
                </c:pt>
                <c:pt idx="267">
                  <c:v>5.855242E7</c:v>
                </c:pt>
                <c:pt idx="268">
                  <c:v>5.8743454E7</c:v>
                </c:pt>
                <c:pt idx="269">
                  <c:v>5.8750604E7</c:v>
                </c:pt>
                <c:pt idx="270">
                  <c:v>5.8752466E7</c:v>
                </c:pt>
                <c:pt idx="271">
                  <c:v>5.8757668E7</c:v>
                </c:pt>
                <c:pt idx="272">
                  <c:v>5.8757683E7</c:v>
                </c:pt>
                <c:pt idx="273">
                  <c:v>6.1687701E7</c:v>
                </c:pt>
                <c:pt idx="274">
                  <c:v>6.5022234E7</c:v>
                </c:pt>
                <c:pt idx="275">
                  <c:v>6.6420885E7</c:v>
                </c:pt>
                <c:pt idx="276">
                  <c:v>6.6861966E7</c:v>
                </c:pt>
                <c:pt idx="277">
                  <c:v>6.7902326E7</c:v>
                </c:pt>
                <c:pt idx="278">
                  <c:v>6.7911517E7</c:v>
                </c:pt>
                <c:pt idx="279">
                  <c:v>6.7943572E7</c:v>
                </c:pt>
                <c:pt idx="280">
                  <c:v>6.7964203E7</c:v>
                </c:pt>
                <c:pt idx="281">
                  <c:v>6.796993E7</c:v>
                </c:pt>
                <c:pt idx="282">
                  <c:v>6.7979423E7</c:v>
                </c:pt>
                <c:pt idx="283">
                  <c:v>6.8055495E7</c:v>
                </c:pt>
                <c:pt idx="284">
                  <c:v>6.829332E7</c:v>
                </c:pt>
                <c:pt idx="285">
                  <c:v>6.8592332E7</c:v>
                </c:pt>
                <c:pt idx="286">
                  <c:v>6.9959223E7</c:v>
                </c:pt>
                <c:pt idx="287">
                  <c:v>6.9963403E7</c:v>
                </c:pt>
                <c:pt idx="288">
                  <c:v>7.028655E7</c:v>
                </c:pt>
                <c:pt idx="289">
                  <c:v>7.0515355E7</c:v>
                </c:pt>
                <c:pt idx="290">
                  <c:v>7.0546234E7</c:v>
                </c:pt>
                <c:pt idx="291">
                  <c:v>7.0563087E7</c:v>
                </c:pt>
                <c:pt idx="292">
                  <c:v>7.0569215E7</c:v>
                </c:pt>
                <c:pt idx="293">
                  <c:v>7.0602221E7</c:v>
                </c:pt>
                <c:pt idx="294">
                  <c:v>7.0690989E7</c:v>
                </c:pt>
                <c:pt idx="295">
                  <c:v>7.0694E7</c:v>
                </c:pt>
                <c:pt idx="296">
                  <c:v>7.0726795E7</c:v>
                </c:pt>
                <c:pt idx="297">
                  <c:v>7.1318577E7</c:v>
                </c:pt>
                <c:pt idx="298">
                  <c:v>7.1411636E7</c:v>
                </c:pt>
                <c:pt idx="299">
                  <c:v>7.1509588E7</c:v>
                </c:pt>
                <c:pt idx="300">
                  <c:v>7.1509634E7</c:v>
                </c:pt>
                <c:pt idx="301">
                  <c:v>7.1609856E7</c:v>
                </c:pt>
                <c:pt idx="302">
                  <c:v>7.168283E7</c:v>
                </c:pt>
                <c:pt idx="303">
                  <c:v>7.1712786E7</c:v>
                </c:pt>
                <c:pt idx="304">
                  <c:v>7.195045E7</c:v>
                </c:pt>
                <c:pt idx="305">
                  <c:v>7.4425358E7</c:v>
                </c:pt>
                <c:pt idx="306">
                  <c:v>7.4445473E7</c:v>
                </c:pt>
                <c:pt idx="307">
                  <c:v>7.4447514E7</c:v>
                </c:pt>
                <c:pt idx="308">
                  <c:v>7.5675609E7</c:v>
                </c:pt>
                <c:pt idx="309">
                  <c:v>7.6528976E7</c:v>
                </c:pt>
                <c:pt idx="310">
                  <c:v>7.7325325E7</c:v>
                </c:pt>
                <c:pt idx="311">
                  <c:v>7.733423E7</c:v>
                </c:pt>
                <c:pt idx="312">
                  <c:v>7.7353973E7</c:v>
                </c:pt>
                <c:pt idx="313">
                  <c:v>7.7389956E7</c:v>
                </c:pt>
                <c:pt idx="314">
                  <c:v>7.7775917E7</c:v>
                </c:pt>
                <c:pt idx="315">
                  <c:v>7.8011559E7</c:v>
                </c:pt>
                <c:pt idx="316">
                  <c:v>7.8064351E7</c:v>
                </c:pt>
                <c:pt idx="317">
                  <c:v>8.1190598E7</c:v>
                </c:pt>
                <c:pt idx="318">
                  <c:v>8.1208515E7</c:v>
                </c:pt>
                <c:pt idx="319">
                  <c:v>8.1241098E7</c:v>
                </c:pt>
                <c:pt idx="320">
                  <c:v>8.12411E7</c:v>
                </c:pt>
                <c:pt idx="321">
                  <c:v>8.1242102E7</c:v>
                </c:pt>
                <c:pt idx="322">
                  <c:v>8.1242151E7</c:v>
                </c:pt>
                <c:pt idx="323">
                  <c:v>8.1242194E7</c:v>
                </c:pt>
                <c:pt idx="324">
                  <c:v>8.1248716E7</c:v>
                </c:pt>
                <c:pt idx="325">
                  <c:v>8.127912E7</c:v>
                </c:pt>
                <c:pt idx="326">
                  <c:v>8.1819768E7</c:v>
                </c:pt>
                <c:pt idx="327">
                  <c:v>8.1929488E7</c:v>
                </c:pt>
                <c:pt idx="328">
                  <c:v>8.1971403E7</c:v>
                </c:pt>
                <c:pt idx="329">
                  <c:v>8.3065664E7</c:v>
                </c:pt>
                <c:pt idx="330">
                  <c:v>8.3817019E7</c:v>
                </c:pt>
                <c:pt idx="331">
                  <c:v>8.398296E7</c:v>
                </c:pt>
                <c:pt idx="332">
                  <c:v>8.3983071E7</c:v>
                </c:pt>
                <c:pt idx="333">
                  <c:v>8.4088047E7</c:v>
                </c:pt>
                <c:pt idx="334">
                  <c:v>8.4135493E7</c:v>
                </c:pt>
                <c:pt idx="335">
                  <c:v>8.4158248E7</c:v>
                </c:pt>
                <c:pt idx="336">
                  <c:v>8.4211483E7</c:v>
                </c:pt>
                <c:pt idx="337">
                  <c:v>8.4213114E7</c:v>
                </c:pt>
                <c:pt idx="338">
                  <c:v>8.4213434E7</c:v>
                </c:pt>
                <c:pt idx="339">
                  <c:v>8.4213439E7</c:v>
                </c:pt>
                <c:pt idx="340">
                  <c:v>8.4213652E7</c:v>
                </c:pt>
                <c:pt idx="341">
                  <c:v>8.4215133E7</c:v>
                </c:pt>
                <c:pt idx="342">
                  <c:v>8.421539E7</c:v>
                </c:pt>
                <c:pt idx="343">
                  <c:v>8.422877E7</c:v>
                </c:pt>
                <c:pt idx="344">
                  <c:v>8.4228873E7</c:v>
                </c:pt>
                <c:pt idx="345">
                  <c:v>8.4229436E7</c:v>
                </c:pt>
                <c:pt idx="346">
                  <c:v>8.4256103E7</c:v>
                </c:pt>
                <c:pt idx="347">
                  <c:v>8.4270476E7</c:v>
                </c:pt>
                <c:pt idx="348">
                  <c:v>8.4360533E7</c:v>
                </c:pt>
                <c:pt idx="349">
                  <c:v>8.4778685E7</c:v>
                </c:pt>
                <c:pt idx="350">
                  <c:v>8.4808824E7</c:v>
                </c:pt>
                <c:pt idx="351">
                  <c:v>8.4906098E7</c:v>
                </c:pt>
                <c:pt idx="352">
                  <c:v>8.490682E7</c:v>
                </c:pt>
                <c:pt idx="353">
                  <c:v>8.4922859E7</c:v>
                </c:pt>
                <c:pt idx="354">
                  <c:v>8.571186E7</c:v>
                </c:pt>
                <c:pt idx="355">
                  <c:v>8.6585743E7</c:v>
                </c:pt>
                <c:pt idx="356">
                  <c:v>8.744527E7</c:v>
                </c:pt>
                <c:pt idx="357">
                  <c:v>8.7445363E7</c:v>
                </c:pt>
                <c:pt idx="358">
                  <c:v>8.7445839E7</c:v>
                </c:pt>
                <c:pt idx="359">
                  <c:v>8.7446053E7</c:v>
                </c:pt>
                <c:pt idx="360">
                  <c:v>8.7678144E7</c:v>
                </c:pt>
                <c:pt idx="361">
                  <c:v>8.7678165E7</c:v>
                </c:pt>
                <c:pt idx="362">
                  <c:v>8.7678441E7</c:v>
                </c:pt>
                <c:pt idx="363">
                  <c:v>8.8105725E7</c:v>
                </c:pt>
                <c:pt idx="364">
                  <c:v>8.8713236E7</c:v>
                </c:pt>
                <c:pt idx="365">
                  <c:v>8.8724347E7</c:v>
                </c:pt>
                <c:pt idx="366">
                  <c:v>8.9350911E7</c:v>
                </c:pt>
                <c:pt idx="367">
                  <c:v>8.966299E7</c:v>
                </c:pt>
                <c:pt idx="368">
                  <c:v>8.9735923E7</c:v>
                </c:pt>
                <c:pt idx="369">
                  <c:v>8.9760652E7</c:v>
                </c:pt>
                <c:pt idx="370">
                  <c:v>8.9777761E7</c:v>
                </c:pt>
                <c:pt idx="371">
                  <c:v>8.9789898E7</c:v>
                </c:pt>
                <c:pt idx="372">
                  <c:v>8.9806347E7</c:v>
                </c:pt>
                <c:pt idx="373">
                  <c:v>8.9865598E7</c:v>
                </c:pt>
                <c:pt idx="374">
                  <c:v>8.9967044E7</c:v>
                </c:pt>
                <c:pt idx="375">
                  <c:v>9.0001561E7</c:v>
                </c:pt>
                <c:pt idx="376">
                  <c:v>9.001596E7</c:v>
                </c:pt>
                <c:pt idx="377">
                  <c:v>9.0095582E7</c:v>
                </c:pt>
                <c:pt idx="378">
                  <c:v>9.0095596E7</c:v>
                </c:pt>
                <c:pt idx="379">
                  <c:v>9.0095597E7</c:v>
                </c:pt>
                <c:pt idx="380">
                  <c:v>9.0102835E7</c:v>
                </c:pt>
                <c:pt idx="381">
                  <c:v>9.0109711E7</c:v>
                </c:pt>
                <c:pt idx="382">
                  <c:v>9.0161882E7</c:v>
                </c:pt>
              </c:numCache>
            </c:numRef>
          </c:xVal>
          <c:yVal>
            <c:numRef>
              <c:f>'AML843'!$K$2:$K$384</c:f>
              <c:numCache>
                <c:formatCode>0.00</c:formatCode>
                <c:ptCount val="383"/>
                <c:pt idx="0">
                  <c:v>0.930555555555556</c:v>
                </c:pt>
                <c:pt idx="1">
                  <c:v>0.17948717948718</c:v>
                </c:pt>
                <c:pt idx="2">
                  <c:v>0.12</c:v>
                </c:pt>
                <c:pt idx="3">
                  <c:v>0.0829493087557604</c:v>
                </c:pt>
                <c:pt idx="4">
                  <c:v>0.0526315789473684</c:v>
                </c:pt>
                <c:pt idx="5">
                  <c:v>0.115789473684211</c:v>
                </c:pt>
                <c:pt idx="6">
                  <c:v>0.114583333333333</c:v>
                </c:pt>
                <c:pt idx="7">
                  <c:v>0.0357142857142857</c:v>
                </c:pt>
                <c:pt idx="8">
                  <c:v>0.0666666666666667</c:v>
                </c:pt>
                <c:pt idx="9">
                  <c:v>0.0733944954128441</c:v>
                </c:pt>
                <c:pt idx="10">
                  <c:v>0.0705882352941177</c:v>
                </c:pt>
                <c:pt idx="11">
                  <c:v>0.126760563380282</c:v>
                </c:pt>
                <c:pt idx="12">
                  <c:v>0.210144927536232</c:v>
                </c:pt>
                <c:pt idx="13">
                  <c:v>0.160714285714286</c:v>
                </c:pt>
                <c:pt idx="14">
                  <c:v>0.809523809523811</c:v>
                </c:pt>
                <c:pt idx="15">
                  <c:v>0.0285714285714286</c:v>
                </c:pt>
                <c:pt idx="16">
                  <c:v>0.0779220779220779</c:v>
                </c:pt>
                <c:pt idx="17">
                  <c:v>0.103448275862069</c:v>
                </c:pt>
                <c:pt idx="18">
                  <c:v>0.0576923076923077</c:v>
                </c:pt>
                <c:pt idx="19">
                  <c:v>0.155555555555556</c:v>
                </c:pt>
                <c:pt idx="20">
                  <c:v>0.0526315789473684</c:v>
                </c:pt>
                <c:pt idx="21">
                  <c:v>0.0645161290322581</c:v>
                </c:pt>
                <c:pt idx="22">
                  <c:v>0.0740740740740741</c:v>
                </c:pt>
                <c:pt idx="23">
                  <c:v>0.0967741935483872</c:v>
                </c:pt>
                <c:pt idx="24">
                  <c:v>0.0875912408759125</c:v>
                </c:pt>
                <c:pt idx="25">
                  <c:v>0.0975609756097562</c:v>
                </c:pt>
                <c:pt idx="26">
                  <c:v>0.880952380952378</c:v>
                </c:pt>
                <c:pt idx="27">
                  <c:v>0.0909090909090912</c:v>
                </c:pt>
                <c:pt idx="28">
                  <c:v>0.931034482758621</c:v>
                </c:pt>
                <c:pt idx="29">
                  <c:v>0.0370370370370371</c:v>
                </c:pt>
                <c:pt idx="30">
                  <c:v>0.964285714285716</c:v>
                </c:pt>
                <c:pt idx="31">
                  <c:v>0.0522388059701492</c:v>
                </c:pt>
                <c:pt idx="32">
                  <c:v>0.925</c:v>
                </c:pt>
                <c:pt idx="33">
                  <c:v>0.941860465116279</c:v>
                </c:pt>
                <c:pt idx="34">
                  <c:v>0.0</c:v>
                </c:pt>
                <c:pt idx="35">
                  <c:v>0.932203389830507</c:v>
                </c:pt>
                <c:pt idx="36">
                  <c:v>0.927710843373497</c:v>
                </c:pt>
                <c:pt idx="37">
                  <c:v>0.960000000000002</c:v>
                </c:pt>
                <c:pt idx="38">
                  <c:v>0.0567375886524823</c:v>
                </c:pt>
                <c:pt idx="39">
                  <c:v>0.914285714285715</c:v>
                </c:pt>
                <c:pt idx="40">
                  <c:v>0.833333333333334</c:v>
                </c:pt>
                <c:pt idx="41">
                  <c:v>0.875000000000002</c:v>
                </c:pt>
                <c:pt idx="42">
                  <c:v>0.897959183673472</c:v>
                </c:pt>
                <c:pt idx="43">
                  <c:v>0.0857142857142857</c:v>
                </c:pt>
                <c:pt idx="44">
                  <c:v>0.0666666666666667</c:v>
                </c:pt>
                <c:pt idx="45">
                  <c:v>0.130434782608696</c:v>
                </c:pt>
                <c:pt idx="46">
                  <c:v>0.0769230769230769</c:v>
                </c:pt>
                <c:pt idx="47">
                  <c:v>0.904761904761903</c:v>
                </c:pt>
                <c:pt idx="48">
                  <c:v>0.914285714285715</c:v>
                </c:pt>
                <c:pt idx="49">
                  <c:v>0.923076923076923</c:v>
                </c:pt>
                <c:pt idx="50">
                  <c:v>0.916666666666666</c:v>
                </c:pt>
                <c:pt idx="51">
                  <c:v>0.866666666666667</c:v>
                </c:pt>
                <c:pt idx="52">
                  <c:v>0.909090909090908</c:v>
                </c:pt>
                <c:pt idx="53">
                  <c:v>0.933333333333333</c:v>
                </c:pt>
                <c:pt idx="54">
                  <c:v>0.907407407407407</c:v>
                </c:pt>
                <c:pt idx="55">
                  <c:v>0.0909090909090912</c:v>
                </c:pt>
                <c:pt idx="56">
                  <c:v>0.0684931506849315</c:v>
                </c:pt>
                <c:pt idx="57">
                  <c:v>0.933701657458569</c:v>
                </c:pt>
                <c:pt idx="58">
                  <c:v>0.925729442970826</c:v>
                </c:pt>
                <c:pt idx="59">
                  <c:v>0.947019867549669</c:v>
                </c:pt>
                <c:pt idx="60">
                  <c:v>0.9375</c:v>
                </c:pt>
                <c:pt idx="61">
                  <c:v>0.0581395348837211</c:v>
                </c:pt>
                <c:pt idx="62">
                  <c:v>0.931034482758621</c:v>
                </c:pt>
                <c:pt idx="63">
                  <c:v>0.106060606060606</c:v>
                </c:pt>
                <c:pt idx="64">
                  <c:v>0.0952380952380952</c:v>
                </c:pt>
                <c:pt idx="65">
                  <c:v>0.04</c:v>
                </c:pt>
                <c:pt idx="66">
                  <c:v>0.862385321100917</c:v>
                </c:pt>
                <c:pt idx="67">
                  <c:v>0.938461538461539</c:v>
                </c:pt>
                <c:pt idx="68">
                  <c:v>0.1</c:v>
                </c:pt>
                <c:pt idx="69">
                  <c:v>0.0</c:v>
                </c:pt>
                <c:pt idx="70">
                  <c:v>0.0606060606060606</c:v>
                </c:pt>
                <c:pt idx="71">
                  <c:v>0.9375</c:v>
                </c:pt>
                <c:pt idx="72">
                  <c:v>0.0842696629213483</c:v>
                </c:pt>
                <c:pt idx="73">
                  <c:v>0.0848484848484849</c:v>
                </c:pt>
                <c:pt idx="74">
                  <c:v>0.104166666666667</c:v>
                </c:pt>
                <c:pt idx="75">
                  <c:v>0.904382470119522</c:v>
                </c:pt>
                <c:pt idx="76">
                  <c:v>0.0927835051546392</c:v>
                </c:pt>
                <c:pt idx="77">
                  <c:v>0.121212121212121</c:v>
                </c:pt>
                <c:pt idx="78">
                  <c:v>0.0888888888888894</c:v>
                </c:pt>
                <c:pt idx="79">
                  <c:v>0.107843137254902</c:v>
                </c:pt>
                <c:pt idx="80">
                  <c:v>0.958333333333334</c:v>
                </c:pt>
                <c:pt idx="81">
                  <c:v>0.922330097087379</c:v>
                </c:pt>
                <c:pt idx="82">
                  <c:v>0.959459459459461</c:v>
                </c:pt>
                <c:pt idx="83">
                  <c:v>0.140845070422535</c:v>
                </c:pt>
                <c:pt idx="84">
                  <c:v>0.917808219178086</c:v>
                </c:pt>
                <c:pt idx="85">
                  <c:v>0.916666666666666</c:v>
                </c:pt>
                <c:pt idx="86">
                  <c:v>0.918699186991871</c:v>
                </c:pt>
                <c:pt idx="87">
                  <c:v>0.11864406779661</c:v>
                </c:pt>
                <c:pt idx="88">
                  <c:v>0.0909090909090912</c:v>
                </c:pt>
                <c:pt idx="89">
                  <c:v>0.05</c:v>
                </c:pt>
                <c:pt idx="90">
                  <c:v>0.946666666666667</c:v>
                </c:pt>
                <c:pt idx="91">
                  <c:v>0.940170940170939</c:v>
                </c:pt>
                <c:pt idx="92">
                  <c:v>0.0625</c:v>
                </c:pt>
                <c:pt idx="93">
                  <c:v>0.0804597701149425</c:v>
                </c:pt>
                <c:pt idx="94">
                  <c:v>0.960264900662252</c:v>
                </c:pt>
                <c:pt idx="95">
                  <c:v>0.935344827586208</c:v>
                </c:pt>
                <c:pt idx="96">
                  <c:v>0.8974358974359</c:v>
                </c:pt>
                <c:pt idx="97">
                  <c:v>0.944444444444446</c:v>
                </c:pt>
                <c:pt idx="98">
                  <c:v>0.942028985507246</c:v>
                </c:pt>
                <c:pt idx="99">
                  <c:v>0.893333333333333</c:v>
                </c:pt>
                <c:pt idx="100">
                  <c:v>0.0540540540540541</c:v>
                </c:pt>
                <c:pt idx="101">
                  <c:v>0.0985915492957751</c:v>
                </c:pt>
                <c:pt idx="102">
                  <c:v>0.0592592592592593</c:v>
                </c:pt>
                <c:pt idx="103">
                  <c:v>0.946564885496183</c:v>
                </c:pt>
                <c:pt idx="104">
                  <c:v>0.94137931034483</c:v>
                </c:pt>
                <c:pt idx="105">
                  <c:v>0.927215189873418</c:v>
                </c:pt>
                <c:pt idx="106">
                  <c:v>0.069124423963134</c:v>
                </c:pt>
                <c:pt idx="107">
                  <c:v>0.0782608695652174</c:v>
                </c:pt>
                <c:pt idx="108">
                  <c:v>0.877551020408165</c:v>
                </c:pt>
                <c:pt idx="109">
                  <c:v>0.0701754385964912</c:v>
                </c:pt>
                <c:pt idx="110">
                  <c:v>0.0731707317073171</c:v>
                </c:pt>
                <c:pt idx="111">
                  <c:v>0.900369003690037</c:v>
                </c:pt>
                <c:pt idx="112">
                  <c:v>0.936507936507936</c:v>
                </c:pt>
                <c:pt idx="113">
                  <c:v>0.0836120401337797</c:v>
                </c:pt>
                <c:pt idx="114">
                  <c:v>0.0526315789473684</c:v>
                </c:pt>
                <c:pt idx="115">
                  <c:v>0.892857142857143</c:v>
                </c:pt>
                <c:pt idx="116">
                  <c:v>0.880952380952378</c:v>
                </c:pt>
                <c:pt idx="117">
                  <c:v>0.945454545454545</c:v>
                </c:pt>
                <c:pt idx="118">
                  <c:v>0.0677966101694918</c:v>
                </c:pt>
                <c:pt idx="119">
                  <c:v>0.0783132530120485</c:v>
                </c:pt>
                <c:pt idx="120">
                  <c:v>0.110091743119266</c:v>
                </c:pt>
                <c:pt idx="121">
                  <c:v>0.909090909090908</c:v>
                </c:pt>
                <c:pt idx="122">
                  <c:v>0.1</c:v>
                </c:pt>
                <c:pt idx="123">
                  <c:v>0.933333333333333</c:v>
                </c:pt>
                <c:pt idx="124">
                  <c:v>0.542817679558013</c:v>
                </c:pt>
                <c:pt idx="125">
                  <c:v>0.262295081967213</c:v>
                </c:pt>
                <c:pt idx="126">
                  <c:v>0.0</c:v>
                </c:pt>
                <c:pt idx="127">
                  <c:v>0.0425531914893617</c:v>
                </c:pt>
                <c:pt idx="128">
                  <c:v>0.056</c:v>
                </c:pt>
                <c:pt idx="129">
                  <c:v>0.0945945945945952</c:v>
                </c:pt>
                <c:pt idx="130">
                  <c:v>0.0555555555555554</c:v>
                </c:pt>
                <c:pt idx="131">
                  <c:v>0.105263157894737</c:v>
                </c:pt>
                <c:pt idx="132">
                  <c:v>0.104477611940298</c:v>
                </c:pt>
                <c:pt idx="133">
                  <c:v>0.927272727272727</c:v>
                </c:pt>
                <c:pt idx="134">
                  <c:v>0.92156862745098</c:v>
                </c:pt>
                <c:pt idx="135">
                  <c:v>0.929411764705881</c:v>
                </c:pt>
                <c:pt idx="136">
                  <c:v>0.924050632911394</c:v>
                </c:pt>
                <c:pt idx="137">
                  <c:v>0.107142857142857</c:v>
                </c:pt>
                <c:pt idx="138">
                  <c:v>0.111111111111111</c:v>
                </c:pt>
                <c:pt idx="139">
                  <c:v>0.951612903225807</c:v>
                </c:pt>
                <c:pt idx="140">
                  <c:v>0.0666666666666667</c:v>
                </c:pt>
                <c:pt idx="141">
                  <c:v>0.0888888888888894</c:v>
                </c:pt>
                <c:pt idx="142">
                  <c:v>0.883720930232559</c:v>
                </c:pt>
                <c:pt idx="143">
                  <c:v>0.150943396226416</c:v>
                </c:pt>
                <c:pt idx="144">
                  <c:v>0.0638297872340426</c:v>
                </c:pt>
                <c:pt idx="145">
                  <c:v>0.862068965517239</c:v>
                </c:pt>
                <c:pt idx="146">
                  <c:v>0.0495049504950495</c:v>
                </c:pt>
                <c:pt idx="147">
                  <c:v>0.955555555555556</c:v>
                </c:pt>
                <c:pt idx="148">
                  <c:v>0.0933333333333335</c:v>
                </c:pt>
                <c:pt idx="149">
                  <c:v>0.0919540229885057</c:v>
                </c:pt>
                <c:pt idx="150">
                  <c:v>0.965517241379309</c:v>
                </c:pt>
                <c:pt idx="151">
                  <c:v>0.11731843575419</c:v>
                </c:pt>
                <c:pt idx="152">
                  <c:v>0.122699386503067</c:v>
                </c:pt>
                <c:pt idx="153">
                  <c:v>0.027777777777778</c:v>
                </c:pt>
                <c:pt idx="154">
                  <c:v>0.116279069767442</c:v>
                </c:pt>
                <c:pt idx="155">
                  <c:v>0.0983606557377049</c:v>
                </c:pt>
                <c:pt idx="156">
                  <c:v>0.263157894736842</c:v>
                </c:pt>
                <c:pt idx="157">
                  <c:v>0.91044776119403</c:v>
                </c:pt>
                <c:pt idx="158">
                  <c:v>0.8515625</c:v>
                </c:pt>
                <c:pt idx="159">
                  <c:v>0.944444444444446</c:v>
                </c:pt>
                <c:pt idx="160">
                  <c:v>0.944723618090454</c:v>
                </c:pt>
                <c:pt idx="161">
                  <c:v>0.911111111111111</c:v>
                </c:pt>
                <c:pt idx="162">
                  <c:v>0.909090909090908</c:v>
                </c:pt>
                <c:pt idx="163">
                  <c:v>0.940298507462688</c:v>
                </c:pt>
                <c:pt idx="164">
                  <c:v>0.95049504950495</c:v>
                </c:pt>
                <c:pt idx="165">
                  <c:v>0.121951219512195</c:v>
                </c:pt>
                <c:pt idx="166">
                  <c:v>0.963855421686749</c:v>
                </c:pt>
                <c:pt idx="167">
                  <c:v>0.916666666666666</c:v>
                </c:pt>
                <c:pt idx="168">
                  <c:v>0.075</c:v>
                </c:pt>
                <c:pt idx="169">
                  <c:v>0.0606060606060606</c:v>
                </c:pt>
                <c:pt idx="170">
                  <c:v>0.965517241379309</c:v>
                </c:pt>
                <c:pt idx="171">
                  <c:v>0.0487804878048783</c:v>
                </c:pt>
                <c:pt idx="172">
                  <c:v>0.0740740740740741</c:v>
                </c:pt>
                <c:pt idx="173">
                  <c:v>0.0948905109489051</c:v>
                </c:pt>
                <c:pt idx="174">
                  <c:v>0.0980392156862745</c:v>
                </c:pt>
                <c:pt idx="175">
                  <c:v>0.898550724637681</c:v>
                </c:pt>
                <c:pt idx="176">
                  <c:v>0.0576923076923077</c:v>
                </c:pt>
                <c:pt idx="177">
                  <c:v>0.882352941176471</c:v>
                </c:pt>
                <c:pt idx="178">
                  <c:v>0.0657894736842105</c:v>
                </c:pt>
                <c:pt idx="179">
                  <c:v>0.08256880733945</c:v>
                </c:pt>
                <c:pt idx="180">
                  <c:v>0.0869565217391305</c:v>
                </c:pt>
                <c:pt idx="181">
                  <c:v>0.0454545454545455</c:v>
                </c:pt>
                <c:pt idx="182">
                  <c:v>0.9375</c:v>
                </c:pt>
                <c:pt idx="183">
                  <c:v>0.407407407407407</c:v>
                </c:pt>
                <c:pt idx="184">
                  <c:v>0.941176470588237</c:v>
                </c:pt>
                <c:pt idx="185">
                  <c:v>0.932584269662918</c:v>
                </c:pt>
                <c:pt idx="186">
                  <c:v>0.927710843373497</c:v>
                </c:pt>
                <c:pt idx="187">
                  <c:v>0.912087912087912</c:v>
                </c:pt>
                <c:pt idx="188">
                  <c:v>0.943925233644864</c:v>
                </c:pt>
                <c:pt idx="189">
                  <c:v>0.933333333333333</c:v>
                </c:pt>
                <c:pt idx="190">
                  <c:v>0.10126582278481</c:v>
                </c:pt>
                <c:pt idx="191">
                  <c:v>0.025974025974026</c:v>
                </c:pt>
                <c:pt idx="192">
                  <c:v>0.0851063829787237</c:v>
                </c:pt>
                <c:pt idx="193">
                  <c:v>0.1875</c:v>
                </c:pt>
                <c:pt idx="194">
                  <c:v>0.206896551724138</c:v>
                </c:pt>
                <c:pt idx="195">
                  <c:v>0.1</c:v>
                </c:pt>
                <c:pt idx="196">
                  <c:v>0.0571428571428571</c:v>
                </c:pt>
                <c:pt idx="197">
                  <c:v>0.0675675675675676</c:v>
                </c:pt>
                <c:pt idx="198">
                  <c:v>0.0294117647058823</c:v>
                </c:pt>
                <c:pt idx="199">
                  <c:v>0.164179104477612</c:v>
                </c:pt>
                <c:pt idx="200">
                  <c:v>0.0630630630630631</c:v>
                </c:pt>
                <c:pt idx="201">
                  <c:v>0.962962962962959</c:v>
                </c:pt>
                <c:pt idx="202">
                  <c:v>0.861111111111112</c:v>
                </c:pt>
                <c:pt idx="203">
                  <c:v>0.887096774193549</c:v>
                </c:pt>
                <c:pt idx="204">
                  <c:v>0.0285714285714286</c:v>
                </c:pt>
                <c:pt idx="205">
                  <c:v>0.0697674418604653</c:v>
                </c:pt>
                <c:pt idx="206">
                  <c:v>0.0518518518518519</c:v>
                </c:pt>
                <c:pt idx="207">
                  <c:v>0.960000000000002</c:v>
                </c:pt>
                <c:pt idx="208">
                  <c:v>0.955056179775281</c:v>
                </c:pt>
                <c:pt idx="209">
                  <c:v>0.923076923076923</c:v>
                </c:pt>
                <c:pt idx="210">
                  <c:v>0.105263157894737</c:v>
                </c:pt>
                <c:pt idx="211">
                  <c:v>0.81818181818182</c:v>
                </c:pt>
                <c:pt idx="212">
                  <c:v>0.91818181818182</c:v>
                </c:pt>
                <c:pt idx="213">
                  <c:v>0.647058823529416</c:v>
                </c:pt>
                <c:pt idx="214">
                  <c:v>0.525641025641028</c:v>
                </c:pt>
                <c:pt idx="215">
                  <c:v>0.490909090909091</c:v>
                </c:pt>
                <c:pt idx="216">
                  <c:v>0.486111111111111</c:v>
                </c:pt>
                <c:pt idx="217">
                  <c:v>0.442857142857143</c:v>
                </c:pt>
                <c:pt idx="218">
                  <c:v>0.461538461538462</c:v>
                </c:pt>
                <c:pt idx="219">
                  <c:v>0.459459459459459</c:v>
                </c:pt>
                <c:pt idx="220">
                  <c:v>0.5</c:v>
                </c:pt>
                <c:pt idx="221">
                  <c:v>0.416666666666667</c:v>
                </c:pt>
                <c:pt idx="222">
                  <c:v>0.587155963302751</c:v>
                </c:pt>
                <c:pt idx="223">
                  <c:v>0.527272727272727</c:v>
                </c:pt>
                <c:pt idx="224">
                  <c:v>0.434782608695654</c:v>
                </c:pt>
                <c:pt idx="225">
                  <c:v>0.655737704918034</c:v>
                </c:pt>
                <c:pt idx="226">
                  <c:v>0.524271844660197</c:v>
                </c:pt>
                <c:pt idx="227">
                  <c:v>0.538461538461538</c:v>
                </c:pt>
                <c:pt idx="228">
                  <c:v>0.466666666666667</c:v>
                </c:pt>
                <c:pt idx="229">
                  <c:v>0.485714285714287</c:v>
                </c:pt>
                <c:pt idx="230">
                  <c:v>0.507042253521128</c:v>
                </c:pt>
                <c:pt idx="231">
                  <c:v>0.55</c:v>
                </c:pt>
                <c:pt idx="232">
                  <c:v>0.556818181818182</c:v>
                </c:pt>
                <c:pt idx="233">
                  <c:v>0.453125</c:v>
                </c:pt>
                <c:pt idx="234">
                  <c:v>0.506493506493508</c:v>
                </c:pt>
                <c:pt idx="235">
                  <c:v>0.5</c:v>
                </c:pt>
                <c:pt idx="236">
                  <c:v>0.601694915254239</c:v>
                </c:pt>
                <c:pt idx="237">
                  <c:v>0.468085106382979</c:v>
                </c:pt>
                <c:pt idx="238">
                  <c:v>0.444444444444444</c:v>
                </c:pt>
                <c:pt idx="239">
                  <c:v>0.733333333333335</c:v>
                </c:pt>
                <c:pt idx="240">
                  <c:v>0.533333333333333</c:v>
                </c:pt>
                <c:pt idx="241">
                  <c:v>0.473684210526316</c:v>
                </c:pt>
                <c:pt idx="242">
                  <c:v>0.566666666666667</c:v>
                </c:pt>
                <c:pt idx="243">
                  <c:v>0.553571428571429</c:v>
                </c:pt>
                <c:pt idx="244">
                  <c:v>0.485714285714287</c:v>
                </c:pt>
                <c:pt idx="245">
                  <c:v>0.526881720430109</c:v>
                </c:pt>
                <c:pt idx="246">
                  <c:v>0.592307692307692</c:v>
                </c:pt>
                <c:pt idx="247">
                  <c:v>0.430555555555556</c:v>
                </c:pt>
                <c:pt idx="248">
                  <c:v>0.556962025316456</c:v>
                </c:pt>
                <c:pt idx="249">
                  <c:v>0.480519480519481</c:v>
                </c:pt>
                <c:pt idx="250">
                  <c:v>0.517241379310345</c:v>
                </c:pt>
                <c:pt idx="251">
                  <c:v>0.666666666666668</c:v>
                </c:pt>
                <c:pt idx="252">
                  <c:v>0.461538461538462</c:v>
                </c:pt>
                <c:pt idx="253">
                  <c:v>0.462686567164181</c:v>
                </c:pt>
                <c:pt idx="254">
                  <c:v>0.446153846153846</c:v>
                </c:pt>
                <c:pt idx="255">
                  <c:v>0.557377049180326</c:v>
                </c:pt>
                <c:pt idx="256">
                  <c:v>0.461538461538462</c:v>
                </c:pt>
                <c:pt idx="257">
                  <c:v>0.621848739495802</c:v>
                </c:pt>
                <c:pt idx="258">
                  <c:v>0.620967741935484</c:v>
                </c:pt>
                <c:pt idx="259">
                  <c:v>0.5</c:v>
                </c:pt>
                <c:pt idx="260">
                  <c:v>0.473684210526316</c:v>
                </c:pt>
                <c:pt idx="261">
                  <c:v>0.5</c:v>
                </c:pt>
                <c:pt idx="262">
                  <c:v>0.655172413793107</c:v>
                </c:pt>
                <c:pt idx="263">
                  <c:v>0.481751824817518</c:v>
                </c:pt>
                <c:pt idx="264">
                  <c:v>0.548387096774195</c:v>
                </c:pt>
                <c:pt idx="265">
                  <c:v>0.657534246575344</c:v>
                </c:pt>
                <c:pt idx="266">
                  <c:v>0.634146341463416</c:v>
                </c:pt>
                <c:pt idx="267">
                  <c:v>0.589285714285714</c:v>
                </c:pt>
                <c:pt idx="268">
                  <c:v>0.501683501683503</c:v>
                </c:pt>
                <c:pt idx="269">
                  <c:v>0.479166666666667</c:v>
                </c:pt>
                <c:pt idx="270">
                  <c:v>0.58</c:v>
                </c:pt>
                <c:pt idx="271">
                  <c:v>0.511400651465798</c:v>
                </c:pt>
                <c:pt idx="272">
                  <c:v>0.511111111111111</c:v>
                </c:pt>
                <c:pt idx="273">
                  <c:v>0.518518518518519</c:v>
                </c:pt>
                <c:pt idx="274">
                  <c:v>0.580952380952378</c:v>
                </c:pt>
                <c:pt idx="275">
                  <c:v>0.475</c:v>
                </c:pt>
                <c:pt idx="276">
                  <c:v>0.442857142857143</c:v>
                </c:pt>
                <c:pt idx="277">
                  <c:v>0.47159090909091</c:v>
                </c:pt>
                <c:pt idx="278">
                  <c:v>0.448275862068966</c:v>
                </c:pt>
                <c:pt idx="279">
                  <c:v>0.733333333333335</c:v>
                </c:pt>
                <c:pt idx="280">
                  <c:v>0.462962962962965</c:v>
                </c:pt>
                <c:pt idx="281">
                  <c:v>0.543859649122807</c:v>
                </c:pt>
                <c:pt idx="282">
                  <c:v>0.36923076923077</c:v>
                </c:pt>
                <c:pt idx="283">
                  <c:v>0.567567567567566</c:v>
                </c:pt>
                <c:pt idx="284">
                  <c:v>0.472972972972975</c:v>
                </c:pt>
                <c:pt idx="285">
                  <c:v>0.421052631578948</c:v>
                </c:pt>
                <c:pt idx="286">
                  <c:v>0.5</c:v>
                </c:pt>
                <c:pt idx="287">
                  <c:v>0.580645161290323</c:v>
                </c:pt>
                <c:pt idx="288">
                  <c:v>0.45</c:v>
                </c:pt>
                <c:pt idx="289">
                  <c:v>0.543478260869565</c:v>
                </c:pt>
                <c:pt idx="290">
                  <c:v>0.4375</c:v>
                </c:pt>
                <c:pt idx="291">
                  <c:v>0.676470588235295</c:v>
                </c:pt>
                <c:pt idx="292">
                  <c:v>0.559808612440197</c:v>
                </c:pt>
                <c:pt idx="293">
                  <c:v>0.534653465346535</c:v>
                </c:pt>
                <c:pt idx="294">
                  <c:v>0.544444444444446</c:v>
                </c:pt>
                <c:pt idx="295">
                  <c:v>0.492957746478873</c:v>
                </c:pt>
                <c:pt idx="296">
                  <c:v>0.521739130434785</c:v>
                </c:pt>
                <c:pt idx="297">
                  <c:v>0.56818181818182</c:v>
                </c:pt>
                <c:pt idx="298">
                  <c:v>0.586206896551724</c:v>
                </c:pt>
                <c:pt idx="299">
                  <c:v>0.519230769230766</c:v>
                </c:pt>
                <c:pt idx="300">
                  <c:v>0.5</c:v>
                </c:pt>
                <c:pt idx="301">
                  <c:v>0.556603773584907</c:v>
                </c:pt>
                <c:pt idx="302">
                  <c:v>0.467532467532468</c:v>
                </c:pt>
                <c:pt idx="303">
                  <c:v>0.653061224489799</c:v>
                </c:pt>
                <c:pt idx="304">
                  <c:v>0.592592592592593</c:v>
                </c:pt>
                <c:pt idx="305">
                  <c:v>0.539473684210526</c:v>
                </c:pt>
                <c:pt idx="306">
                  <c:v>0.712962962962959</c:v>
                </c:pt>
                <c:pt idx="307">
                  <c:v>0.666666666666668</c:v>
                </c:pt>
                <c:pt idx="308">
                  <c:v>0.622222222222222</c:v>
                </c:pt>
                <c:pt idx="309">
                  <c:v>0.523809523809525</c:v>
                </c:pt>
                <c:pt idx="310">
                  <c:v>0.510948905109491</c:v>
                </c:pt>
                <c:pt idx="311">
                  <c:v>0.725000000000002</c:v>
                </c:pt>
                <c:pt idx="312">
                  <c:v>0.57627118644068</c:v>
                </c:pt>
                <c:pt idx="313">
                  <c:v>0.44</c:v>
                </c:pt>
                <c:pt idx="314">
                  <c:v>0.461538461538462</c:v>
                </c:pt>
                <c:pt idx="315">
                  <c:v>0.607142857142859</c:v>
                </c:pt>
                <c:pt idx="316">
                  <c:v>0.588235294117645</c:v>
                </c:pt>
                <c:pt idx="317">
                  <c:v>0.521739130434785</c:v>
                </c:pt>
                <c:pt idx="318">
                  <c:v>0.450980392156863</c:v>
                </c:pt>
                <c:pt idx="319">
                  <c:v>0.47887323943662</c:v>
                </c:pt>
                <c:pt idx="320">
                  <c:v>0.5</c:v>
                </c:pt>
                <c:pt idx="321">
                  <c:v>0.632653061224493</c:v>
                </c:pt>
                <c:pt idx="322">
                  <c:v>0.625000000000002</c:v>
                </c:pt>
                <c:pt idx="323">
                  <c:v>0.588235294117645</c:v>
                </c:pt>
                <c:pt idx="324">
                  <c:v>0.750000000000002</c:v>
                </c:pt>
                <c:pt idx="325">
                  <c:v>0.5</c:v>
                </c:pt>
                <c:pt idx="326">
                  <c:v>0.552631578947368</c:v>
                </c:pt>
                <c:pt idx="327">
                  <c:v>0.477064220183486</c:v>
                </c:pt>
                <c:pt idx="328">
                  <c:v>0.426666666666667</c:v>
                </c:pt>
                <c:pt idx="329">
                  <c:v>0.5</c:v>
                </c:pt>
                <c:pt idx="330">
                  <c:v>0.523809523809525</c:v>
                </c:pt>
                <c:pt idx="331">
                  <c:v>0.68</c:v>
                </c:pt>
                <c:pt idx="332">
                  <c:v>0.568965517241381</c:v>
                </c:pt>
                <c:pt idx="333">
                  <c:v>0.714285714285716</c:v>
                </c:pt>
                <c:pt idx="334">
                  <c:v>0.333333333333333</c:v>
                </c:pt>
                <c:pt idx="335">
                  <c:v>0.565217391304348</c:v>
                </c:pt>
                <c:pt idx="336">
                  <c:v>0.5</c:v>
                </c:pt>
                <c:pt idx="337">
                  <c:v>0.604651162790699</c:v>
                </c:pt>
                <c:pt idx="338">
                  <c:v>0.590909090909091</c:v>
                </c:pt>
                <c:pt idx="339">
                  <c:v>0.619047619047621</c:v>
                </c:pt>
                <c:pt idx="340">
                  <c:v>0.344827586206897</c:v>
                </c:pt>
                <c:pt idx="341">
                  <c:v>0.407407407407407</c:v>
                </c:pt>
                <c:pt idx="342">
                  <c:v>0.530612244897955</c:v>
                </c:pt>
                <c:pt idx="343">
                  <c:v>0.487179487179489</c:v>
                </c:pt>
                <c:pt idx="344">
                  <c:v>0.566666666666667</c:v>
                </c:pt>
                <c:pt idx="345">
                  <c:v>0.594594594594596</c:v>
                </c:pt>
                <c:pt idx="346">
                  <c:v>0.54929577464789</c:v>
                </c:pt>
                <c:pt idx="347">
                  <c:v>0.511627906976744</c:v>
                </c:pt>
                <c:pt idx="348">
                  <c:v>0.5</c:v>
                </c:pt>
                <c:pt idx="349">
                  <c:v>0.52</c:v>
                </c:pt>
                <c:pt idx="350">
                  <c:v>0.5</c:v>
                </c:pt>
                <c:pt idx="351">
                  <c:v>0.551724137931035</c:v>
                </c:pt>
                <c:pt idx="352">
                  <c:v>0.583333333333333</c:v>
                </c:pt>
                <c:pt idx="353">
                  <c:v>0.51937984496124</c:v>
                </c:pt>
                <c:pt idx="354">
                  <c:v>0.409638554216867</c:v>
                </c:pt>
                <c:pt idx="355">
                  <c:v>0.507352941176471</c:v>
                </c:pt>
                <c:pt idx="356">
                  <c:v>0.685714285714286</c:v>
                </c:pt>
                <c:pt idx="357">
                  <c:v>0.545454545454545</c:v>
                </c:pt>
                <c:pt idx="358">
                  <c:v>0.467289719626168</c:v>
                </c:pt>
                <c:pt idx="359">
                  <c:v>0.429906542056075</c:v>
                </c:pt>
                <c:pt idx="360">
                  <c:v>0.478723404255319</c:v>
                </c:pt>
                <c:pt idx="361">
                  <c:v>0.469135802469135</c:v>
                </c:pt>
                <c:pt idx="362">
                  <c:v>0.464285714285714</c:v>
                </c:pt>
                <c:pt idx="363">
                  <c:v>0.391304347826088</c:v>
                </c:pt>
                <c:pt idx="364">
                  <c:v>0.458333333333333</c:v>
                </c:pt>
                <c:pt idx="365">
                  <c:v>0.543209876543213</c:v>
                </c:pt>
                <c:pt idx="366">
                  <c:v>0.558333333333333</c:v>
                </c:pt>
                <c:pt idx="367">
                  <c:v>0.571428571428575</c:v>
                </c:pt>
                <c:pt idx="368">
                  <c:v>0.387096774193549</c:v>
                </c:pt>
                <c:pt idx="369">
                  <c:v>0.555555555555556</c:v>
                </c:pt>
                <c:pt idx="370">
                  <c:v>0.411764705882354</c:v>
                </c:pt>
                <c:pt idx="371">
                  <c:v>0.540540540540541</c:v>
                </c:pt>
                <c:pt idx="372">
                  <c:v>0.514563106796113</c:v>
                </c:pt>
                <c:pt idx="373">
                  <c:v>0.512820512820515</c:v>
                </c:pt>
                <c:pt idx="374">
                  <c:v>0.416666666666667</c:v>
                </c:pt>
                <c:pt idx="375">
                  <c:v>0.513157894736842</c:v>
                </c:pt>
                <c:pt idx="376">
                  <c:v>0.566666666666667</c:v>
                </c:pt>
                <c:pt idx="377">
                  <c:v>1.0</c:v>
                </c:pt>
                <c:pt idx="378">
                  <c:v>0.875000000000002</c:v>
                </c:pt>
                <c:pt idx="379">
                  <c:v>0.807692307692308</c:v>
                </c:pt>
                <c:pt idx="380">
                  <c:v>0.552631578947368</c:v>
                </c:pt>
                <c:pt idx="381">
                  <c:v>0.59375</c:v>
                </c:pt>
                <c:pt idx="382">
                  <c:v>0.466666666666667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750808"/>
        <c:axId val="2098755336"/>
      </c:scatterChart>
      <c:valAx>
        <c:axId val="2098750808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755336"/>
        <c:crosses val="autoZero"/>
        <c:crossBetween val="midCat"/>
        <c:majorUnit val="2.0E7"/>
        <c:minorUnit val="2.0E6"/>
      </c:valAx>
      <c:valAx>
        <c:axId val="2098755336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750808"/>
        <c:crosses val="autoZero"/>
        <c:crossBetween val="midCat"/>
        <c:majorUnit val="0.1"/>
        <c:minorUnit val="0.02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/>
              <a:t>No </a:t>
            </a:r>
            <a:r>
              <a:rPr lang="en-US" b="0" dirty="0" smtClean="0"/>
              <a:t>LOH </a:t>
            </a:r>
            <a:r>
              <a:rPr lang="en-US" b="0" baseline="0" dirty="0" smtClean="0"/>
              <a:t>of </a:t>
            </a:r>
            <a:r>
              <a:rPr lang="en-US" b="0" baseline="0" dirty="0"/>
              <a:t>chromosome 16 in </a:t>
            </a:r>
            <a:r>
              <a:rPr lang="en-US" b="0" baseline="0" dirty="0" smtClean="0"/>
              <a:t>S5</a:t>
            </a:r>
            <a:endParaRPr lang="en-US" b="0" dirty="0"/>
          </a:p>
        </c:rich>
      </c:tx>
      <c:layout>
        <c:manualLayout>
          <c:xMode val="edge"/>
          <c:yMode val="edge"/>
          <c:x val="0.234746607471938"/>
          <c:y val="0.0375533693738844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39418987989232"/>
          <c:y val="0.152286968822604"/>
          <c:w val="0.868202378957949"/>
          <c:h val="0.774622833314227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'AML385'!$K$1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xVal>
            <c:numRef>
              <c:f>'AML385'!$B$2:$B$398</c:f>
              <c:numCache>
                <c:formatCode>_(* #,##0_);_(* \(#,##0\);_(* "-"??_);_(@_)</c:formatCode>
                <c:ptCount val="397"/>
                <c:pt idx="0">
                  <c:v>97354.0</c:v>
                </c:pt>
                <c:pt idx="1">
                  <c:v>216593.0</c:v>
                </c:pt>
                <c:pt idx="2">
                  <c:v>334543.0</c:v>
                </c:pt>
                <c:pt idx="3">
                  <c:v>450309.0</c:v>
                </c:pt>
                <c:pt idx="4">
                  <c:v>570557.0</c:v>
                </c:pt>
                <c:pt idx="5">
                  <c:v>597764.0</c:v>
                </c:pt>
                <c:pt idx="6">
                  <c:v>601632.0</c:v>
                </c:pt>
                <c:pt idx="7">
                  <c:v>700644.0</c:v>
                </c:pt>
                <c:pt idx="8">
                  <c:v>705360.0</c:v>
                </c:pt>
                <c:pt idx="9">
                  <c:v>709001.0</c:v>
                </c:pt>
                <c:pt idx="10">
                  <c:v>711326.0</c:v>
                </c:pt>
                <c:pt idx="11">
                  <c:v>711712.0</c:v>
                </c:pt>
                <c:pt idx="12">
                  <c:v>711905.0</c:v>
                </c:pt>
                <c:pt idx="13">
                  <c:v>715990.0</c:v>
                </c:pt>
                <c:pt idx="14">
                  <c:v>716273.0</c:v>
                </c:pt>
                <c:pt idx="15">
                  <c:v>716287.0</c:v>
                </c:pt>
                <c:pt idx="16">
                  <c:v>717523.0</c:v>
                </c:pt>
                <c:pt idx="17">
                  <c:v>719592.0</c:v>
                </c:pt>
                <c:pt idx="18">
                  <c:v>720152.0</c:v>
                </c:pt>
                <c:pt idx="19">
                  <c:v>722548.0</c:v>
                </c:pt>
                <c:pt idx="20">
                  <c:v>723647.0</c:v>
                </c:pt>
                <c:pt idx="21">
                  <c:v>780375.0</c:v>
                </c:pt>
                <c:pt idx="22">
                  <c:v>816464.0</c:v>
                </c:pt>
                <c:pt idx="23">
                  <c:v>1.004554E6</c:v>
                </c:pt>
                <c:pt idx="24">
                  <c:v>1.370597E6</c:v>
                </c:pt>
                <c:pt idx="25">
                  <c:v>1.374818E6</c:v>
                </c:pt>
                <c:pt idx="26">
                  <c:v>1.394507E6</c:v>
                </c:pt>
                <c:pt idx="27">
                  <c:v>1.509123E6</c:v>
                </c:pt>
                <c:pt idx="28">
                  <c:v>1.555589E6</c:v>
                </c:pt>
                <c:pt idx="29">
                  <c:v>1.812972E6</c:v>
                </c:pt>
                <c:pt idx="30">
                  <c:v>1.820992E6</c:v>
                </c:pt>
                <c:pt idx="31">
                  <c:v>1.822159E6</c:v>
                </c:pt>
                <c:pt idx="32">
                  <c:v>1.827836E6</c:v>
                </c:pt>
                <c:pt idx="33">
                  <c:v>1.838037E6</c:v>
                </c:pt>
                <c:pt idx="34">
                  <c:v>1.877494E6</c:v>
                </c:pt>
                <c:pt idx="35">
                  <c:v>1.877558E6</c:v>
                </c:pt>
                <c:pt idx="36">
                  <c:v>1.877698E6</c:v>
                </c:pt>
                <c:pt idx="37">
                  <c:v>1.877913E6</c:v>
                </c:pt>
                <c:pt idx="38">
                  <c:v>2.014283E6</c:v>
                </c:pt>
                <c:pt idx="39">
                  <c:v>2.04964E6</c:v>
                </c:pt>
                <c:pt idx="40">
                  <c:v>2.138269E6</c:v>
                </c:pt>
                <c:pt idx="41">
                  <c:v>2.222286E6</c:v>
                </c:pt>
                <c:pt idx="42">
                  <c:v>2.348528E6</c:v>
                </c:pt>
                <c:pt idx="43">
                  <c:v>2.60773E6</c:v>
                </c:pt>
                <c:pt idx="44">
                  <c:v>2.812939E6</c:v>
                </c:pt>
                <c:pt idx="45">
                  <c:v>3.065596E6</c:v>
                </c:pt>
                <c:pt idx="46">
                  <c:v>3.119304E6</c:v>
                </c:pt>
                <c:pt idx="47">
                  <c:v>3.297101E6</c:v>
                </c:pt>
                <c:pt idx="48">
                  <c:v>3.299705E6</c:v>
                </c:pt>
                <c:pt idx="49">
                  <c:v>3.339435E6</c:v>
                </c:pt>
                <c:pt idx="50">
                  <c:v>3.350639E6</c:v>
                </c:pt>
                <c:pt idx="51">
                  <c:v>3.367229E6</c:v>
                </c:pt>
                <c:pt idx="52">
                  <c:v>3.405994E6</c:v>
                </c:pt>
                <c:pt idx="53">
                  <c:v>3.533577E6</c:v>
                </c:pt>
                <c:pt idx="54">
                  <c:v>3.724465E6</c:v>
                </c:pt>
                <c:pt idx="55">
                  <c:v>3.83123E6</c:v>
                </c:pt>
                <c:pt idx="56">
                  <c:v>4.016943E6</c:v>
                </c:pt>
                <c:pt idx="57">
                  <c:v>4.445327E6</c:v>
                </c:pt>
                <c:pt idx="58">
                  <c:v>4.496973E6</c:v>
                </c:pt>
                <c:pt idx="59">
                  <c:v>4.511752E6</c:v>
                </c:pt>
                <c:pt idx="60">
                  <c:v>4.556911E6</c:v>
                </c:pt>
                <c:pt idx="61">
                  <c:v>4.748825E6</c:v>
                </c:pt>
                <c:pt idx="62">
                  <c:v>4.751045E6</c:v>
                </c:pt>
                <c:pt idx="63">
                  <c:v>4.752134E6</c:v>
                </c:pt>
                <c:pt idx="64">
                  <c:v>4.790204E6</c:v>
                </c:pt>
                <c:pt idx="65">
                  <c:v>4.790273E6</c:v>
                </c:pt>
                <c:pt idx="66">
                  <c:v>4.797457E6</c:v>
                </c:pt>
                <c:pt idx="67">
                  <c:v>4.810583E6</c:v>
                </c:pt>
                <c:pt idx="68">
                  <c:v>4.833421E6</c:v>
                </c:pt>
                <c:pt idx="69">
                  <c:v>4.83397E6</c:v>
                </c:pt>
                <c:pt idx="70">
                  <c:v>4.837545E6</c:v>
                </c:pt>
                <c:pt idx="71">
                  <c:v>4.855279E6</c:v>
                </c:pt>
                <c:pt idx="72">
                  <c:v>4.9301E6</c:v>
                </c:pt>
                <c:pt idx="73">
                  <c:v>4.933939E6</c:v>
                </c:pt>
                <c:pt idx="74">
                  <c:v>4.934549E6</c:v>
                </c:pt>
                <c:pt idx="75">
                  <c:v>4.934564E6</c:v>
                </c:pt>
                <c:pt idx="76">
                  <c:v>4.935146E6</c:v>
                </c:pt>
                <c:pt idx="77">
                  <c:v>4.942099E6</c:v>
                </c:pt>
                <c:pt idx="78">
                  <c:v>5.075542E6</c:v>
                </c:pt>
                <c:pt idx="79">
                  <c:v>5.075633E6</c:v>
                </c:pt>
                <c:pt idx="80">
                  <c:v>5.128817E6</c:v>
                </c:pt>
                <c:pt idx="81">
                  <c:v>5.139186E6</c:v>
                </c:pt>
                <c:pt idx="82">
                  <c:v>7.629841E6</c:v>
                </c:pt>
                <c:pt idx="83">
                  <c:v>8.839954E6</c:v>
                </c:pt>
                <c:pt idx="84">
                  <c:v>8.844347E6</c:v>
                </c:pt>
                <c:pt idx="85">
                  <c:v>8.868776E6</c:v>
                </c:pt>
                <c:pt idx="86">
                  <c:v>8.953081E6</c:v>
                </c:pt>
                <c:pt idx="87">
                  <c:v>1.0631912E7</c:v>
                </c:pt>
                <c:pt idx="88">
                  <c:v>1.0855739E7</c:v>
                </c:pt>
                <c:pt idx="89">
                  <c:v>1.0861914E7</c:v>
                </c:pt>
                <c:pt idx="90">
                  <c:v>1.1000848E7</c:v>
                </c:pt>
                <c:pt idx="91">
                  <c:v>1.100177E7</c:v>
                </c:pt>
                <c:pt idx="92">
                  <c:v>1.1002904E7</c:v>
                </c:pt>
                <c:pt idx="93">
                  <c:v>1.1056378E7</c:v>
                </c:pt>
                <c:pt idx="94">
                  <c:v>1.115477E7</c:v>
                </c:pt>
                <c:pt idx="95">
                  <c:v>1.1374866E7</c:v>
                </c:pt>
                <c:pt idx="96">
                  <c:v>1.1769948E7</c:v>
                </c:pt>
                <c:pt idx="97">
                  <c:v>1.1769963E7</c:v>
                </c:pt>
                <c:pt idx="98">
                  <c:v>1.1782222E7</c:v>
                </c:pt>
                <c:pt idx="99">
                  <c:v>1.1873158E7</c:v>
                </c:pt>
                <c:pt idx="100">
                  <c:v>1.1876203E7</c:v>
                </c:pt>
                <c:pt idx="101">
                  <c:v>1.2662448E7</c:v>
                </c:pt>
                <c:pt idx="102">
                  <c:v>1.4989844E7</c:v>
                </c:pt>
                <c:pt idx="103">
                  <c:v>1.512994E7</c:v>
                </c:pt>
                <c:pt idx="104">
                  <c:v>1.5221957E7</c:v>
                </c:pt>
                <c:pt idx="105">
                  <c:v>1.5820863E7</c:v>
                </c:pt>
                <c:pt idx="106">
                  <c:v>1.5839034E7</c:v>
                </c:pt>
                <c:pt idx="107">
                  <c:v>1.5843899E7</c:v>
                </c:pt>
                <c:pt idx="108">
                  <c:v>1.5850204E7</c:v>
                </c:pt>
                <c:pt idx="109">
                  <c:v>1.6162019E7</c:v>
                </c:pt>
                <c:pt idx="110">
                  <c:v>1.6271409E7</c:v>
                </c:pt>
                <c:pt idx="111">
                  <c:v>1.6281007E7</c:v>
                </c:pt>
                <c:pt idx="112">
                  <c:v>1.7228368E7</c:v>
                </c:pt>
                <c:pt idx="113">
                  <c:v>1.7294348E7</c:v>
                </c:pt>
                <c:pt idx="114">
                  <c:v>1.9041595E7</c:v>
                </c:pt>
                <c:pt idx="115">
                  <c:v>1.9058499E7</c:v>
                </c:pt>
                <c:pt idx="116">
                  <c:v>1.9067933E7</c:v>
                </c:pt>
                <c:pt idx="117">
                  <c:v>1.9085298E7</c:v>
                </c:pt>
                <c:pt idx="118">
                  <c:v>1.9127347E7</c:v>
                </c:pt>
                <c:pt idx="119">
                  <c:v>1.9503598E7</c:v>
                </c:pt>
                <c:pt idx="120">
                  <c:v>1.9509333E7</c:v>
                </c:pt>
                <c:pt idx="121">
                  <c:v>1.9548116E7</c:v>
                </c:pt>
                <c:pt idx="122">
                  <c:v>1.954829E7</c:v>
                </c:pt>
                <c:pt idx="123">
                  <c:v>2.004333E7</c:v>
                </c:pt>
                <c:pt idx="124">
                  <c:v>2.0084945E7</c:v>
                </c:pt>
                <c:pt idx="125">
                  <c:v>2.0328685E7</c:v>
                </c:pt>
                <c:pt idx="126">
                  <c:v>2.0376755E7</c:v>
                </c:pt>
                <c:pt idx="127">
                  <c:v>2.0410488E7</c:v>
                </c:pt>
                <c:pt idx="128">
                  <c:v>2.0410547E7</c:v>
                </c:pt>
                <c:pt idx="129">
                  <c:v>2.0552075E7</c:v>
                </c:pt>
                <c:pt idx="130">
                  <c:v>2.0634775E7</c:v>
                </c:pt>
                <c:pt idx="131">
                  <c:v>2.0635418E7</c:v>
                </c:pt>
                <c:pt idx="132">
                  <c:v>2.0636814E7</c:v>
                </c:pt>
                <c:pt idx="133">
                  <c:v>2.0648702E7</c:v>
                </c:pt>
                <c:pt idx="134">
                  <c:v>2.0838464E7</c:v>
                </c:pt>
                <c:pt idx="135">
                  <c:v>2.0855309E7</c:v>
                </c:pt>
                <c:pt idx="136">
                  <c:v>2.100869E7</c:v>
                </c:pt>
                <c:pt idx="137">
                  <c:v>2.1035992E7</c:v>
                </c:pt>
                <c:pt idx="138">
                  <c:v>2.1051209E7</c:v>
                </c:pt>
                <c:pt idx="139">
                  <c:v>2.1078693E7</c:v>
                </c:pt>
                <c:pt idx="140">
                  <c:v>2.1185384E7</c:v>
                </c:pt>
                <c:pt idx="141">
                  <c:v>2.1190853E7</c:v>
                </c:pt>
                <c:pt idx="142">
                  <c:v>2.1222672E7</c:v>
                </c:pt>
                <c:pt idx="143">
                  <c:v>2.1222941E7</c:v>
                </c:pt>
                <c:pt idx="144">
                  <c:v>2.1272591E7</c:v>
                </c:pt>
                <c:pt idx="145">
                  <c:v>2.1658389E7</c:v>
                </c:pt>
                <c:pt idx="146">
                  <c:v>2.1994411E7</c:v>
                </c:pt>
                <c:pt idx="147">
                  <c:v>2.2144318E7</c:v>
                </c:pt>
                <c:pt idx="148">
                  <c:v>2.3226787E7</c:v>
                </c:pt>
                <c:pt idx="149">
                  <c:v>2.3677006E7</c:v>
                </c:pt>
                <c:pt idx="150">
                  <c:v>2.3711925E7</c:v>
                </c:pt>
                <c:pt idx="151">
                  <c:v>2.3847575E7</c:v>
                </c:pt>
                <c:pt idx="152">
                  <c:v>2.4583406E7</c:v>
                </c:pt>
                <c:pt idx="153">
                  <c:v>2.4888646E7</c:v>
                </c:pt>
                <c:pt idx="154">
                  <c:v>2.4918048E7</c:v>
                </c:pt>
                <c:pt idx="155">
                  <c:v>2.5268368E7</c:v>
                </c:pt>
                <c:pt idx="156">
                  <c:v>2.737398E7</c:v>
                </c:pt>
                <c:pt idx="157">
                  <c:v>2.737418E7</c:v>
                </c:pt>
                <c:pt idx="158">
                  <c:v>2.7374927E7</c:v>
                </c:pt>
                <c:pt idx="159">
                  <c:v>2.7375239E7</c:v>
                </c:pt>
                <c:pt idx="160">
                  <c:v>2.7475945E7</c:v>
                </c:pt>
                <c:pt idx="161">
                  <c:v>2.7781309E7</c:v>
                </c:pt>
                <c:pt idx="162">
                  <c:v>2.8123226E7</c:v>
                </c:pt>
                <c:pt idx="163">
                  <c:v>2.8507644E7</c:v>
                </c:pt>
                <c:pt idx="164">
                  <c:v>2.8603655E7</c:v>
                </c:pt>
                <c:pt idx="165">
                  <c:v>2.8617514E7</c:v>
                </c:pt>
                <c:pt idx="166">
                  <c:v>2.8619911E7</c:v>
                </c:pt>
                <c:pt idx="167">
                  <c:v>2.861992E7</c:v>
                </c:pt>
                <c:pt idx="168">
                  <c:v>2.8846866E7</c:v>
                </c:pt>
                <c:pt idx="169">
                  <c:v>2.8883241E7</c:v>
                </c:pt>
                <c:pt idx="170">
                  <c:v>3.0081367E7</c:v>
                </c:pt>
                <c:pt idx="171">
                  <c:v>3.0096377E7</c:v>
                </c:pt>
                <c:pt idx="172">
                  <c:v>3.009763E7</c:v>
                </c:pt>
                <c:pt idx="173">
                  <c:v>3.0198151E7</c:v>
                </c:pt>
                <c:pt idx="174">
                  <c:v>3.0366039E7</c:v>
                </c:pt>
                <c:pt idx="175">
                  <c:v>3.0376486E7</c:v>
                </c:pt>
                <c:pt idx="176">
                  <c:v>3.0408765E7</c:v>
                </c:pt>
                <c:pt idx="177">
                  <c:v>3.0410445E7</c:v>
                </c:pt>
                <c:pt idx="178">
                  <c:v>3.0536672E7</c:v>
                </c:pt>
                <c:pt idx="179">
                  <c:v>3.0536918E7</c:v>
                </c:pt>
                <c:pt idx="180">
                  <c:v>3.054427E7</c:v>
                </c:pt>
                <c:pt idx="181">
                  <c:v>3.0594744E7</c:v>
                </c:pt>
                <c:pt idx="182">
                  <c:v>3.0735348E7</c:v>
                </c:pt>
                <c:pt idx="183">
                  <c:v>3.0976129E7</c:v>
                </c:pt>
                <c:pt idx="184">
                  <c:v>3.0999142E7</c:v>
                </c:pt>
                <c:pt idx="185">
                  <c:v>3.0999198E7</c:v>
                </c:pt>
                <c:pt idx="186">
                  <c:v>3.0999462E7</c:v>
                </c:pt>
                <c:pt idx="187">
                  <c:v>3.108795E7</c:v>
                </c:pt>
                <c:pt idx="188">
                  <c:v>3.2163525E7</c:v>
                </c:pt>
                <c:pt idx="189">
                  <c:v>3.4404296E7</c:v>
                </c:pt>
                <c:pt idx="190">
                  <c:v>4.6773999E7</c:v>
                </c:pt>
                <c:pt idx="191">
                  <c:v>4.8201432E7</c:v>
                </c:pt>
                <c:pt idx="192">
                  <c:v>4.8204078E7</c:v>
                </c:pt>
                <c:pt idx="193">
                  <c:v>4.8226479E7</c:v>
                </c:pt>
                <c:pt idx="194">
                  <c:v>4.967252E7</c:v>
                </c:pt>
                <c:pt idx="195">
                  <c:v>5.0744624E7</c:v>
                </c:pt>
                <c:pt idx="196">
                  <c:v>5.0745199E7</c:v>
                </c:pt>
                <c:pt idx="197">
                  <c:v>5.1173559E7</c:v>
                </c:pt>
                <c:pt idx="198">
                  <c:v>5.3283966E7</c:v>
                </c:pt>
                <c:pt idx="199">
                  <c:v>5.332686E7</c:v>
                </c:pt>
                <c:pt idx="200">
                  <c:v>5.3503934E7</c:v>
                </c:pt>
                <c:pt idx="201">
                  <c:v>5.3503943E7</c:v>
                </c:pt>
                <c:pt idx="202">
                  <c:v>5.3504721E7</c:v>
                </c:pt>
                <c:pt idx="203">
                  <c:v>5.5519535E7</c:v>
                </c:pt>
                <c:pt idx="204">
                  <c:v>5.5527113E7</c:v>
                </c:pt>
                <c:pt idx="205">
                  <c:v>5.5536727E7</c:v>
                </c:pt>
                <c:pt idx="206">
                  <c:v>5.5562466E7</c:v>
                </c:pt>
                <c:pt idx="207">
                  <c:v>5.5880323E7</c:v>
                </c:pt>
                <c:pt idx="208">
                  <c:v>5.588048E7</c:v>
                </c:pt>
                <c:pt idx="209">
                  <c:v>5.5880534E7</c:v>
                </c:pt>
                <c:pt idx="210">
                  <c:v>5.5909163E7</c:v>
                </c:pt>
                <c:pt idx="211">
                  <c:v>5.6660841E7</c:v>
                </c:pt>
                <c:pt idx="212">
                  <c:v>5.6678025E7</c:v>
                </c:pt>
                <c:pt idx="213">
                  <c:v>5.6686913E7</c:v>
                </c:pt>
                <c:pt idx="214">
                  <c:v>5.6711558E7</c:v>
                </c:pt>
                <c:pt idx="215">
                  <c:v>5.6913513E7</c:v>
                </c:pt>
                <c:pt idx="216">
                  <c:v>5.7060724E7</c:v>
                </c:pt>
                <c:pt idx="217">
                  <c:v>5.7474687E7</c:v>
                </c:pt>
                <c:pt idx="218">
                  <c:v>5.7503213E7</c:v>
                </c:pt>
                <c:pt idx="219">
                  <c:v>5.7689385E7</c:v>
                </c:pt>
                <c:pt idx="220">
                  <c:v>5.7689805E7</c:v>
                </c:pt>
                <c:pt idx="221">
                  <c:v>5.7697532E7</c:v>
                </c:pt>
                <c:pt idx="222">
                  <c:v>5.771229E7</c:v>
                </c:pt>
                <c:pt idx="223">
                  <c:v>5.7722328E7</c:v>
                </c:pt>
                <c:pt idx="224">
                  <c:v>5.77359E7</c:v>
                </c:pt>
                <c:pt idx="225">
                  <c:v>5.7795343E7</c:v>
                </c:pt>
                <c:pt idx="226">
                  <c:v>5.7795394E7</c:v>
                </c:pt>
                <c:pt idx="227">
                  <c:v>5.7996932E7</c:v>
                </c:pt>
                <c:pt idx="228">
                  <c:v>5.8054099E7</c:v>
                </c:pt>
                <c:pt idx="229">
                  <c:v>5.8542901E7</c:v>
                </c:pt>
                <c:pt idx="230">
                  <c:v>5.8545426E7</c:v>
                </c:pt>
                <c:pt idx="231">
                  <c:v>5.8552921E7</c:v>
                </c:pt>
                <c:pt idx="232">
                  <c:v>5.8575489E7</c:v>
                </c:pt>
                <c:pt idx="233">
                  <c:v>5.8587737E7</c:v>
                </c:pt>
                <c:pt idx="234">
                  <c:v>5.8616984E7</c:v>
                </c:pt>
                <c:pt idx="235">
                  <c:v>5.8752466E7</c:v>
                </c:pt>
                <c:pt idx="236">
                  <c:v>6.6584002E7</c:v>
                </c:pt>
                <c:pt idx="237">
                  <c:v>6.6600479E7</c:v>
                </c:pt>
                <c:pt idx="238">
                  <c:v>6.6613525E7</c:v>
                </c:pt>
                <c:pt idx="239">
                  <c:v>6.6614008E7</c:v>
                </c:pt>
                <c:pt idx="240">
                  <c:v>6.6646591E7</c:v>
                </c:pt>
                <c:pt idx="241">
                  <c:v>6.7039259E7</c:v>
                </c:pt>
                <c:pt idx="242">
                  <c:v>6.7220499E7</c:v>
                </c:pt>
                <c:pt idx="243">
                  <c:v>6.7236292E7</c:v>
                </c:pt>
                <c:pt idx="244">
                  <c:v>6.7709262E7</c:v>
                </c:pt>
                <c:pt idx="245">
                  <c:v>6.7918785E7</c:v>
                </c:pt>
                <c:pt idx="246">
                  <c:v>6.7979423E7</c:v>
                </c:pt>
                <c:pt idx="247">
                  <c:v>6.871273E7</c:v>
                </c:pt>
                <c:pt idx="248">
                  <c:v>6.871373E7</c:v>
                </c:pt>
                <c:pt idx="249">
                  <c:v>6.8713823E7</c:v>
                </c:pt>
                <c:pt idx="250">
                  <c:v>6.872147E7</c:v>
                </c:pt>
                <c:pt idx="251">
                  <c:v>6.8725783E7</c:v>
                </c:pt>
                <c:pt idx="252">
                  <c:v>6.8729785E7</c:v>
                </c:pt>
                <c:pt idx="253">
                  <c:v>6.8893953E7</c:v>
                </c:pt>
                <c:pt idx="254">
                  <c:v>6.9143577E7</c:v>
                </c:pt>
                <c:pt idx="255">
                  <c:v>6.9493004E7</c:v>
                </c:pt>
                <c:pt idx="256">
                  <c:v>6.9752373E7</c:v>
                </c:pt>
                <c:pt idx="257">
                  <c:v>6.9776377E7</c:v>
                </c:pt>
                <c:pt idx="258">
                  <c:v>6.9959223E7</c:v>
                </c:pt>
                <c:pt idx="259">
                  <c:v>6.9971487E7</c:v>
                </c:pt>
                <c:pt idx="260">
                  <c:v>6.9988319E7</c:v>
                </c:pt>
                <c:pt idx="261">
                  <c:v>7.0016573E7</c:v>
                </c:pt>
                <c:pt idx="262">
                  <c:v>7.0068086E7</c:v>
                </c:pt>
                <c:pt idx="263">
                  <c:v>7.0164334E7</c:v>
                </c:pt>
                <c:pt idx="264">
                  <c:v>7.028655E7</c:v>
                </c:pt>
                <c:pt idx="265">
                  <c:v>7.0395387E7</c:v>
                </c:pt>
                <c:pt idx="266">
                  <c:v>7.0515355E7</c:v>
                </c:pt>
                <c:pt idx="267">
                  <c:v>7.0546234E7</c:v>
                </c:pt>
                <c:pt idx="268">
                  <c:v>7.0563087E7</c:v>
                </c:pt>
                <c:pt idx="269">
                  <c:v>7.0569215E7</c:v>
                </c:pt>
                <c:pt idx="270">
                  <c:v>7.0602221E7</c:v>
                </c:pt>
                <c:pt idx="271">
                  <c:v>7.0726795E7</c:v>
                </c:pt>
                <c:pt idx="272">
                  <c:v>7.1103289E7</c:v>
                </c:pt>
                <c:pt idx="273">
                  <c:v>7.1319539E7</c:v>
                </c:pt>
                <c:pt idx="274">
                  <c:v>7.1487952E7</c:v>
                </c:pt>
                <c:pt idx="275">
                  <c:v>7.1610276E7</c:v>
                </c:pt>
                <c:pt idx="276">
                  <c:v>7.1682796E7</c:v>
                </c:pt>
                <c:pt idx="277">
                  <c:v>7.1683718E7</c:v>
                </c:pt>
                <c:pt idx="278">
                  <c:v>7.1712786E7</c:v>
                </c:pt>
                <c:pt idx="279">
                  <c:v>7.177319E7</c:v>
                </c:pt>
                <c:pt idx="280">
                  <c:v>7.195045E7</c:v>
                </c:pt>
                <c:pt idx="281">
                  <c:v>7.2107865E7</c:v>
                </c:pt>
                <c:pt idx="282">
                  <c:v>7.2110948E7</c:v>
                </c:pt>
                <c:pt idx="283">
                  <c:v>7.2130203E7</c:v>
                </c:pt>
                <c:pt idx="284">
                  <c:v>7.2130815E7</c:v>
                </c:pt>
                <c:pt idx="285">
                  <c:v>7.2137561E7</c:v>
                </c:pt>
                <c:pt idx="286">
                  <c:v>7.2139184E7</c:v>
                </c:pt>
                <c:pt idx="287">
                  <c:v>7.2158675E7</c:v>
                </c:pt>
                <c:pt idx="288">
                  <c:v>7.2170408E7</c:v>
                </c:pt>
                <c:pt idx="289">
                  <c:v>7.2984668E7</c:v>
                </c:pt>
                <c:pt idx="290">
                  <c:v>7.2992269E7</c:v>
                </c:pt>
                <c:pt idx="291">
                  <c:v>7.2993238E7</c:v>
                </c:pt>
                <c:pt idx="292">
                  <c:v>7.4425569E7</c:v>
                </c:pt>
                <c:pt idx="293">
                  <c:v>7.4455302E7</c:v>
                </c:pt>
                <c:pt idx="294">
                  <c:v>7.4499589E7</c:v>
                </c:pt>
                <c:pt idx="295">
                  <c:v>7.4537591E7</c:v>
                </c:pt>
                <c:pt idx="296">
                  <c:v>7.4664743E7</c:v>
                </c:pt>
                <c:pt idx="297">
                  <c:v>7.466481E7</c:v>
                </c:pt>
                <c:pt idx="298">
                  <c:v>7.4670458E7</c:v>
                </c:pt>
                <c:pt idx="299">
                  <c:v>7.4695079E7</c:v>
                </c:pt>
                <c:pt idx="300">
                  <c:v>7.4706298E7</c:v>
                </c:pt>
                <c:pt idx="301">
                  <c:v>7.557403E7</c:v>
                </c:pt>
                <c:pt idx="302">
                  <c:v>7.5646576E7</c:v>
                </c:pt>
                <c:pt idx="303">
                  <c:v>7.5675609E7</c:v>
                </c:pt>
                <c:pt idx="304">
                  <c:v>7.5681743E7</c:v>
                </c:pt>
                <c:pt idx="305">
                  <c:v>7.5690279E7</c:v>
                </c:pt>
                <c:pt idx="306">
                  <c:v>7.7228866E7</c:v>
                </c:pt>
                <c:pt idx="307">
                  <c:v>7.7325325E7</c:v>
                </c:pt>
                <c:pt idx="308">
                  <c:v>7.733423E7</c:v>
                </c:pt>
                <c:pt idx="309">
                  <c:v>7.7775917E7</c:v>
                </c:pt>
                <c:pt idx="310">
                  <c:v>7.7850887E7</c:v>
                </c:pt>
                <c:pt idx="311">
                  <c:v>7.8064351E7</c:v>
                </c:pt>
                <c:pt idx="312">
                  <c:v>7.8420775E7</c:v>
                </c:pt>
                <c:pt idx="313">
                  <c:v>8.0583497E7</c:v>
                </c:pt>
                <c:pt idx="314">
                  <c:v>8.1095091E7</c:v>
                </c:pt>
                <c:pt idx="315">
                  <c:v>8.1180995E7</c:v>
                </c:pt>
                <c:pt idx="316">
                  <c:v>8.1181066E7</c:v>
                </c:pt>
                <c:pt idx="317">
                  <c:v>8.1190598E7</c:v>
                </c:pt>
                <c:pt idx="318">
                  <c:v>8.1190613E7</c:v>
                </c:pt>
                <c:pt idx="319">
                  <c:v>8.1208515E7</c:v>
                </c:pt>
                <c:pt idx="320">
                  <c:v>8.1249954E7</c:v>
                </c:pt>
                <c:pt idx="321">
                  <c:v>8.1253745E7</c:v>
                </c:pt>
                <c:pt idx="322">
                  <c:v>8.1253759E7</c:v>
                </c:pt>
                <c:pt idx="323">
                  <c:v>8.1253917E7</c:v>
                </c:pt>
                <c:pt idx="324">
                  <c:v>8.127912E7</c:v>
                </c:pt>
                <c:pt idx="325">
                  <c:v>8.1295902E7</c:v>
                </c:pt>
                <c:pt idx="326">
                  <c:v>8.1301571E7</c:v>
                </c:pt>
                <c:pt idx="327">
                  <c:v>8.1888152E7</c:v>
                </c:pt>
                <c:pt idx="328">
                  <c:v>8.1971403E7</c:v>
                </c:pt>
                <c:pt idx="329">
                  <c:v>8.3711887E7</c:v>
                </c:pt>
                <c:pt idx="330">
                  <c:v>8.3983071E7</c:v>
                </c:pt>
                <c:pt idx="331">
                  <c:v>8.3999033E7</c:v>
                </c:pt>
                <c:pt idx="332">
                  <c:v>8.4096911E7</c:v>
                </c:pt>
                <c:pt idx="333">
                  <c:v>8.4203939E7</c:v>
                </c:pt>
                <c:pt idx="334">
                  <c:v>8.4209634E7</c:v>
                </c:pt>
                <c:pt idx="335">
                  <c:v>8.4209816E7</c:v>
                </c:pt>
                <c:pt idx="336">
                  <c:v>8.4209864E7</c:v>
                </c:pt>
                <c:pt idx="337">
                  <c:v>8.4211483E7</c:v>
                </c:pt>
                <c:pt idx="338">
                  <c:v>8.4212571E7</c:v>
                </c:pt>
                <c:pt idx="339">
                  <c:v>8.4213652E7</c:v>
                </c:pt>
                <c:pt idx="340">
                  <c:v>8.421539E7</c:v>
                </c:pt>
                <c:pt idx="341">
                  <c:v>8.422877E7</c:v>
                </c:pt>
                <c:pt idx="342">
                  <c:v>8.4228873E7</c:v>
                </c:pt>
                <c:pt idx="343">
                  <c:v>8.4229436E7</c:v>
                </c:pt>
                <c:pt idx="344">
                  <c:v>8.422958E7</c:v>
                </c:pt>
                <c:pt idx="345">
                  <c:v>8.4351952E7</c:v>
                </c:pt>
                <c:pt idx="346">
                  <c:v>8.4513587E7</c:v>
                </c:pt>
                <c:pt idx="347">
                  <c:v>8.4516214E7</c:v>
                </c:pt>
                <c:pt idx="348">
                  <c:v>8.4520416E7</c:v>
                </c:pt>
                <c:pt idx="349">
                  <c:v>8.4778685E7</c:v>
                </c:pt>
                <c:pt idx="350">
                  <c:v>8.4796603E7</c:v>
                </c:pt>
                <c:pt idx="351">
                  <c:v>8.4808824E7</c:v>
                </c:pt>
                <c:pt idx="352">
                  <c:v>8.4879464E7</c:v>
                </c:pt>
                <c:pt idx="353">
                  <c:v>8.4900645E7</c:v>
                </c:pt>
                <c:pt idx="354">
                  <c:v>8.4914234E7</c:v>
                </c:pt>
                <c:pt idx="355">
                  <c:v>8.500997E7</c:v>
                </c:pt>
                <c:pt idx="356">
                  <c:v>8.5143966E7</c:v>
                </c:pt>
                <c:pt idx="357">
                  <c:v>8.5813231E7</c:v>
                </c:pt>
                <c:pt idx="358">
                  <c:v>8.5942643E7</c:v>
                </c:pt>
                <c:pt idx="359">
                  <c:v>8.6575737E7</c:v>
                </c:pt>
                <c:pt idx="360">
                  <c:v>8.7445363E7</c:v>
                </c:pt>
                <c:pt idx="361">
                  <c:v>8.7678144E7</c:v>
                </c:pt>
                <c:pt idx="362">
                  <c:v>8.7678576E7</c:v>
                </c:pt>
                <c:pt idx="363">
                  <c:v>8.8066717E7</c:v>
                </c:pt>
                <c:pt idx="364">
                  <c:v>8.8105725E7</c:v>
                </c:pt>
                <c:pt idx="365">
                  <c:v>8.8724347E7</c:v>
                </c:pt>
                <c:pt idx="366">
                  <c:v>8.8767769E7</c:v>
                </c:pt>
                <c:pt idx="367">
                  <c:v>8.8779132E7</c:v>
                </c:pt>
                <c:pt idx="368">
                  <c:v>8.8779753E7</c:v>
                </c:pt>
                <c:pt idx="369">
                  <c:v>8.878009E7</c:v>
                </c:pt>
                <c:pt idx="370">
                  <c:v>8.8781614E7</c:v>
                </c:pt>
                <c:pt idx="371">
                  <c:v>8.9199651E7</c:v>
                </c:pt>
                <c:pt idx="372">
                  <c:v>8.924589E7</c:v>
                </c:pt>
                <c:pt idx="373">
                  <c:v>8.9289624E7</c:v>
                </c:pt>
                <c:pt idx="374">
                  <c:v>8.9293291E7</c:v>
                </c:pt>
                <c:pt idx="375">
                  <c:v>8.9294184E7</c:v>
                </c:pt>
                <c:pt idx="376">
                  <c:v>8.9294381E7</c:v>
                </c:pt>
                <c:pt idx="377">
                  <c:v>8.9294439E7</c:v>
                </c:pt>
                <c:pt idx="378">
                  <c:v>8.9294697E7</c:v>
                </c:pt>
                <c:pt idx="379">
                  <c:v>8.9294798E7</c:v>
                </c:pt>
                <c:pt idx="380">
                  <c:v>8.9613123E7</c:v>
                </c:pt>
                <c:pt idx="381">
                  <c:v>8.9620328E7</c:v>
                </c:pt>
                <c:pt idx="382">
                  <c:v>8.962746E7</c:v>
                </c:pt>
                <c:pt idx="383">
                  <c:v>8.9628073E7</c:v>
                </c:pt>
                <c:pt idx="384">
                  <c:v>8.9789898E7</c:v>
                </c:pt>
                <c:pt idx="385">
                  <c:v>8.9806347E7</c:v>
                </c:pt>
                <c:pt idx="386">
                  <c:v>8.9833576E7</c:v>
                </c:pt>
                <c:pt idx="387">
                  <c:v>8.9836323E7</c:v>
                </c:pt>
                <c:pt idx="388">
                  <c:v>8.984948E7</c:v>
                </c:pt>
                <c:pt idx="389">
                  <c:v>8.9866043E7</c:v>
                </c:pt>
                <c:pt idx="390">
                  <c:v>9.0001561E7</c:v>
                </c:pt>
                <c:pt idx="391">
                  <c:v>9.001596E7</c:v>
                </c:pt>
                <c:pt idx="392">
                  <c:v>9.0102835E7</c:v>
                </c:pt>
                <c:pt idx="393">
                  <c:v>9.0124521E7</c:v>
                </c:pt>
                <c:pt idx="394">
                  <c:v>9.0161065E7</c:v>
                </c:pt>
                <c:pt idx="395">
                  <c:v>9.0161753E7</c:v>
                </c:pt>
                <c:pt idx="396">
                  <c:v>9.0162186E7</c:v>
                </c:pt>
              </c:numCache>
            </c:numRef>
          </c:xVal>
          <c:yVal>
            <c:numRef>
              <c:f>'AML385'!$K$2:$K$398</c:f>
              <c:numCache>
                <c:formatCode>0.00</c:formatCode>
                <c:ptCount val="397"/>
                <c:pt idx="0">
                  <c:v>0.447368421052632</c:v>
                </c:pt>
                <c:pt idx="1">
                  <c:v>0.454545454545454</c:v>
                </c:pt>
                <c:pt idx="2">
                  <c:v>0.678571428571431</c:v>
                </c:pt>
                <c:pt idx="3">
                  <c:v>0.411764705882353</c:v>
                </c:pt>
                <c:pt idx="4">
                  <c:v>0.436781609195403</c:v>
                </c:pt>
                <c:pt idx="5">
                  <c:v>0.375</c:v>
                </c:pt>
                <c:pt idx="6">
                  <c:v>0.591549295774647</c:v>
                </c:pt>
                <c:pt idx="7">
                  <c:v>0.470588235294118</c:v>
                </c:pt>
                <c:pt idx="8">
                  <c:v>0.433333333333333</c:v>
                </c:pt>
                <c:pt idx="9">
                  <c:v>0.425</c:v>
                </c:pt>
                <c:pt idx="10">
                  <c:v>0.523809523809525</c:v>
                </c:pt>
                <c:pt idx="11">
                  <c:v>0.525</c:v>
                </c:pt>
                <c:pt idx="12">
                  <c:v>0.470588235294118</c:v>
                </c:pt>
                <c:pt idx="13">
                  <c:v>0.333333333333333</c:v>
                </c:pt>
                <c:pt idx="14">
                  <c:v>0.474576271186442</c:v>
                </c:pt>
                <c:pt idx="15">
                  <c:v>0.532258064516129</c:v>
                </c:pt>
                <c:pt idx="16">
                  <c:v>0.424242424242424</c:v>
                </c:pt>
                <c:pt idx="17">
                  <c:v>0.476190476190476</c:v>
                </c:pt>
                <c:pt idx="18">
                  <c:v>0.547619047619049</c:v>
                </c:pt>
                <c:pt idx="19">
                  <c:v>0.460317460317461</c:v>
                </c:pt>
                <c:pt idx="20">
                  <c:v>0.422222222222222</c:v>
                </c:pt>
                <c:pt idx="21">
                  <c:v>0.525</c:v>
                </c:pt>
                <c:pt idx="22">
                  <c:v>0.414285714285714</c:v>
                </c:pt>
                <c:pt idx="23">
                  <c:v>0.342105263157895</c:v>
                </c:pt>
                <c:pt idx="24">
                  <c:v>0.413793103448276</c:v>
                </c:pt>
                <c:pt idx="25">
                  <c:v>0.476190476190476</c:v>
                </c:pt>
                <c:pt idx="26">
                  <c:v>0.443298969072165</c:v>
                </c:pt>
                <c:pt idx="27">
                  <c:v>0.5</c:v>
                </c:pt>
                <c:pt idx="28">
                  <c:v>0.370370370370371</c:v>
                </c:pt>
                <c:pt idx="29">
                  <c:v>0.435897435897436</c:v>
                </c:pt>
                <c:pt idx="30">
                  <c:v>0.363636363636364</c:v>
                </c:pt>
                <c:pt idx="31">
                  <c:v>0.46969696969697</c:v>
                </c:pt>
                <c:pt idx="32">
                  <c:v>0.393939393939394</c:v>
                </c:pt>
                <c:pt idx="33">
                  <c:v>0.46551724137931</c:v>
                </c:pt>
                <c:pt idx="34">
                  <c:v>0.469387755102042</c:v>
                </c:pt>
                <c:pt idx="35">
                  <c:v>0.473684210526316</c:v>
                </c:pt>
                <c:pt idx="36">
                  <c:v>0.4</c:v>
                </c:pt>
                <c:pt idx="37">
                  <c:v>0.512195121951218</c:v>
                </c:pt>
                <c:pt idx="38">
                  <c:v>0.433962264150944</c:v>
                </c:pt>
                <c:pt idx="39">
                  <c:v>0.53488372093023</c:v>
                </c:pt>
                <c:pt idx="40">
                  <c:v>0.490909090909091</c:v>
                </c:pt>
                <c:pt idx="41">
                  <c:v>0.617021276595747</c:v>
                </c:pt>
                <c:pt idx="42">
                  <c:v>0.491803278688525</c:v>
                </c:pt>
                <c:pt idx="43">
                  <c:v>0.409090909090909</c:v>
                </c:pt>
                <c:pt idx="44">
                  <c:v>0.451851851851852</c:v>
                </c:pt>
                <c:pt idx="45">
                  <c:v>0.392857142857143</c:v>
                </c:pt>
                <c:pt idx="46">
                  <c:v>0.348958333333333</c:v>
                </c:pt>
                <c:pt idx="47">
                  <c:v>0.491228070175439</c:v>
                </c:pt>
                <c:pt idx="48">
                  <c:v>0.566666666666667</c:v>
                </c:pt>
                <c:pt idx="49">
                  <c:v>0.489583333333333</c:v>
                </c:pt>
                <c:pt idx="50">
                  <c:v>0.5</c:v>
                </c:pt>
                <c:pt idx="51">
                  <c:v>0.426229508196721</c:v>
                </c:pt>
                <c:pt idx="52">
                  <c:v>0.444444444444444</c:v>
                </c:pt>
                <c:pt idx="53">
                  <c:v>0.577777777777779</c:v>
                </c:pt>
                <c:pt idx="54">
                  <c:v>0.558823529411764</c:v>
                </c:pt>
                <c:pt idx="55">
                  <c:v>0.696969696969698</c:v>
                </c:pt>
                <c:pt idx="56">
                  <c:v>0.479166666666667</c:v>
                </c:pt>
                <c:pt idx="57">
                  <c:v>0.49056603773585</c:v>
                </c:pt>
                <c:pt idx="58">
                  <c:v>0.348837209302326</c:v>
                </c:pt>
                <c:pt idx="59">
                  <c:v>0.53488372093023</c:v>
                </c:pt>
                <c:pt idx="60">
                  <c:v>0.486301369863014</c:v>
                </c:pt>
                <c:pt idx="61">
                  <c:v>0.507042253521128</c:v>
                </c:pt>
                <c:pt idx="62">
                  <c:v>0.457446808510638</c:v>
                </c:pt>
                <c:pt idx="63">
                  <c:v>0.523809523809525</c:v>
                </c:pt>
                <c:pt idx="64">
                  <c:v>0.506849315068495</c:v>
                </c:pt>
                <c:pt idx="65">
                  <c:v>0.552941176470592</c:v>
                </c:pt>
                <c:pt idx="66">
                  <c:v>0.555555555555556</c:v>
                </c:pt>
                <c:pt idx="67">
                  <c:v>0.525423728813559</c:v>
                </c:pt>
                <c:pt idx="68">
                  <c:v>0.387755102040816</c:v>
                </c:pt>
                <c:pt idx="69">
                  <c:v>0.477611940298507</c:v>
                </c:pt>
                <c:pt idx="70">
                  <c:v>0.518072289156624</c:v>
                </c:pt>
                <c:pt idx="71">
                  <c:v>0.600000000000001</c:v>
                </c:pt>
                <c:pt idx="72">
                  <c:v>0.482758620689655</c:v>
                </c:pt>
                <c:pt idx="73">
                  <c:v>0.479166666666667</c:v>
                </c:pt>
                <c:pt idx="74">
                  <c:v>0.455026455026455</c:v>
                </c:pt>
                <c:pt idx="75">
                  <c:v>0.390909090909091</c:v>
                </c:pt>
                <c:pt idx="76">
                  <c:v>0.509803921568627</c:v>
                </c:pt>
                <c:pt idx="77">
                  <c:v>0.515151515151515</c:v>
                </c:pt>
                <c:pt idx="78">
                  <c:v>0.435374149659865</c:v>
                </c:pt>
                <c:pt idx="79">
                  <c:v>0.5</c:v>
                </c:pt>
                <c:pt idx="80">
                  <c:v>0.5</c:v>
                </c:pt>
                <c:pt idx="81">
                  <c:v>0.397435897435897</c:v>
                </c:pt>
                <c:pt idx="82">
                  <c:v>0.47887323943662</c:v>
                </c:pt>
                <c:pt idx="83">
                  <c:v>0.372093023255814</c:v>
                </c:pt>
                <c:pt idx="84">
                  <c:v>0.458333333333333</c:v>
                </c:pt>
                <c:pt idx="85">
                  <c:v>0.46268656716418</c:v>
                </c:pt>
                <c:pt idx="86">
                  <c:v>0.55</c:v>
                </c:pt>
                <c:pt idx="87">
                  <c:v>0.440366972477064</c:v>
                </c:pt>
                <c:pt idx="88">
                  <c:v>0.533333333333333</c:v>
                </c:pt>
                <c:pt idx="89">
                  <c:v>0.476190476190476</c:v>
                </c:pt>
                <c:pt idx="90">
                  <c:v>0.42</c:v>
                </c:pt>
                <c:pt idx="91">
                  <c:v>0.576271186440679</c:v>
                </c:pt>
                <c:pt idx="92">
                  <c:v>0.511627906976744</c:v>
                </c:pt>
                <c:pt idx="93">
                  <c:v>0.450819672131148</c:v>
                </c:pt>
                <c:pt idx="94">
                  <c:v>0.43609022556391</c:v>
                </c:pt>
                <c:pt idx="95">
                  <c:v>0.425531914893617</c:v>
                </c:pt>
                <c:pt idx="96">
                  <c:v>0.352941176470588</c:v>
                </c:pt>
                <c:pt idx="97">
                  <c:v>0.393939393939394</c:v>
                </c:pt>
                <c:pt idx="98">
                  <c:v>0.529411764705882</c:v>
                </c:pt>
                <c:pt idx="99">
                  <c:v>0.424242424242424</c:v>
                </c:pt>
                <c:pt idx="100">
                  <c:v>0.567164179104478</c:v>
                </c:pt>
                <c:pt idx="101">
                  <c:v>0.552631578947368</c:v>
                </c:pt>
                <c:pt idx="102">
                  <c:v>0.559139784946234</c:v>
                </c:pt>
                <c:pt idx="103">
                  <c:v>0.447674418604651</c:v>
                </c:pt>
                <c:pt idx="104">
                  <c:v>0.604166666666666</c:v>
                </c:pt>
                <c:pt idx="105">
                  <c:v>0.443946188340807</c:v>
                </c:pt>
                <c:pt idx="106">
                  <c:v>0.506666666666666</c:v>
                </c:pt>
                <c:pt idx="107">
                  <c:v>0.465116279069769</c:v>
                </c:pt>
                <c:pt idx="108">
                  <c:v>0.466666666666667</c:v>
                </c:pt>
                <c:pt idx="109">
                  <c:v>0.444444444444444</c:v>
                </c:pt>
                <c:pt idx="110">
                  <c:v>0.506493506493508</c:v>
                </c:pt>
                <c:pt idx="111">
                  <c:v>0.4</c:v>
                </c:pt>
                <c:pt idx="112">
                  <c:v>0.53012048192771</c:v>
                </c:pt>
                <c:pt idx="113">
                  <c:v>0.447368421052632</c:v>
                </c:pt>
                <c:pt idx="114">
                  <c:v>0.453488372093023</c:v>
                </c:pt>
                <c:pt idx="115">
                  <c:v>0.486206896551724</c:v>
                </c:pt>
                <c:pt idx="116">
                  <c:v>0.592592592592593</c:v>
                </c:pt>
                <c:pt idx="117">
                  <c:v>0.4</c:v>
                </c:pt>
                <c:pt idx="118">
                  <c:v>0.473684210526316</c:v>
                </c:pt>
                <c:pt idx="119">
                  <c:v>0.416666666666667</c:v>
                </c:pt>
                <c:pt idx="120">
                  <c:v>0.43421052631579</c:v>
                </c:pt>
                <c:pt idx="121">
                  <c:v>0.545454545454545</c:v>
                </c:pt>
                <c:pt idx="122">
                  <c:v>0.551724137931035</c:v>
                </c:pt>
                <c:pt idx="123">
                  <c:v>0.477611940298507</c:v>
                </c:pt>
                <c:pt idx="124">
                  <c:v>0.476190476190476</c:v>
                </c:pt>
                <c:pt idx="125">
                  <c:v>0.446428571428572</c:v>
                </c:pt>
                <c:pt idx="126">
                  <c:v>0.370786516853933</c:v>
                </c:pt>
                <c:pt idx="127">
                  <c:v>0.5</c:v>
                </c:pt>
                <c:pt idx="128">
                  <c:v>0.515625000000001</c:v>
                </c:pt>
                <c:pt idx="129">
                  <c:v>0.512195121951218</c:v>
                </c:pt>
                <c:pt idx="130">
                  <c:v>0.531914893617021</c:v>
                </c:pt>
                <c:pt idx="131">
                  <c:v>0.467032967032968</c:v>
                </c:pt>
                <c:pt idx="132">
                  <c:v>0.423076923076923</c:v>
                </c:pt>
                <c:pt idx="133">
                  <c:v>0.408695652173913</c:v>
                </c:pt>
                <c:pt idx="134">
                  <c:v>0.457831325301205</c:v>
                </c:pt>
                <c:pt idx="135">
                  <c:v>0.413793103448276</c:v>
                </c:pt>
                <c:pt idx="136">
                  <c:v>0.600000000000001</c:v>
                </c:pt>
                <c:pt idx="137">
                  <c:v>0.477272727272727</c:v>
                </c:pt>
                <c:pt idx="138">
                  <c:v>0.426829268292684</c:v>
                </c:pt>
                <c:pt idx="139">
                  <c:v>0.405405405405405</c:v>
                </c:pt>
                <c:pt idx="140">
                  <c:v>0.431578947368422</c:v>
                </c:pt>
                <c:pt idx="141">
                  <c:v>0.515151515151515</c:v>
                </c:pt>
                <c:pt idx="142">
                  <c:v>0.44</c:v>
                </c:pt>
                <c:pt idx="143">
                  <c:v>0.653846153846155</c:v>
                </c:pt>
                <c:pt idx="144">
                  <c:v>0.46875</c:v>
                </c:pt>
                <c:pt idx="145">
                  <c:v>0.414634146341463</c:v>
                </c:pt>
                <c:pt idx="146">
                  <c:v>0.432432432432432</c:v>
                </c:pt>
                <c:pt idx="147">
                  <c:v>0.5</c:v>
                </c:pt>
                <c:pt idx="148">
                  <c:v>0.421052631578947</c:v>
                </c:pt>
                <c:pt idx="149">
                  <c:v>0.472727272727273</c:v>
                </c:pt>
                <c:pt idx="150">
                  <c:v>0.480769230769231</c:v>
                </c:pt>
                <c:pt idx="151">
                  <c:v>0.506024096385543</c:v>
                </c:pt>
                <c:pt idx="152">
                  <c:v>0.591549295774647</c:v>
                </c:pt>
                <c:pt idx="153">
                  <c:v>0.468181818181818</c:v>
                </c:pt>
                <c:pt idx="154">
                  <c:v>0.411764705882353</c:v>
                </c:pt>
                <c:pt idx="155">
                  <c:v>0.381578947368422</c:v>
                </c:pt>
                <c:pt idx="156">
                  <c:v>0.5625</c:v>
                </c:pt>
                <c:pt idx="157">
                  <c:v>0.508333333333333</c:v>
                </c:pt>
                <c:pt idx="158">
                  <c:v>0.574074074074076</c:v>
                </c:pt>
                <c:pt idx="159">
                  <c:v>0.465116279069769</c:v>
                </c:pt>
                <c:pt idx="160">
                  <c:v>0.482352941176472</c:v>
                </c:pt>
                <c:pt idx="161">
                  <c:v>0.463917525773196</c:v>
                </c:pt>
                <c:pt idx="162">
                  <c:v>0.468085106382979</c:v>
                </c:pt>
                <c:pt idx="163">
                  <c:v>0.419354838709679</c:v>
                </c:pt>
                <c:pt idx="164">
                  <c:v>0.442622950819672</c:v>
                </c:pt>
                <c:pt idx="165">
                  <c:v>0.324324324324325</c:v>
                </c:pt>
                <c:pt idx="166">
                  <c:v>0.305084745762713</c:v>
                </c:pt>
                <c:pt idx="167">
                  <c:v>0.307692307692308</c:v>
                </c:pt>
                <c:pt idx="168">
                  <c:v>0.535714285714286</c:v>
                </c:pt>
                <c:pt idx="169">
                  <c:v>0.533333333333333</c:v>
                </c:pt>
                <c:pt idx="170">
                  <c:v>0.470588235294118</c:v>
                </c:pt>
                <c:pt idx="171">
                  <c:v>0.530612244897957</c:v>
                </c:pt>
                <c:pt idx="172">
                  <c:v>0.441176470588235</c:v>
                </c:pt>
                <c:pt idx="173">
                  <c:v>0.533333333333333</c:v>
                </c:pt>
                <c:pt idx="174">
                  <c:v>0.477941176470588</c:v>
                </c:pt>
                <c:pt idx="175">
                  <c:v>0.507462686567163</c:v>
                </c:pt>
                <c:pt idx="176">
                  <c:v>0.428571428571429</c:v>
                </c:pt>
                <c:pt idx="177">
                  <c:v>0.4</c:v>
                </c:pt>
                <c:pt idx="178">
                  <c:v>0.407407407407407</c:v>
                </c:pt>
                <c:pt idx="179">
                  <c:v>0.453781512605042</c:v>
                </c:pt>
                <c:pt idx="180">
                  <c:v>0.363636363636364</c:v>
                </c:pt>
                <c:pt idx="181">
                  <c:v>0.432989690721651</c:v>
                </c:pt>
                <c:pt idx="182">
                  <c:v>0.390243902439024</c:v>
                </c:pt>
                <c:pt idx="183">
                  <c:v>0.530864197530864</c:v>
                </c:pt>
                <c:pt idx="184">
                  <c:v>0.576271186440679</c:v>
                </c:pt>
                <c:pt idx="185">
                  <c:v>0.414012738853503</c:v>
                </c:pt>
                <c:pt idx="186">
                  <c:v>0.678571428571431</c:v>
                </c:pt>
                <c:pt idx="187">
                  <c:v>0.477272727272727</c:v>
                </c:pt>
                <c:pt idx="188">
                  <c:v>0.517241379310345</c:v>
                </c:pt>
                <c:pt idx="189">
                  <c:v>0.384615384615385</c:v>
                </c:pt>
                <c:pt idx="190">
                  <c:v>0.438095238095238</c:v>
                </c:pt>
                <c:pt idx="191">
                  <c:v>0.397590361445783</c:v>
                </c:pt>
                <c:pt idx="192">
                  <c:v>0.476923076923077</c:v>
                </c:pt>
                <c:pt idx="193">
                  <c:v>0.413793103448276</c:v>
                </c:pt>
                <c:pt idx="194">
                  <c:v>0.517241379310345</c:v>
                </c:pt>
                <c:pt idx="195">
                  <c:v>0.4375</c:v>
                </c:pt>
                <c:pt idx="196">
                  <c:v>0.479674796747968</c:v>
                </c:pt>
                <c:pt idx="197">
                  <c:v>0.454545454545454</c:v>
                </c:pt>
                <c:pt idx="198">
                  <c:v>0.5625</c:v>
                </c:pt>
                <c:pt idx="199">
                  <c:v>0.555555555555556</c:v>
                </c:pt>
                <c:pt idx="200">
                  <c:v>0.517857142857143</c:v>
                </c:pt>
                <c:pt idx="201">
                  <c:v>0.480769230769231</c:v>
                </c:pt>
                <c:pt idx="202">
                  <c:v>0.539473684210526</c:v>
                </c:pt>
                <c:pt idx="203">
                  <c:v>0.495652173913045</c:v>
                </c:pt>
                <c:pt idx="204">
                  <c:v>0.510204081632651</c:v>
                </c:pt>
                <c:pt idx="205">
                  <c:v>0.468085106382979</c:v>
                </c:pt>
                <c:pt idx="206">
                  <c:v>0.514285714285714</c:v>
                </c:pt>
                <c:pt idx="207">
                  <c:v>0.481481481481481</c:v>
                </c:pt>
                <c:pt idx="208">
                  <c:v>0.473214285714286</c:v>
                </c:pt>
                <c:pt idx="209">
                  <c:v>0.451492537313433</c:v>
                </c:pt>
                <c:pt idx="210">
                  <c:v>0.576923076923079</c:v>
                </c:pt>
                <c:pt idx="211">
                  <c:v>0.442857142857143</c:v>
                </c:pt>
                <c:pt idx="212">
                  <c:v>0.472222222222222</c:v>
                </c:pt>
                <c:pt idx="213">
                  <c:v>0.546012269938648</c:v>
                </c:pt>
                <c:pt idx="214">
                  <c:v>0.506756756756757</c:v>
                </c:pt>
                <c:pt idx="215">
                  <c:v>0.575000000000001</c:v>
                </c:pt>
                <c:pt idx="216">
                  <c:v>0.435294117647059</c:v>
                </c:pt>
                <c:pt idx="217">
                  <c:v>0.421052631578947</c:v>
                </c:pt>
                <c:pt idx="218">
                  <c:v>0.34375</c:v>
                </c:pt>
                <c:pt idx="219">
                  <c:v>0.391304347826087</c:v>
                </c:pt>
                <c:pt idx="220">
                  <c:v>0.433070866141732</c:v>
                </c:pt>
                <c:pt idx="221">
                  <c:v>0.5625</c:v>
                </c:pt>
                <c:pt idx="222">
                  <c:v>0.454545454545454</c:v>
                </c:pt>
                <c:pt idx="223">
                  <c:v>0.510489510489512</c:v>
                </c:pt>
                <c:pt idx="224">
                  <c:v>0.414634146341463</c:v>
                </c:pt>
                <c:pt idx="225">
                  <c:v>0.416666666666667</c:v>
                </c:pt>
                <c:pt idx="226">
                  <c:v>0.49056603773585</c:v>
                </c:pt>
                <c:pt idx="227">
                  <c:v>0.425531914893617</c:v>
                </c:pt>
                <c:pt idx="228">
                  <c:v>0.531914893617021</c:v>
                </c:pt>
                <c:pt idx="229">
                  <c:v>0.369565217391304</c:v>
                </c:pt>
                <c:pt idx="230">
                  <c:v>0.44047619047619</c:v>
                </c:pt>
                <c:pt idx="231">
                  <c:v>0.607142857142858</c:v>
                </c:pt>
                <c:pt idx="232">
                  <c:v>0.507936507936508</c:v>
                </c:pt>
                <c:pt idx="233">
                  <c:v>0.424242424242424</c:v>
                </c:pt>
                <c:pt idx="234">
                  <c:v>0.509803921568627</c:v>
                </c:pt>
                <c:pt idx="235">
                  <c:v>0.494845360824743</c:v>
                </c:pt>
                <c:pt idx="236">
                  <c:v>0.428571428571429</c:v>
                </c:pt>
                <c:pt idx="237">
                  <c:v>0.421875</c:v>
                </c:pt>
                <c:pt idx="238">
                  <c:v>0.451612903225808</c:v>
                </c:pt>
                <c:pt idx="239">
                  <c:v>0.517647058823531</c:v>
                </c:pt>
                <c:pt idx="240">
                  <c:v>0.4</c:v>
                </c:pt>
                <c:pt idx="241">
                  <c:v>0.45</c:v>
                </c:pt>
                <c:pt idx="242">
                  <c:v>0.463414634146342</c:v>
                </c:pt>
                <c:pt idx="243">
                  <c:v>0.522935779816514</c:v>
                </c:pt>
                <c:pt idx="244">
                  <c:v>0.376344086021505</c:v>
                </c:pt>
                <c:pt idx="245">
                  <c:v>0.53488372093023</c:v>
                </c:pt>
                <c:pt idx="246">
                  <c:v>0.481481481481481</c:v>
                </c:pt>
                <c:pt idx="247">
                  <c:v>0.760000000000001</c:v>
                </c:pt>
                <c:pt idx="248">
                  <c:v>0.489795918367347</c:v>
                </c:pt>
                <c:pt idx="249">
                  <c:v>0.505376344086019</c:v>
                </c:pt>
                <c:pt idx="250">
                  <c:v>0.544444444444445</c:v>
                </c:pt>
                <c:pt idx="251">
                  <c:v>0.393442622950821</c:v>
                </c:pt>
                <c:pt idx="252">
                  <c:v>0.422222222222222</c:v>
                </c:pt>
                <c:pt idx="253">
                  <c:v>0.506329113924051</c:v>
                </c:pt>
                <c:pt idx="254">
                  <c:v>0.52</c:v>
                </c:pt>
                <c:pt idx="255">
                  <c:v>0.575000000000001</c:v>
                </c:pt>
                <c:pt idx="256">
                  <c:v>0.548387096774195</c:v>
                </c:pt>
                <c:pt idx="257">
                  <c:v>0.576271186440679</c:v>
                </c:pt>
                <c:pt idx="258">
                  <c:v>0.537190082644629</c:v>
                </c:pt>
                <c:pt idx="259">
                  <c:v>0.48888888888889</c:v>
                </c:pt>
                <c:pt idx="260">
                  <c:v>0.245901639344262</c:v>
                </c:pt>
                <c:pt idx="261">
                  <c:v>0.510416666666664</c:v>
                </c:pt>
                <c:pt idx="262">
                  <c:v>0.555555555555556</c:v>
                </c:pt>
                <c:pt idx="263">
                  <c:v>0.387096774193548</c:v>
                </c:pt>
                <c:pt idx="264">
                  <c:v>0.565217391304348</c:v>
                </c:pt>
                <c:pt idx="265">
                  <c:v>0.41304347826087</c:v>
                </c:pt>
                <c:pt idx="266">
                  <c:v>0.567901234567902</c:v>
                </c:pt>
                <c:pt idx="267">
                  <c:v>0.461538461538462</c:v>
                </c:pt>
                <c:pt idx="268">
                  <c:v>0.25</c:v>
                </c:pt>
                <c:pt idx="269">
                  <c:v>0.497354497354498</c:v>
                </c:pt>
                <c:pt idx="270">
                  <c:v>0.460674157303371</c:v>
                </c:pt>
                <c:pt idx="271">
                  <c:v>0.333333333333333</c:v>
                </c:pt>
                <c:pt idx="272">
                  <c:v>0.5</c:v>
                </c:pt>
                <c:pt idx="273">
                  <c:v>0.333333333333333</c:v>
                </c:pt>
                <c:pt idx="274">
                  <c:v>0.455882352941176</c:v>
                </c:pt>
                <c:pt idx="275">
                  <c:v>0.381818181818183</c:v>
                </c:pt>
                <c:pt idx="276">
                  <c:v>0.397590361445783</c:v>
                </c:pt>
                <c:pt idx="277">
                  <c:v>0.559006211180125</c:v>
                </c:pt>
                <c:pt idx="278">
                  <c:v>0.370370370370371</c:v>
                </c:pt>
                <c:pt idx="279">
                  <c:v>0.583333333333333</c:v>
                </c:pt>
                <c:pt idx="280">
                  <c:v>0.55</c:v>
                </c:pt>
                <c:pt idx="281">
                  <c:v>0.587628865979382</c:v>
                </c:pt>
                <c:pt idx="282">
                  <c:v>0.35</c:v>
                </c:pt>
                <c:pt idx="283">
                  <c:v>0.577777777777779</c:v>
                </c:pt>
                <c:pt idx="284">
                  <c:v>0.482142857142858</c:v>
                </c:pt>
                <c:pt idx="285">
                  <c:v>0.4</c:v>
                </c:pt>
                <c:pt idx="286">
                  <c:v>0.549019607843138</c:v>
                </c:pt>
                <c:pt idx="287">
                  <c:v>0.505882352941176</c:v>
                </c:pt>
                <c:pt idx="288">
                  <c:v>0.590909090909091</c:v>
                </c:pt>
                <c:pt idx="289">
                  <c:v>0.622950819672133</c:v>
                </c:pt>
                <c:pt idx="290">
                  <c:v>0.492753623188406</c:v>
                </c:pt>
                <c:pt idx="291">
                  <c:v>0.52</c:v>
                </c:pt>
                <c:pt idx="292">
                  <c:v>0.600000000000001</c:v>
                </c:pt>
                <c:pt idx="293">
                  <c:v>0.692307692307693</c:v>
                </c:pt>
                <c:pt idx="294">
                  <c:v>0.49197860962567</c:v>
                </c:pt>
                <c:pt idx="295">
                  <c:v>0.536231884057971</c:v>
                </c:pt>
                <c:pt idx="296">
                  <c:v>0.436363636363636</c:v>
                </c:pt>
                <c:pt idx="297">
                  <c:v>0.386363636363636</c:v>
                </c:pt>
                <c:pt idx="298">
                  <c:v>0.375</c:v>
                </c:pt>
                <c:pt idx="299">
                  <c:v>0.435294117647059</c:v>
                </c:pt>
                <c:pt idx="300">
                  <c:v>0.45</c:v>
                </c:pt>
                <c:pt idx="301">
                  <c:v>0.5</c:v>
                </c:pt>
                <c:pt idx="302">
                  <c:v>0.543478260869565</c:v>
                </c:pt>
                <c:pt idx="303">
                  <c:v>0.48888888888889</c:v>
                </c:pt>
                <c:pt idx="304">
                  <c:v>0.476190476190476</c:v>
                </c:pt>
                <c:pt idx="305">
                  <c:v>0.548387096774195</c:v>
                </c:pt>
                <c:pt idx="306">
                  <c:v>0.526315789473684</c:v>
                </c:pt>
                <c:pt idx="307">
                  <c:v>0.507352941176471</c:v>
                </c:pt>
                <c:pt idx="308">
                  <c:v>0.28888888888889</c:v>
                </c:pt>
                <c:pt idx="309">
                  <c:v>0.538461538461538</c:v>
                </c:pt>
                <c:pt idx="310">
                  <c:v>0.55128205128205</c:v>
                </c:pt>
                <c:pt idx="311">
                  <c:v>0.411764705882353</c:v>
                </c:pt>
                <c:pt idx="312">
                  <c:v>0.439393939393939</c:v>
                </c:pt>
                <c:pt idx="313">
                  <c:v>0.357142857142857</c:v>
                </c:pt>
                <c:pt idx="314">
                  <c:v>0.424460431654677</c:v>
                </c:pt>
                <c:pt idx="315">
                  <c:v>0.360360360360361</c:v>
                </c:pt>
                <c:pt idx="316">
                  <c:v>0.384615384615385</c:v>
                </c:pt>
                <c:pt idx="317">
                  <c:v>0.678571428571431</c:v>
                </c:pt>
                <c:pt idx="318">
                  <c:v>0.318181818181818</c:v>
                </c:pt>
                <c:pt idx="319">
                  <c:v>0.450980392156863</c:v>
                </c:pt>
                <c:pt idx="320">
                  <c:v>0.435483870967743</c:v>
                </c:pt>
                <c:pt idx="321">
                  <c:v>0.412698412698413</c:v>
                </c:pt>
                <c:pt idx="322">
                  <c:v>0.405797101449275</c:v>
                </c:pt>
                <c:pt idx="323">
                  <c:v>0.589041095890411</c:v>
                </c:pt>
                <c:pt idx="324">
                  <c:v>0.464566929133859</c:v>
                </c:pt>
                <c:pt idx="325">
                  <c:v>0.431034482758621</c:v>
                </c:pt>
                <c:pt idx="326">
                  <c:v>0.383333333333333</c:v>
                </c:pt>
                <c:pt idx="327">
                  <c:v>0.507692307692308</c:v>
                </c:pt>
                <c:pt idx="328">
                  <c:v>0.5</c:v>
                </c:pt>
                <c:pt idx="329">
                  <c:v>0.296875</c:v>
                </c:pt>
                <c:pt idx="330">
                  <c:v>0.285714285714286</c:v>
                </c:pt>
                <c:pt idx="331">
                  <c:v>0.527272727272727</c:v>
                </c:pt>
                <c:pt idx="332">
                  <c:v>0.397058823529413</c:v>
                </c:pt>
                <c:pt idx="333">
                  <c:v>0.380281690140846</c:v>
                </c:pt>
                <c:pt idx="334">
                  <c:v>0.625000000000001</c:v>
                </c:pt>
                <c:pt idx="335">
                  <c:v>0.3125</c:v>
                </c:pt>
                <c:pt idx="336">
                  <c:v>0.432432432432432</c:v>
                </c:pt>
                <c:pt idx="337">
                  <c:v>0.489361702127661</c:v>
                </c:pt>
                <c:pt idx="338">
                  <c:v>0.488372093023257</c:v>
                </c:pt>
                <c:pt idx="339">
                  <c:v>0.529411764705882</c:v>
                </c:pt>
                <c:pt idx="340">
                  <c:v>0.521739130434784</c:v>
                </c:pt>
                <c:pt idx="341">
                  <c:v>0.451612903225808</c:v>
                </c:pt>
                <c:pt idx="342">
                  <c:v>0.575757575757576</c:v>
                </c:pt>
                <c:pt idx="343">
                  <c:v>0.428571428571429</c:v>
                </c:pt>
                <c:pt idx="344">
                  <c:v>0.441176470588235</c:v>
                </c:pt>
                <c:pt idx="345">
                  <c:v>0.48888888888889</c:v>
                </c:pt>
                <c:pt idx="346">
                  <c:v>0.34375</c:v>
                </c:pt>
                <c:pt idx="347">
                  <c:v>0.415094339622642</c:v>
                </c:pt>
                <c:pt idx="348">
                  <c:v>0.666666666666668</c:v>
                </c:pt>
                <c:pt idx="349">
                  <c:v>0.5</c:v>
                </c:pt>
                <c:pt idx="350">
                  <c:v>0.517241379310345</c:v>
                </c:pt>
                <c:pt idx="351">
                  <c:v>0.596774193548388</c:v>
                </c:pt>
                <c:pt idx="352">
                  <c:v>0.595238095238095</c:v>
                </c:pt>
                <c:pt idx="353">
                  <c:v>0.615384615384616</c:v>
                </c:pt>
                <c:pt idx="354">
                  <c:v>0.275</c:v>
                </c:pt>
                <c:pt idx="355">
                  <c:v>0.536585365853656</c:v>
                </c:pt>
                <c:pt idx="356">
                  <c:v>0.452380952380953</c:v>
                </c:pt>
                <c:pt idx="357">
                  <c:v>0.590909090909091</c:v>
                </c:pt>
                <c:pt idx="358">
                  <c:v>0.216216216216216</c:v>
                </c:pt>
                <c:pt idx="359">
                  <c:v>0.348837209302326</c:v>
                </c:pt>
                <c:pt idx="360">
                  <c:v>0.405405405405405</c:v>
                </c:pt>
                <c:pt idx="361">
                  <c:v>0.4375</c:v>
                </c:pt>
                <c:pt idx="362">
                  <c:v>0.545454545454545</c:v>
                </c:pt>
                <c:pt idx="363">
                  <c:v>0.5</c:v>
                </c:pt>
                <c:pt idx="364">
                  <c:v>0.681818181818182</c:v>
                </c:pt>
                <c:pt idx="365">
                  <c:v>0.492753623188406</c:v>
                </c:pt>
                <c:pt idx="366">
                  <c:v>0.483870967741937</c:v>
                </c:pt>
                <c:pt idx="367">
                  <c:v>0.537037037037037</c:v>
                </c:pt>
                <c:pt idx="368">
                  <c:v>0.421052631578947</c:v>
                </c:pt>
                <c:pt idx="369">
                  <c:v>0.515151515151515</c:v>
                </c:pt>
                <c:pt idx="370">
                  <c:v>0.571428571428574</c:v>
                </c:pt>
                <c:pt idx="371">
                  <c:v>0.434782608695653</c:v>
                </c:pt>
                <c:pt idx="372">
                  <c:v>0.404255319148936</c:v>
                </c:pt>
                <c:pt idx="373">
                  <c:v>0.58974358974359</c:v>
                </c:pt>
                <c:pt idx="374">
                  <c:v>0.5</c:v>
                </c:pt>
                <c:pt idx="375">
                  <c:v>0.421052631578947</c:v>
                </c:pt>
                <c:pt idx="376">
                  <c:v>0.418918918918919</c:v>
                </c:pt>
                <c:pt idx="377">
                  <c:v>0.484536082474227</c:v>
                </c:pt>
                <c:pt idx="378">
                  <c:v>0.612903225806451</c:v>
                </c:pt>
                <c:pt idx="379">
                  <c:v>0.378378378378379</c:v>
                </c:pt>
                <c:pt idx="380">
                  <c:v>0.4</c:v>
                </c:pt>
                <c:pt idx="381">
                  <c:v>0.402777777777778</c:v>
                </c:pt>
                <c:pt idx="382">
                  <c:v>0.5</c:v>
                </c:pt>
                <c:pt idx="383">
                  <c:v>0.428571428571429</c:v>
                </c:pt>
                <c:pt idx="384">
                  <c:v>0.666666666666668</c:v>
                </c:pt>
                <c:pt idx="385">
                  <c:v>0.49438202247191</c:v>
                </c:pt>
                <c:pt idx="386">
                  <c:v>0.395348837209303</c:v>
                </c:pt>
                <c:pt idx="387">
                  <c:v>0.469387755102042</c:v>
                </c:pt>
                <c:pt idx="388">
                  <c:v>0.5</c:v>
                </c:pt>
                <c:pt idx="389">
                  <c:v>0.557692307692308</c:v>
                </c:pt>
                <c:pt idx="390">
                  <c:v>0.36986301369863</c:v>
                </c:pt>
                <c:pt idx="391">
                  <c:v>0.475409836065574</c:v>
                </c:pt>
                <c:pt idx="392">
                  <c:v>0.48888888888889</c:v>
                </c:pt>
                <c:pt idx="393">
                  <c:v>0.484848484848485</c:v>
                </c:pt>
                <c:pt idx="394">
                  <c:v>0.140625</c:v>
                </c:pt>
                <c:pt idx="395">
                  <c:v>0.326923076923077</c:v>
                </c:pt>
                <c:pt idx="396">
                  <c:v>0.401869158878505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794680"/>
        <c:axId val="2098797752"/>
      </c:scatterChart>
      <c:valAx>
        <c:axId val="209879468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797752"/>
        <c:crosses val="autoZero"/>
        <c:crossBetween val="midCat"/>
        <c:majorUnit val="2.0E7"/>
        <c:minorUnit val="4.0E6"/>
      </c:valAx>
      <c:valAx>
        <c:axId val="2098797752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7946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>
                <a:effectLst/>
              </a:rPr>
              <a:t>No LOH of chromosome 16 in S6</a:t>
            </a:r>
            <a:endParaRPr lang="en-US" b="0" dirty="0">
              <a:effectLst/>
            </a:endParaRPr>
          </a:p>
        </c:rich>
      </c:tx>
      <c:layout>
        <c:manualLayout>
          <c:xMode val="edge"/>
          <c:yMode val="edge"/>
          <c:x val="0.276514348448826"/>
          <c:y val="0.0327868852459016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5611897543278"/>
          <c:y val="0.130306355148229"/>
          <c:w val="0.863458314248115"/>
          <c:h val="0.778352695667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'AML342'!$K$1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dPt>
            <c:idx val="150"/>
            <c:marker>
              <c:spPr>
                <a:ln>
                  <a:solidFill>
                    <a:schemeClr val="accent1"/>
                  </a:solidFill>
                </a:ln>
              </c:spPr>
            </c:marker>
            <c:bubble3D val="0"/>
          </c:dPt>
          <c:xVal>
            <c:numRef>
              <c:f>'AML342'!$B$2:$B$39322</c:f>
              <c:numCache>
                <c:formatCode>_(* #,##0_);_(* \(#,##0\);_(* "-"??_);_(@_)</c:formatCode>
                <c:ptCount val="39321"/>
                <c:pt idx="0">
                  <c:v>97354.0</c:v>
                </c:pt>
                <c:pt idx="1">
                  <c:v>107162.0</c:v>
                </c:pt>
                <c:pt idx="2">
                  <c:v>133280.0</c:v>
                </c:pt>
                <c:pt idx="3">
                  <c:v>304514.0</c:v>
                </c:pt>
                <c:pt idx="4">
                  <c:v>319511.0</c:v>
                </c:pt>
                <c:pt idx="5">
                  <c:v>336396.0</c:v>
                </c:pt>
                <c:pt idx="6">
                  <c:v>397044.0</c:v>
                </c:pt>
                <c:pt idx="7">
                  <c:v>419092.0</c:v>
                </c:pt>
                <c:pt idx="8">
                  <c:v>424277.0</c:v>
                </c:pt>
                <c:pt idx="9">
                  <c:v>426432.0</c:v>
                </c:pt>
                <c:pt idx="10">
                  <c:v>570557.0</c:v>
                </c:pt>
                <c:pt idx="11">
                  <c:v>782397.0</c:v>
                </c:pt>
                <c:pt idx="12">
                  <c:v>1.129872E6</c:v>
                </c:pt>
                <c:pt idx="13">
                  <c:v>1.279704E6</c:v>
                </c:pt>
                <c:pt idx="14">
                  <c:v>1.292124E6</c:v>
                </c:pt>
                <c:pt idx="15">
                  <c:v>1.306355E6</c:v>
                </c:pt>
                <c:pt idx="16">
                  <c:v>1.306642E6</c:v>
                </c:pt>
                <c:pt idx="17">
                  <c:v>1.306671E6</c:v>
                </c:pt>
                <c:pt idx="18">
                  <c:v>1.306681E6</c:v>
                </c:pt>
                <c:pt idx="19">
                  <c:v>1.370597E6</c:v>
                </c:pt>
                <c:pt idx="20">
                  <c:v>1.374818E6</c:v>
                </c:pt>
                <c:pt idx="21">
                  <c:v>1.394507E6</c:v>
                </c:pt>
                <c:pt idx="22">
                  <c:v>1.503879E6</c:v>
                </c:pt>
                <c:pt idx="23">
                  <c:v>1.536372E6</c:v>
                </c:pt>
                <c:pt idx="24">
                  <c:v>1.536535E6</c:v>
                </c:pt>
                <c:pt idx="25">
                  <c:v>1.537451E6</c:v>
                </c:pt>
                <c:pt idx="26">
                  <c:v>1.537455E6</c:v>
                </c:pt>
                <c:pt idx="27">
                  <c:v>1.537839E6</c:v>
                </c:pt>
                <c:pt idx="28">
                  <c:v>1.538363E6</c:v>
                </c:pt>
                <c:pt idx="29">
                  <c:v>1.538433E6</c:v>
                </c:pt>
                <c:pt idx="30">
                  <c:v>1.544301E6</c:v>
                </c:pt>
                <c:pt idx="31">
                  <c:v>1.544302E6</c:v>
                </c:pt>
                <c:pt idx="32">
                  <c:v>1.825855E6</c:v>
                </c:pt>
                <c:pt idx="33">
                  <c:v>1.996629E6</c:v>
                </c:pt>
                <c:pt idx="34">
                  <c:v>2.003016E6</c:v>
                </c:pt>
                <c:pt idx="35">
                  <c:v>2.028402E6</c:v>
                </c:pt>
                <c:pt idx="36">
                  <c:v>2.035868E6</c:v>
                </c:pt>
                <c:pt idx="37">
                  <c:v>2.036048E6</c:v>
                </c:pt>
                <c:pt idx="38">
                  <c:v>2.050192E6</c:v>
                </c:pt>
                <c:pt idx="39">
                  <c:v>2.156548E6</c:v>
                </c:pt>
                <c:pt idx="40">
                  <c:v>2.222286E6</c:v>
                </c:pt>
                <c:pt idx="41">
                  <c:v>2.257105E6</c:v>
                </c:pt>
                <c:pt idx="42">
                  <c:v>2.260567E6</c:v>
                </c:pt>
                <c:pt idx="43">
                  <c:v>2.348528E6</c:v>
                </c:pt>
                <c:pt idx="44">
                  <c:v>2.56981E6</c:v>
                </c:pt>
                <c:pt idx="45">
                  <c:v>2.821573E6</c:v>
                </c:pt>
                <c:pt idx="46">
                  <c:v>2.983138E6</c:v>
                </c:pt>
                <c:pt idx="47">
                  <c:v>3.11902E6</c:v>
                </c:pt>
                <c:pt idx="48">
                  <c:v>3.119167E6</c:v>
                </c:pt>
                <c:pt idx="49">
                  <c:v>3.140616E6</c:v>
                </c:pt>
                <c:pt idx="50">
                  <c:v>3.304463E6</c:v>
                </c:pt>
                <c:pt idx="51">
                  <c:v>3.304762E6</c:v>
                </c:pt>
                <c:pt idx="52">
                  <c:v>3.405986E6</c:v>
                </c:pt>
                <c:pt idx="53">
                  <c:v>3.405994E6</c:v>
                </c:pt>
                <c:pt idx="54">
                  <c:v>3.406516E6</c:v>
                </c:pt>
                <c:pt idx="55">
                  <c:v>3.406626E6</c:v>
                </c:pt>
                <c:pt idx="56">
                  <c:v>3.434699E6</c:v>
                </c:pt>
                <c:pt idx="57">
                  <c:v>3.452193E6</c:v>
                </c:pt>
                <c:pt idx="58">
                  <c:v>3.554799E6</c:v>
                </c:pt>
                <c:pt idx="59">
                  <c:v>3.707091E6</c:v>
                </c:pt>
                <c:pt idx="60">
                  <c:v>4.242028E6</c:v>
                </c:pt>
                <c:pt idx="61">
                  <c:v>4.242093E6</c:v>
                </c:pt>
                <c:pt idx="62">
                  <c:v>4.245693E6</c:v>
                </c:pt>
                <c:pt idx="63">
                  <c:v>4.519439E6</c:v>
                </c:pt>
                <c:pt idx="64">
                  <c:v>4.748825E6</c:v>
                </c:pt>
                <c:pt idx="65">
                  <c:v>4.751045E6</c:v>
                </c:pt>
                <c:pt idx="66">
                  <c:v>4.752134E6</c:v>
                </c:pt>
                <c:pt idx="67">
                  <c:v>4.796393E6</c:v>
                </c:pt>
                <c:pt idx="68">
                  <c:v>4.797457E6</c:v>
                </c:pt>
                <c:pt idx="69">
                  <c:v>4.833421E6</c:v>
                </c:pt>
                <c:pt idx="70">
                  <c:v>4.83397E6</c:v>
                </c:pt>
                <c:pt idx="71">
                  <c:v>4.837545E6</c:v>
                </c:pt>
                <c:pt idx="72">
                  <c:v>4.925291E6</c:v>
                </c:pt>
                <c:pt idx="73">
                  <c:v>4.9301E6</c:v>
                </c:pt>
                <c:pt idx="74">
                  <c:v>4.933907E6</c:v>
                </c:pt>
                <c:pt idx="75">
                  <c:v>4.934777E6</c:v>
                </c:pt>
                <c:pt idx="76">
                  <c:v>4.935146E6</c:v>
                </c:pt>
                <c:pt idx="77">
                  <c:v>4.935636E6</c:v>
                </c:pt>
                <c:pt idx="78">
                  <c:v>4.935985E6</c:v>
                </c:pt>
                <c:pt idx="79">
                  <c:v>5.075542E6</c:v>
                </c:pt>
                <c:pt idx="80">
                  <c:v>5.075633E6</c:v>
                </c:pt>
                <c:pt idx="81">
                  <c:v>5.112563E6</c:v>
                </c:pt>
                <c:pt idx="82">
                  <c:v>5.139217E6</c:v>
                </c:pt>
                <c:pt idx="83">
                  <c:v>8.868776E6</c:v>
                </c:pt>
                <c:pt idx="84">
                  <c:v>8.890322E6</c:v>
                </c:pt>
                <c:pt idx="85">
                  <c:v>1.1000848E7</c:v>
                </c:pt>
                <c:pt idx="86">
                  <c:v>1.1002904E7</c:v>
                </c:pt>
                <c:pt idx="87">
                  <c:v>1.115477E7</c:v>
                </c:pt>
                <c:pt idx="88">
                  <c:v>1.1374866E7</c:v>
                </c:pt>
                <c:pt idx="89">
                  <c:v>1.1444572E7</c:v>
                </c:pt>
                <c:pt idx="90">
                  <c:v>1.194039E7</c:v>
                </c:pt>
                <c:pt idx="91">
                  <c:v>1.1969724E7</c:v>
                </c:pt>
                <c:pt idx="92">
                  <c:v>1.1981487E7</c:v>
                </c:pt>
                <c:pt idx="93">
                  <c:v>1.2059038E7</c:v>
                </c:pt>
                <c:pt idx="94">
                  <c:v>1.2162969E7</c:v>
                </c:pt>
                <c:pt idx="95">
                  <c:v>1.498942E7</c:v>
                </c:pt>
                <c:pt idx="96">
                  <c:v>1.5198598E7</c:v>
                </c:pt>
                <c:pt idx="97">
                  <c:v>1.5690757E7</c:v>
                </c:pt>
                <c:pt idx="98">
                  <c:v>1.5811023E7</c:v>
                </c:pt>
                <c:pt idx="99">
                  <c:v>1.5811062E7</c:v>
                </c:pt>
                <c:pt idx="100">
                  <c:v>1.5818141E7</c:v>
                </c:pt>
                <c:pt idx="101">
                  <c:v>1.5917197E7</c:v>
                </c:pt>
                <c:pt idx="102">
                  <c:v>1.6138322E7</c:v>
                </c:pt>
                <c:pt idx="103">
                  <c:v>1.6139714E7</c:v>
                </c:pt>
                <c:pt idx="104">
                  <c:v>1.6173232E7</c:v>
                </c:pt>
                <c:pt idx="105">
                  <c:v>1.6228242E7</c:v>
                </c:pt>
                <c:pt idx="106">
                  <c:v>1.6251599E7</c:v>
                </c:pt>
                <c:pt idx="107">
                  <c:v>1.6271409E7</c:v>
                </c:pt>
                <c:pt idx="108">
                  <c:v>1.6278863E7</c:v>
                </c:pt>
                <c:pt idx="109">
                  <c:v>1.6278869E7</c:v>
                </c:pt>
                <c:pt idx="110">
                  <c:v>1.8849858E7</c:v>
                </c:pt>
                <c:pt idx="111">
                  <c:v>1.8861335E7</c:v>
                </c:pt>
                <c:pt idx="112">
                  <c:v>1.8866208E7</c:v>
                </c:pt>
                <c:pt idx="113">
                  <c:v>1.9041595E7</c:v>
                </c:pt>
                <c:pt idx="114">
                  <c:v>1.9067933E7</c:v>
                </c:pt>
                <c:pt idx="115">
                  <c:v>1.9079037E7</c:v>
                </c:pt>
                <c:pt idx="116">
                  <c:v>1.919513E7</c:v>
                </c:pt>
                <c:pt idx="117">
                  <c:v>1.9492752E7</c:v>
                </c:pt>
                <c:pt idx="118">
                  <c:v>1.9680546E7</c:v>
                </c:pt>
                <c:pt idx="119">
                  <c:v>1.9800213E7</c:v>
                </c:pt>
                <c:pt idx="120">
                  <c:v>2.004333E7</c:v>
                </c:pt>
                <c:pt idx="121">
                  <c:v>2.0328685E7</c:v>
                </c:pt>
                <c:pt idx="122">
                  <c:v>2.0335325E7</c:v>
                </c:pt>
                <c:pt idx="123">
                  <c:v>2.0376755E7</c:v>
                </c:pt>
                <c:pt idx="124">
                  <c:v>2.0441053E7</c:v>
                </c:pt>
                <c:pt idx="125">
                  <c:v>2.0441084E7</c:v>
                </c:pt>
                <c:pt idx="126">
                  <c:v>2.0682893E7</c:v>
                </c:pt>
                <c:pt idx="127">
                  <c:v>2.100869E7</c:v>
                </c:pt>
                <c:pt idx="128">
                  <c:v>2.1078693E7</c:v>
                </c:pt>
                <c:pt idx="129">
                  <c:v>2.1145648E7</c:v>
                </c:pt>
                <c:pt idx="130">
                  <c:v>2.1145657E7</c:v>
                </c:pt>
                <c:pt idx="131">
                  <c:v>2.1222941E7</c:v>
                </c:pt>
                <c:pt idx="132">
                  <c:v>2.1262126E7</c:v>
                </c:pt>
                <c:pt idx="133">
                  <c:v>2.1658498E7</c:v>
                </c:pt>
                <c:pt idx="134">
                  <c:v>2.3098422E7</c:v>
                </c:pt>
                <c:pt idx="135">
                  <c:v>2.3197562E7</c:v>
                </c:pt>
                <c:pt idx="136">
                  <c:v>2.3200761E7</c:v>
                </c:pt>
                <c:pt idx="137">
                  <c:v>2.3200848E7</c:v>
                </c:pt>
                <c:pt idx="138">
                  <c:v>2.4583406E7</c:v>
                </c:pt>
                <c:pt idx="139">
                  <c:v>2.4788645E7</c:v>
                </c:pt>
                <c:pt idx="140">
                  <c:v>2.4801737E7</c:v>
                </c:pt>
                <c:pt idx="141">
                  <c:v>2.4802325E7</c:v>
                </c:pt>
                <c:pt idx="142">
                  <c:v>2.4816492E7</c:v>
                </c:pt>
                <c:pt idx="143">
                  <c:v>2.4835168E7</c:v>
                </c:pt>
                <c:pt idx="144">
                  <c:v>2.4918048E7</c:v>
                </c:pt>
                <c:pt idx="145">
                  <c:v>2.5239805E7</c:v>
                </c:pt>
                <c:pt idx="146">
                  <c:v>2.7246617E7</c:v>
                </c:pt>
                <c:pt idx="147">
                  <c:v>2.776104E7</c:v>
                </c:pt>
                <c:pt idx="148">
                  <c:v>2.7974487E7</c:v>
                </c:pt>
                <c:pt idx="149">
                  <c:v>2.8123226E7</c:v>
                </c:pt>
                <c:pt idx="150">
                  <c:v>2.8846866E7</c:v>
                </c:pt>
                <c:pt idx="151">
                  <c:v>2.8898793E7</c:v>
                </c:pt>
                <c:pt idx="152">
                  <c:v>2.8915527E7</c:v>
                </c:pt>
                <c:pt idx="153">
                  <c:v>2.8922149E7</c:v>
                </c:pt>
                <c:pt idx="154">
                  <c:v>2.8995145E7</c:v>
                </c:pt>
                <c:pt idx="155">
                  <c:v>2.9115577E7</c:v>
                </c:pt>
                <c:pt idx="156">
                  <c:v>2.9824442E7</c:v>
                </c:pt>
                <c:pt idx="157">
                  <c:v>2.9994922E7</c:v>
                </c:pt>
                <c:pt idx="158">
                  <c:v>3.0081367E7</c:v>
                </c:pt>
                <c:pt idx="159">
                  <c:v>3.0198151E7</c:v>
                </c:pt>
                <c:pt idx="160">
                  <c:v>3.0366039E7</c:v>
                </c:pt>
                <c:pt idx="161">
                  <c:v>3.0376486E7</c:v>
                </c:pt>
                <c:pt idx="162">
                  <c:v>3.0408765E7</c:v>
                </c:pt>
                <c:pt idx="163">
                  <c:v>3.0410445E7</c:v>
                </c:pt>
                <c:pt idx="164">
                  <c:v>3.0518041E7</c:v>
                </c:pt>
                <c:pt idx="165">
                  <c:v>3.0536672E7</c:v>
                </c:pt>
                <c:pt idx="166">
                  <c:v>3.0666367E7</c:v>
                </c:pt>
                <c:pt idx="167">
                  <c:v>3.0999142E7</c:v>
                </c:pt>
                <c:pt idx="168">
                  <c:v>3.0999462E7</c:v>
                </c:pt>
                <c:pt idx="169">
                  <c:v>3.1072909E7</c:v>
                </c:pt>
                <c:pt idx="170">
                  <c:v>3.1090407E7</c:v>
                </c:pt>
                <c:pt idx="171">
                  <c:v>3.1092075E7</c:v>
                </c:pt>
                <c:pt idx="172">
                  <c:v>3.1092943E7</c:v>
                </c:pt>
                <c:pt idx="173">
                  <c:v>3.1095603E7</c:v>
                </c:pt>
                <c:pt idx="174">
                  <c:v>3.1152818E7</c:v>
                </c:pt>
                <c:pt idx="175">
                  <c:v>3.1193942E7</c:v>
                </c:pt>
                <c:pt idx="176">
                  <c:v>3.1195279E7</c:v>
                </c:pt>
                <c:pt idx="177">
                  <c:v>3.1336719E7</c:v>
                </c:pt>
                <c:pt idx="178">
                  <c:v>3.1374535E7</c:v>
                </c:pt>
                <c:pt idx="179">
                  <c:v>3.143917E7</c:v>
                </c:pt>
                <c:pt idx="180">
                  <c:v>3.1476458E7</c:v>
                </c:pt>
                <c:pt idx="181">
                  <c:v>3.1580326E7</c:v>
                </c:pt>
                <c:pt idx="182">
                  <c:v>3.3965589E7</c:v>
                </c:pt>
                <c:pt idx="183">
                  <c:v>4.6773999E7</c:v>
                </c:pt>
                <c:pt idx="184">
                  <c:v>5.0667299E7</c:v>
                </c:pt>
                <c:pt idx="185">
                  <c:v>5.0733859E7</c:v>
                </c:pt>
                <c:pt idx="186">
                  <c:v>5.1172677E7</c:v>
                </c:pt>
                <c:pt idx="187">
                  <c:v>5.1173559E7</c:v>
                </c:pt>
                <c:pt idx="188">
                  <c:v>5.3283966E7</c:v>
                </c:pt>
                <c:pt idx="189">
                  <c:v>5.332686E7</c:v>
                </c:pt>
                <c:pt idx="190">
                  <c:v>5.3358439E7</c:v>
                </c:pt>
                <c:pt idx="191">
                  <c:v>5.348101E7</c:v>
                </c:pt>
                <c:pt idx="192">
                  <c:v>5.3503943E7</c:v>
                </c:pt>
                <c:pt idx="193">
                  <c:v>5.4318172E7</c:v>
                </c:pt>
                <c:pt idx="194">
                  <c:v>5.5519535E7</c:v>
                </c:pt>
                <c:pt idx="195">
                  <c:v>5.5523705E7</c:v>
                </c:pt>
                <c:pt idx="196">
                  <c:v>5.5527113E7</c:v>
                </c:pt>
                <c:pt idx="197">
                  <c:v>5.5562466E7</c:v>
                </c:pt>
                <c:pt idx="198">
                  <c:v>5.5601388E7</c:v>
                </c:pt>
                <c:pt idx="199">
                  <c:v>5.5883618E7</c:v>
                </c:pt>
                <c:pt idx="200">
                  <c:v>5.6368689E7</c:v>
                </c:pt>
                <c:pt idx="201">
                  <c:v>5.6602798E7</c:v>
                </c:pt>
                <c:pt idx="202">
                  <c:v>5.6642491E7</c:v>
                </c:pt>
                <c:pt idx="203">
                  <c:v>5.6643343E7</c:v>
                </c:pt>
                <c:pt idx="204">
                  <c:v>5.6678025E7</c:v>
                </c:pt>
                <c:pt idx="205">
                  <c:v>5.6839439E7</c:v>
                </c:pt>
                <c:pt idx="206">
                  <c:v>5.7015091E7</c:v>
                </c:pt>
                <c:pt idx="207">
                  <c:v>5.7059427E7</c:v>
                </c:pt>
                <c:pt idx="208">
                  <c:v>5.7116458E7</c:v>
                </c:pt>
                <c:pt idx="209">
                  <c:v>5.728373E7</c:v>
                </c:pt>
                <c:pt idx="210">
                  <c:v>5.7689883E7</c:v>
                </c:pt>
                <c:pt idx="211">
                  <c:v>5.77359E7</c:v>
                </c:pt>
                <c:pt idx="212">
                  <c:v>5.7756643E7</c:v>
                </c:pt>
                <c:pt idx="213">
                  <c:v>5.7937788E7</c:v>
                </c:pt>
                <c:pt idx="214">
                  <c:v>5.7949224E7</c:v>
                </c:pt>
                <c:pt idx="215">
                  <c:v>5.795301E7</c:v>
                </c:pt>
                <c:pt idx="216">
                  <c:v>5.7996932E7</c:v>
                </c:pt>
                <c:pt idx="217">
                  <c:v>5.799696E7</c:v>
                </c:pt>
                <c:pt idx="218">
                  <c:v>5.8079165E7</c:v>
                </c:pt>
                <c:pt idx="219">
                  <c:v>5.8540875E7</c:v>
                </c:pt>
                <c:pt idx="220">
                  <c:v>5.8550484E7</c:v>
                </c:pt>
                <c:pt idx="221">
                  <c:v>5.8552959E7</c:v>
                </c:pt>
                <c:pt idx="222">
                  <c:v>5.8566304E7</c:v>
                </c:pt>
                <c:pt idx="223">
                  <c:v>5.8575489E7</c:v>
                </c:pt>
                <c:pt idx="224">
                  <c:v>5.8577485E7</c:v>
                </c:pt>
                <c:pt idx="225">
                  <c:v>5.8579274E7</c:v>
                </c:pt>
                <c:pt idx="226">
                  <c:v>5.8743454E7</c:v>
                </c:pt>
                <c:pt idx="227">
                  <c:v>6.5015908E7</c:v>
                </c:pt>
                <c:pt idx="228">
                  <c:v>6.5016087E7</c:v>
                </c:pt>
                <c:pt idx="229">
                  <c:v>6.5022114E7</c:v>
                </c:pt>
                <c:pt idx="230">
                  <c:v>6.6584002E7</c:v>
                </c:pt>
                <c:pt idx="231">
                  <c:v>6.6600479E7</c:v>
                </c:pt>
                <c:pt idx="232">
                  <c:v>6.6613525E7</c:v>
                </c:pt>
                <c:pt idx="233">
                  <c:v>6.6614008E7</c:v>
                </c:pt>
                <c:pt idx="234">
                  <c:v>6.6646591E7</c:v>
                </c:pt>
                <c:pt idx="235">
                  <c:v>6.6861966E7</c:v>
                </c:pt>
                <c:pt idx="236">
                  <c:v>6.7233266E7</c:v>
                </c:pt>
                <c:pt idx="237">
                  <c:v>6.7235672E7</c:v>
                </c:pt>
                <c:pt idx="238">
                  <c:v>6.726388E7</c:v>
                </c:pt>
                <c:pt idx="239">
                  <c:v>6.7316234E7</c:v>
                </c:pt>
                <c:pt idx="240">
                  <c:v>6.7318242E7</c:v>
                </c:pt>
                <c:pt idx="241">
                  <c:v>6.7320223E7</c:v>
                </c:pt>
                <c:pt idx="242">
                  <c:v>6.7324827E7</c:v>
                </c:pt>
                <c:pt idx="243">
                  <c:v>6.7325711E7</c:v>
                </c:pt>
                <c:pt idx="244">
                  <c:v>6.739758E7</c:v>
                </c:pt>
                <c:pt idx="245">
                  <c:v>6.740918E7</c:v>
                </c:pt>
                <c:pt idx="246">
                  <c:v>6.7418957E7</c:v>
                </c:pt>
                <c:pt idx="247">
                  <c:v>6.7424122E7</c:v>
                </c:pt>
                <c:pt idx="248">
                  <c:v>6.7424412E7</c:v>
                </c:pt>
                <c:pt idx="249">
                  <c:v>6.7469915E7</c:v>
                </c:pt>
                <c:pt idx="250">
                  <c:v>6.7516945E7</c:v>
                </c:pt>
                <c:pt idx="251">
                  <c:v>6.7691668E7</c:v>
                </c:pt>
                <c:pt idx="252">
                  <c:v>6.7696365E7</c:v>
                </c:pt>
                <c:pt idx="253">
                  <c:v>6.7855107E7</c:v>
                </c:pt>
                <c:pt idx="254">
                  <c:v>6.7860637E7</c:v>
                </c:pt>
                <c:pt idx="255">
                  <c:v>6.7865073E7</c:v>
                </c:pt>
                <c:pt idx="256">
                  <c:v>6.7867739E7</c:v>
                </c:pt>
                <c:pt idx="257">
                  <c:v>6.7902326E7</c:v>
                </c:pt>
                <c:pt idx="258">
                  <c:v>6.7911517E7</c:v>
                </c:pt>
                <c:pt idx="259">
                  <c:v>6.7964203E7</c:v>
                </c:pt>
                <c:pt idx="260">
                  <c:v>6.7969531E7</c:v>
                </c:pt>
                <c:pt idx="261">
                  <c:v>6.796993E7</c:v>
                </c:pt>
                <c:pt idx="262">
                  <c:v>6.7973953E7</c:v>
                </c:pt>
                <c:pt idx="263">
                  <c:v>6.8021468E7</c:v>
                </c:pt>
                <c:pt idx="264">
                  <c:v>6.8072004E7</c:v>
                </c:pt>
                <c:pt idx="265">
                  <c:v>6.8288983E7</c:v>
                </c:pt>
                <c:pt idx="266">
                  <c:v>6.829332E7</c:v>
                </c:pt>
                <c:pt idx="267">
                  <c:v>6.8373428E7</c:v>
                </c:pt>
                <c:pt idx="268">
                  <c:v>6.8395522E7</c:v>
                </c:pt>
                <c:pt idx="269">
                  <c:v>6.8592332E7</c:v>
                </c:pt>
                <c:pt idx="270">
                  <c:v>6.871373E7</c:v>
                </c:pt>
                <c:pt idx="271">
                  <c:v>6.8713823E7</c:v>
                </c:pt>
                <c:pt idx="272">
                  <c:v>6.872147E7</c:v>
                </c:pt>
                <c:pt idx="273">
                  <c:v>6.8721533E7</c:v>
                </c:pt>
                <c:pt idx="274">
                  <c:v>6.8725783E7</c:v>
                </c:pt>
                <c:pt idx="275">
                  <c:v>6.8729785E7</c:v>
                </c:pt>
                <c:pt idx="276">
                  <c:v>6.8857441E7</c:v>
                </c:pt>
                <c:pt idx="277">
                  <c:v>6.8893953E7</c:v>
                </c:pt>
                <c:pt idx="278">
                  <c:v>6.9963355E7</c:v>
                </c:pt>
                <c:pt idx="279">
                  <c:v>6.9967897E7</c:v>
                </c:pt>
                <c:pt idx="280">
                  <c:v>6.9970329E7</c:v>
                </c:pt>
                <c:pt idx="281">
                  <c:v>6.9988373E7</c:v>
                </c:pt>
                <c:pt idx="282">
                  <c:v>7.0010589E7</c:v>
                </c:pt>
                <c:pt idx="283">
                  <c:v>7.0016573E7</c:v>
                </c:pt>
                <c:pt idx="284">
                  <c:v>7.0161263E7</c:v>
                </c:pt>
                <c:pt idx="285">
                  <c:v>7.030358E7</c:v>
                </c:pt>
                <c:pt idx="286">
                  <c:v>7.0395387E7</c:v>
                </c:pt>
                <c:pt idx="287">
                  <c:v>7.0405898E7</c:v>
                </c:pt>
                <c:pt idx="288">
                  <c:v>7.0405991E7</c:v>
                </c:pt>
                <c:pt idx="289">
                  <c:v>7.0514828E7</c:v>
                </c:pt>
                <c:pt idx="290">
                  <c:v>7.0515355E7</c:v>
                </c:pt>
                <c:pt idx="291">
                  <c:v>7.0546234E7</c:v>
                </c:pt>
                <c:pt idx="292">
                  <c:v>7.0563087E7</c:v>
                </c:pt>
                <c:pt idx="293">
                  <c:v>7.0569215E7</c:v>
                </c:pt>
                <c:pt idx="294">
                  <c:v>7.0602221E7</c:v>
                </c:pt>
                <c:pt idx="295">
                  <c:v>7.0694E7</c:v>
                </c:pt>
                <c:pt idx="296">
                  <c:v>7.1318001E7</c:v>
                </c:pt>
                <c:pt idx="297">
                  <c:v>7.1411636E7</c:v>
                </c:pt>
                <c:pt idx="298">
                  <c:v>7.1509685E7</c:v>
                </c:pt>
                <c:pt idx="299">
                  <c:v>7.1509796E7</c:v>
                </c:pt>
                <c:pt idx="300">
                  <c:v>7.2135014E7</c:v>
                </c:pt>
                <c:pt idx="301">
                  <c:v>7.2984668E7</c:v>
                </c:pt>
                <c:pt idx="302">
                  <c:v>7.2992269E7</c:v>
                </c:pt>
                <c:pt idx="303">
                  <c:v>7.4394745E7</c:v>
                </c:pt>
                <c:pt idx="304">
                  <c:v>7.4425548E7</c:v>
                </c:pt>
                <c:pt idx="305">
                  <c:v>7.4444838E7</c:v>
                </c:pt>
                <c:pt idx="306">
                  <c:v>7.4537591E7</c:v>
                </c:pt>
                <c:pt idx="307">
                  <c:v>7.4664743E7</c:v>
                </c:pt>
                <c:pt idx="308">
                  <c:v>7.466481E7</c:v>
                </c:pt>
                <c:pt idx="309">
                  <c:v>7.4670458E7</c:v>
                </c:pt>
                <c:pt idx="310">
                  <c:v>7.4706298E7</c:v>
                </c:pt>
                <c:pt idx="311">
                  <c:v>7.556333E7</c:v>
                </c:pt>
                <c:pt idx="312">
                  <c:v>7.5563746E7</c:v>
                </c:pt>
                <c:pt idx="313">
                  <c:v>7.5634014E7</c:v>
                </c:pt>
                <c:pt idx="314">
                  <c:v>7.6528976E7</c:v>
                </c:pt>
                <c:pt idx="315">
                  <c:v>7.722544E7</c:v>
                </c:pt>
                <c:pt idx="316">
                  <c:v>7.7327018E7</c:v>
                </c:pt>
                <c:pt idx="317">
                  <c:v>7.7328895E7</c:v>
                </c:pt>
                <c:pt idx="318">
                  <c:v>7.732899E7</c:v>
                </c:pt>
                <c:pt idx="319">
                  <c:v>7.733423E7</c:v>
                </c:pt>
                <c:pt idx="320">
                  <c:v>7.7401545E7</c:v>
                </c:pt>
                <c:pt idx="321">
                  <c:v>7.7769834E7</c:v>
                </c:pt>
                <c:pt idx="322">
                  <c:v>7.7775917E7</c:v>
                </c:pt>
                <c:pt idx="323">
                  <c:v>8.0718946E7</c:v>
                </c:pt>
                <c:pt idx="324">
                  <c:v>8.1060197E7</c:v>
                </c:pt>
                <c:pt idx="325">
                  <c:v>8.1194382E7</c:v>
                </c:pt>
                <c:pt idx="326">
                  <c:v>8.1211496E7</c:v>
                </c:pt>
                <c:pt idx="327">
                  <c:v>8.1211548E7</c:v>
                </c:pt>
                <c:pt idx="328">
                  <c:v>8.1219187E7</c:v>
                </c:pt>
                <c:pt idx="329">
                  <c:v>8.1232275E7</c:v>
                </c:pt>
                <c:pt idx="330">
                  <c:v>8.1232564E7</c:v>
                </c:pt>
                <c:pt idx="331">
                  <c:v>8.1241098E7</c:v>
                </c:pt>
                <c:pt idx="332">
                  <c:v>8.12411E7</c:v>
                </c:pt>
                <c:pt idx="333">
                  <c:v>8.1242102E7</c:v>
                </c:pt>
                <c:pt idx="334">
                  <c:v>8.1242151E7</c:v>
                </c:pt>
                <c:pt idx="335">
                  <c:v>8.127912E7</c:v>
                </c:pt>
                <c:pt idx="336">
                  <c:v>8.1295902E7</c:v>
                </c:pt>
                <c:pt idx="337">
                  <c:v>8.1301571E7</c:v>
                </c:pt>
                <c:pt idx="338">
                  <c:v>8.1819768E7</c:v>
                </c:pt>
                <c:pt idx="339">
                  <c:v>8.1971403E7</c:v>
                </c:pt>
                <c:pt idx="340">
                  <c:v>8.398296E7</c:v>
                </c:pt>
                <c:pt idx="341">
                  <c:v>8.3983071E7</c:v>
                </c:pt>
                <c:pt idx="342">
                  <c:v>8.3999033E7</c:v>
                </c:pt>
                <c:pt idx="343">
                  <c:v>8.4012104E7</c:v>
                </c:pt>
                <c:pt idx="344">
                  <c:v>8.4027977E7</c:v>
                </c:pt>
                <c:pt idx="345">
                  <c:v>8.4115393E7</c:v>
                </c:pt>
                <c:pt idx="346">
                  <c:v>8.4203612E7</c:v>
                </c:pt>
                <c:pt idx="347">
                  <c:v>8.4203939E7</c:v>
                </c:pt>
                <c:pt idx="348">
                  <c:v>8.4209738E7</c:v>
                </c:pt>
                <c:pt idx="349">
                  <c:v>8.4209816E7</c:v>
                </c:pt>
                <c:pt idx="350">
                  <c:v>8.4209864E7</c:v>
                </c:pt>
                <c:pt idx="351">
                  <c:v>8.4212571E7</c:v>
                </c:pt>
                <c:pt idx="352">
                  <c:v>8.4213114E7</c:v>
                </c:pt>
                <c:pt idx="353">
                  <c:v>8.421539E7</c:v>
                </c:pt>
                <c:pt idx="354">
                  <c:v>8.4227713E7</c:v>
                </c:pt>
                <c:pt idx="355">
                  <c:v>8.422958E7</c:v>
                </c:pt>
                <c:pt idx="356">
                  <c:v>8.4229892E7</c:v>
                </c:pt>
                <c:pt idx="357">
                  <c:v>8.4256103E7</c:v>
                </c:pt>
                <c:pt idx="358">
                  <c:v>8.4270476E7</c:v>
                </c:pt>
                <c:pt idx="359">
                  <c:v>8.4351893E7</c:v>
                </c:pt>
                <c:pt idx="360">
                  <c:v>8.4351952E7</c:v>
                </c:pt>
                <c:pt idx="361">
                  <c:v>8.435804E7</c:v>
                </c:pt>
                <c:pt idx="362">
                  <c:v>8.44762E7</c:v>
                </c:pt>
                <c:pt idx="363">
                  <c:v>8.4485677E7</c:v>
                </c:pt>
                <c:pt idx="364">
                  <c:v>8.4494275E7</c:v>
                </c:pt>
                <c:pt idx="365">
                  <c:v>8.4600595E7</c:v>
                </c:pt>
                <c:pt idx="366">
                  <c:v>8.4691044E7</c:v>
                </c:pt>
                <c:pt idx="367">
                  <c:v>8.469528E7</c:v>
                </c:pt>
                <c:pt idx="368">
                  <c:v>8.477869E7</c:v>
                </c:pt>
                <c:pt idx="369">
                  <c:v>8.4778694E7</c:v>
                </c:pt>
                <c:pt idx="370">
                  <c:v>8.4778697E7</c:v>
                </c:pt>
                <c:pt idx="371">
                  <c:v>8.4883102E7</c:v>
                </c:pt>
                <c:pt idx="372">
                  <c:v>8.4906098E7</c:v>
                </c:pt>
                <c:pt idx="373">
                  <c:v>8.490682E7</c:v>
                </c:pt>
                <c:pt idx="374">
                  <c:v>8.4922859E7</c:v>
                </c:pt>
                <c:pt idx="375">
                  <c:v>8.5141661E7</c:v>
                </c:pt>
                <c:pt idx="376">
                  <c:v>8.5145977E7</c:v>
                </c:pt>
                <c:pt idx="377">
                  <c:v>8.5667528E7</c:v>
                </c:pt>
                <c:pt idx="378">
                  <c:v>8.7445839E7</c:v>
                </c:pt>
                <c:pt idx="379">
                  <c:v>8.7446053E7</c:v>
                </c:pt>
                <c:pt idx="380">
                  <c:v>8.7678441E7</c:v>
                </c:pt>
                <c:pt idx="381">
                  <c:v>8.7902684E7</c:v>
                </c:pt>
                <c:pt idx="382">
                  <c:v>8.8620195E7</c:v>
                </c:pt>
                <c:pt idx="383">
                  <c:v>8.870633E7</c:v>
                </c:pt>
                <c:pt idx="384">
                  <c:v>8.8767769E7</c:v>
                </c:pt>
                <c:pt idx="385">
                  <c:v>8.925391E7</c:v>
                </c:pt>
                <c:pt idx="386">
                  <c:v>8.9256695E7</c:v>
                </c:pt>
                <c:pt idx="387">
                  <c:v>8.9350038E7</c:v>
                </c:pt>
                <c:pt idx="388">
                  <c:v>8.9760652E7</c:v>
                </c:pt>
                <c:pt idx="389">
                  <c:v>8.9789898E7</c:v>
                </c:pt>
                <c:pt idx="390">
                  <c:v>8.9805261E7</c:v>
                </c:pt>
                <c:pt idx="391">
                  <c:v>8.9806347E7</c:v>
                </c:pt>
                <c:pt idx="392">
                  <c:v>8.9836323E7</c:v>
                </c:pt>
                <c:pt idx="393">
                  <c:v>8.9866043E7</c:v>
                </c:pt>
                <c:pt idx="394">
                  <c:v>8.9924861E7</c:v>
                </c:pt>
                <c:pt idx="395">
                  <c:v>9.0102835E7</c:v>
                </c:pt>
                <c:pt idx="396">
                  <c:v>9.0108832E7</c:v>
                </c:pt>
                <c:pt idx="397">
                  <c:v>9.0161753E7</c:v>
                </c:pt>
                <c:pt idx="398">
                  <c:v>9.0162186E7</c:v>
                </c:pt>
              </c:numCache>
            </c:numRef>
          </c:xVal>
          <c:yVal>
            <c:numRef>
              <c:f>'AML342'!$K$2:$K$39322</c:f>
              <c:numCache>
                <c:formatCode>0.00</c:formatCode>
                <c:ptCount val="39321"/>
                <c:pt idx="0">
                  <c:v>0.377358490566038</c:v>
                </c:pt>
                <c:pt idx="1">
                  <c:v>0.571428571428574</c:v>
                </c:pt>
                <c:pt idx="2">
                  <c:v>0.44578313253012</c:v>
                </c:pt>
                <c:pt idx="3">
                  <c:v>0.474285714285714</c:v>
                </c:pt>
                <c:pt idx="4">
                  <c:v>0.545454545454545</c:v>
                </c:pt>
                <c:pt idx="5">
                  <c:v>0.527027027027027</c:v>
                </c:pt>
                <c:pt idx="6">
                  <c:v>0.4</c:v>
                </c:pt>
                <c:pt idx="7">
                  <c:v>0.370370370370372</c:v>
                </c:pt>
                <c:pt idx="8">
                  <c:v>0.422222222222222</c:v>
                </c:pt>
                <c:pt idx="9">
                  <c:v>0.486486486486487</c:v>
                </c:pt>
                <c:pt idx="10">
                  <c:v>0.511278195488722</c:v>
                </c:pt>
                <c:pt idx="11">
                  <c:v>0.554347826086957</c:v>
                </c:pt>
                <c:pt idx="12">
                  <c:v>0.382352941176472</c:v>
                </c:pt>
                <c:pt idx="13">
                  <c:v>0.0540540540540541</c:v>
                </c:pt>
                <c:pt idx="14">
                  <c:v>0.173913043478261</c:v>
                </c:pt>
                <c:pt idx="15">
                  <c:v>0.67924528301887</c:v>
                </c:pt>
                <c:pt idx="16">
                  <c:v>0.372093023255814</c:v>
                </c:pt>
                <c:pt idx="17">
                  <c:v>0.636363636363638</c:v>
                </c:pt>
                <c:pt idx="18">
                  <c:v>0.677966101694915</c:v>
                </c:pt>
                <c:pt idx="19">
                  <c:v>0.615384615384617</c:v>
                </c:pt>
                <c:pt idx="20">
                  <c:v>0.452380952380954</c:v>
                </c:pt>
                <c:pt idx="21">
                  <c:v>0.462962962962964</c:v>
                </c:pt>
                <c:pt idx="22">
                  <c:v>0.5625</c:v>
                </c:pt>
                <c:pt idx="23">
                  <c:v>0.438596491228071</c:v>
                </c:pt>
                <c:pt idx="24">
                  <c:v>0.446153846153846</c:v>
                </c:pt>
                <c:pt idx="25">
                  <c:v>0.465116279069769</c:v>
                </c:pt>
                <c:pt idx="26">
                  <c:v>0.5</c:v>
                </c:pt>
                <c:pt idx="27">
                  <c:v>0.402877697841727</c:v>
                </c:pt>
                <c:pt idx="28">
                  <c:v>0.546875000000001</c:v>
                </c:pt>
                <c:pt idx="29">
                  <c:v>0.473684210526316</c:v>
                </c:pt>
                <c:pt idx="30">
                  <c:v>0.535211267605634</c:v>
                </c:pt>
                <c:pt idx="31">
                  <c:v>0.535211267605634</c:v>
                </c:pt>
                <c:pt idx="32">
                  <c:v>0.285714285714286</c:v>
                </c:pt>
                <c:pt idx="33">
                  <c:v>0.5</c:v>
                </c:pt>
                <c:pt idx="34">
                  <c:v>0.566037735849057</c:v>
                </c:pt>
                <c:pt idx="35">
                  <c:v>0.438356164383563</c:v>
                </c:pt>
                <c:pt idx="36">
                  <c:v>0.426229508196721</c:v>
                </c:pt>
                <c:pt idx="37">
                  <c:v>0.5625</c:v>
                </c:pt>
                <c:pt idx="38">
                  <c:v>0.428571428571429</c:v>
                </c:pt>
                <c:pt idx="39">
                  <c:v>0.464285714285714</c:v>
                </c:pt>
                <c:pt idx="40">
                  <c:v>0.487179487179488</c:v>
                </c:pt>
                <c:pt idx="41">
                  <c:v>0.416666666666667</c:v>
                </c:pt>
                <c:pt idx="42">
                  <c:v>0.489361702127661</c:v>
                </c:pt>
                <c:pt idx="43">
                  <c:v>0.444444444444444</c:v>
                </c:pt>
                <c:pt idx="44">
                  <c:v>0.512820512820514</c:v>
                </c:pt>
                <c:pt idx="45">
                  <c:v>0.421686746987953</c:v>
                </c:pt>
                <c:pt idx="46">
                  <c:v>0.545454545454545</c:v>
                </c:pt>
                <c:pt idx="47">
                  <c:v>0.526315789473684</c:v>
                </c:pt>
                <c:pt idx="48">
                  <c:v>0.372093023255814</c:v>
                </c:pt>
                <c:pt idx="49">
                  <c:v>0.530303030303031</c:v>
                </c:pt>
                <c:pt idx="50">
                  <c:v>0.333333333333333</c:v>
                </c:pt>
                <c:pt idx="51">
                  <c:v>0.410526315789475</c:v>
                </c:pt>
                <c:pt idx="52">
                  <c:v>0.519480519480519</c:v>
                </c:pt>
                <c:pt idx="53">
                  <c:v>0.518518518518519</c:v>
                </c:pt>
                <c:pt idx="54">
                  <c:v>0.384615384615385</c:v>
                </c:pt>
                <c:pt idx="55">
                  <c:v>0.5</c:v>
                </c:pt>
                <c:pt idx="56">
                  <c:v>0.397660818713451</c:v>
                </c:pt>
                <c:pt idx="57">
                  <c:v>0.518518518518519</c:v>
                </c:pt>
                <c:pt idx="58">
                  <c:v>0.433962264150945</c:v>
                </c:pt>
                <c:pt idx="59">
                  <c:v>0.38888888888889</c:v>
                </c:pt>
                <c:pt idx="60">
                  <c:v>0.555555555555556</c:v>
                </c:pt>
                <c:pt idx="61">
                  <c:v>0.432835820895522</c:v>
                </c:pt>
                <c:pt idx="62">
                  <c:v>0.514285714285714</c:v>
                </c:pt>
                <c:pt idx="63">
                  <c:v>0.414746543778802</c:v>
                </c:pt>
                <c:pt idx="64">
                  <c:v>0.544303797468354</c:v>
                </c:pt>
                <c:pt idx="65">
                  <c:v>0.45</c:v>
                </c:pt>
                <c:pt idx="66">
                  <c:v>0.513513513513514</c:v>
                </c:pt>
                <c:pt idx="67">
                  <c:v>0.516129032258067</c:v>
                </c:pt>
                <c:pt idx="68">
                  <c:v>0.533333333333333</c:v>
                </c:pt>
                <c:pt idx="69">
                  <c:v>0.522388059701491</c:v>
                </c:pt>
                <c:pt idx="70">
                  <c:v>0.430379746835444</c:v>
                </c:pt>
                <c:pt idx="71">
                  <c:v>0.448979591836735</c:v>
                </c:pt>
                <c:pt idx="72">
                  <c:v>0.506024096385543</c:v>
                </c:pt>
                <c:pt idx="73">
                  <c:v>0.459183673469388</c:v>
                </c:pt>
                <c:pt idx="74">
                  <c:v>0.482758620689655</c:v>
                </c:pt>
                <c:pt idx="75">
                  <c:v>0.497907949790795</c:v>
                </c:pt>
                <c:pt idx="76">
                  <c:v>0.53956834532374</c:v>
                </c:pt>
                <c:pt idx="77">
                  <c:v>0.481012658227849</c:v>
                </c:pt>
                <c:pt idx="78">
                  <c:v>0.476190476190476</c:v>
                </c:pt>
                <c:pt idx="79">
                  <c:v>0.493975903614459</c:v>
                </c:pt>
                <c:pt idx="80">
                  <c:v>0.53488372093023</c:v>
                </c:pt>
                <c:pt idx="81">
                  <c:v>0.505882352941176</c:v>
                </c:pt>
                <c:pt idx="82">
                  <c:v>0.446153846153846</c:v>
                </c:pt>
                <c:pt idx="83">
                  <c:v>0.450704225352113</c:v>
                </c:pt>
                <c:pt idx="84">
                  <c:v>0.518796992481203</c:v>
                </c:pt>
                <c:pt idx="85">
                  <c:v>0.545454545454545</c:v>
                </c:pt>
                <c:pt idx="86">
                  <c:v>0.478260869565218</c:v>
                </c:pt>
                <c:pt idx="87">
                  <c:v>0.473309608540925</c:v>
                </c:pt>
                <c:pt idx="88">
                  <c:v>0.454954954954955</c:v>
                </c:pt>
                <c:pt idx="89">
                  <c:v>0.375</c:v>
                </c:pt>
                <c:pt idx="90">
                  <c:v>0.481927710843374</c:v>
                </c:pt>
                <c:pt idx="91">
                  <c:v>0.375</c:v>
                </c:pt>
                <c:pt idx="92">
                  <c:v>0.533333333333333</c:v>
                </c:pt>
                <c:pt idx="93">
                  <c:v>0.433333333333333</c:v>
                </c:pt>
                <c:pt idx="94">
                  <c:v>0.412280701754386</c:v>
                </c:pt>
                <c:pt idx="95">
                  <c:v>0.481081081081081</c:v>
                </c:pt>
                <c:pt idx="96">
                  <c:v>0.6875</c:v>
                </c:pt>
                <c:pt idx="97">
                  <c:v>0.625000000000001</c:v>
                </c:pt>
                <c:pt idx="98">
                  <c:v>0.417322834645671</c:v>
                </c:pt>
                <c:pt idx="99">
                  <c:v>0.485294117647059</c:v>
                </c:pt>
                <c:pt idx="100">
                  <c:v>0.600000000000001</c:v>
                </c:pt>
                <c:pt idx="101">
                  <c:v>0.594059405940594</c:v>
                </c:pt>
                <c:pt idx="102">
                  <c:v>0.38888888888889</c:v>
                </c:pt>
                <c:pt idx="103">
                  <c:v>0.333333333333333</c:v>
                </c:pt>
                <c:pt idx="104">
                  <c:v>0.475609756097561</c:v>
                </c:pt>
                <c:pt idx="105">
                  <c:v>0.504672897196262</c:v>
                </c:pt>
                <c:pt idx="106">
                  <c:v>0.32</c:v>
                </c:pt>
                <c:pt idx="107">
                  <c:v>0.539325842696631</c:v>
                </c:pt>
                <c:pt idx="108">
                  <c:v>0.3625</c:v>
                </c:pt>
                <c:pt idx="109">
                  <c:v>0.346153846153846</c:v>
                </c:pt>
                <c:pt idx="110">
                  <c:v>0.402061855670103</c:v>
                </c:pt>
                <c:pt idx="111">
                  <c:v>0.41025641025641</c:v>
                </c:pt>
                <c:pt idx="112">
                  <c:v>0.506493506493508</c:v>
                </c:pt>
                <c:pt idx="113">
                  <c:v>0.472868217054265</c:v>
                </c:pt>
                <c:pt idx="114">
                  <c:v>0.559633027522936</c:v>
                </c:pt>
                <c:pt idx="115">
                  <c:v>0.586206896551724</c:v>
                </c:pt>
                <c:pt idx="116">
                  <c:v>0.526666666666666</c:v>
                </c:pt>
                <c:pt idx="117">
                  <c:v>0.338235294117647</c:v>
                </c:pt>
                <c:pt idx="118">
                  <c:v>0.538461538461538</c:v>
                </c:pt>
                <c:pt idx="119">
                  <c:v>0.45045045045045</c:v>
                </c:pt>
                <c:pt idx="120">
                  <c:v>0.517241379310345</c:v>
                </c:pt>
                <c:pt idx="121">
                  <c:v>0.421052631578947</c:v>
                </c:pt>
                <c:pt idx="122">
                  <c:v>0.594936708860758</c:v>
                </c:pt>
                <c:pt idx="123">
                  <c:v>0.457446808510638</c:v>
                </c:pt>
                <c:pt idx="124">
                  <c:v>0.397590361445783</c:v>
                </c:pt>
                <c:pt idx="125">
                  <c:v>0.421875</c:v>
                </c:pt>
                <c:pt idx="126">
                  <c:v>0.5</c:v>
                </c:pt>
                <c:pt idx="127">
                  <c:v>0.475728155339807</c:v>
                </c:pt>
                <c:pt idx="128">
                  <c:v>0.416666666666667</c:v>
                </c:pt>
                <c:pt idx="129">
                  <c:v>0.440789473684211</c:v>
                </c:pt>
                <c:pt idx="130">
                  <c:v>0.415584415584417</c:v>
                </c:pt>
                <c:pt idx="131">
                  <c:v>0.515151515151515</c:v>
                </c:pt>
                <c:pt idx="132">
                  <c:v>0.519230769230767</c:v>
                </c:pt>
                <c:pt idx="133">
                  <c:v>0.447619047619048</c:v>
                </c:pt>
                <c:pt idx="134">
                  <c:v>0.578947368421053</c:v>
                </c:pt>
                <c:pt idx="135">
                  <c:v>0.451612903225808</c:v>
                </c:pt>
                <c:pt idx="136">
                  <c:v>0.372093023255814</c:v>
                </c:pt>
                <c:pt idx="137">
                  <c:v>0.502262443438914</c:v>
                </c:pt>
                <c:pt idx="138">
                  <c:v>0.432989690721651</c:v>
                </c:pt>
                <c:pt idx="139">
                  <c:v>0.457831325301205</c:v>
                </c:pt>
                <c:pt idx="140">
                  <c:v>0.384615384615385</c:v>
                </c:pt>
                <c:pt idx="141">
                  <c:v>0.441860465116279</c:v>
                </c:pt>
                <c:pt idx="142">
                  <c:v>0.552083333333334</c:v>
                </c:pt>
                <c:pt idx="143">
                  <c:v>0.581081081081081</c:v>
                </c:pt>
                <c:pt idx="144">
                  <c:v>0.5</c:v>
                </c:pt>
                <c:pt idx="145">
                  <c:v>0.532467532467532</c:v>
                </c:pt>
                <c:pt idx="146">
                  <c:v>0.51190476190476</c:v>
                </c:pt>
                <c:pt idx="147">
                  <c:v>0.5</c:v>
                </c:pt>
                <c:pt idx="148">
                  <c:v>0.54</c:v>
                </c:pt>
                <c:pt idx="149">
                  <c:v>0.566037735849057</c:v>
                </c:pt>
                <c:pt idx="150">
                  <c:v>0.468085106382979</c:v>
                </c:pt>
                <c:pt idx="151">
                  <c:v>0.5</c:v>
                </c:pt>
                <c:pt idx="152">
                  <c:v>0.450704225352113</c:v>
                </c:pt>
                <c:pt idx="153">
                  <c:v>0.484848484848485</c:v>
                </c:pt>
                <c:pt idx="154">
                  <c:v>0.490909090909091</c:v>
                </c:pt>
                <c:pt idx="155">
                  <c:v>0.409090909090909</c:v>
                </c:pt>
                <c:pt idx="156">
                  <c:v>0.425925925925927</c:v>
                </c:pt>
                <c:pt idx="157">
                  <c:v>0.480812641083522</c:v>
                </c:pt>
                <c:pt idx="158">
                  <c:v>0.571428571428574</c:v>
                </c:pt>
                <c:pt idx="159">
                  <c:v>0.541666666666667</c:v>
                </c:pt>
                <c:pt idx="160">
                  <c:v>0.451219512195122</c:v>
                </c:pt>
                <c:pt idx="161">
                  <c:v>0.460317460317462</c:v>
                </c:pt>
                <c:pt idx="162">
                  <c:v>0.566666666666667</c:v>
                </c:pt>
                <c:pt idx="163">
                  <c:v>0.481481481481482</c:v>
                </c:pt>
                <c:pt idx="164">
                  <c:v>0.496042216358839</c:v>
                </c:pt>
                <c:pt idx="165">
                  <c:v>0.582089552238807</c:v>
                </c:pt>
                <c:pt idx="166">
                  <c:v>0.418918918918919</c:v>
                </c:pt>
                <c:pt idx="167">
                  <c:v>0.487012987012988</c:v>
                </c:pt>
                <c:pt idx="168">
                  <c:v>0.600000000000001</c:v>
                </c:pt>
                <c:pt idx="169">
                  <c:v>0.521428571428573</c:v>
                </c:pt>
                <c:pt idx="170">
                  <c:v>0.442307692307693</c:v>
                </c:pt>
                <c:pt idx="171">
                  <c:v>0.41025641025641</c:v>
                </c:pt>
                <c:pt idx="172">
                  <c:v>0.2</c:v>
                </c:pt>
                <c:pt idx="173">
                  <c:v>0.377777777777778</c:v>
                </c:pt>
                <c:pt idx="174">
                  <c:v>0.448598130841121</c:v>
                </c:pt>
                <c:pt idx="175">
                  <c:v>0.505747126436783</c:v>
                </c:pt>
                <c:pt idx="176">
                  <c:v>0.516556291390728</c:v>
                </c:pt>
                <c:pt idx="177">
                  <c:v>0.316666666666667</c:v>
                </c:pt>
                <c:pt idx="178">
                  <c:v>0.442622950819672</c:v>
                </c:pt>
                <c:pt idx="179">
                  <c:v>0.405405405405405</c:v>
                </c:pt>
                <c:pt idx="180">
                  <c:v>0.385714285714287</c:v>
                </c:pt>
                <c:pt idx="181">
                  <c:v>0.482142857142858</c:v>
                </c:pt>
                <c:pt idx="182">
                  <c:v>0.13953488372093</c:v>
                </c:pt>
                <c:pt idx="183">
                  <c:v>0.454545454545454</c:v>
                </c:pt>
                <c:pt idx="184">
                  <c:v>0.443478260869566</c:v>
                </c:pt>
                <c:pt idx="185">
                  <c:v>0.475</c:v>
                </c:pt>
                <c:pt idx="186">
                  <c:v>0.522388059701491</c:v>
                </c:pt>
                <c:pt idx="187">
                  <c:v>0.54954954954955</c:v>
                </c:pt>
                <c:pt idx="188">
                  <c:v>0.590909090909091</c:v>
                </c:pt>
                <c:pt idx="189">
                  <c:v>0.530612244897957</c:v>
                </c:pt>
                <c:pt idx="190">
                  <c:v>0.459459459459459</c:v>
                </c:pt>
                <c:pt idx="191">
                  <c:v>0.516129032258067</c:v>
                </c:pt>
                <c:pt idx="192">
                  <c:v>0.48888888888889</c:v>
                </c:pt>
                <c:pt idx="193">
                  <c:v>0.304347826086957</c:v>
                </c:pt>
                <c:pt idx="194">
                  <c:v>0.435897435897436</c:v>
                </c:pt>
                <c:pt idx="195">
                  <c:v>0.459459459459459</c:v>
                </c:pt>
                <c:pt idx="196">
                  <c:v>0.526881720430109</c:v>
                </c:pt>
                <c:pt idx="197">
                  <c:v>0.470588235294118</c:v>
                </c:pt>
                <c:pt idx="198">
                  <c:v>0.445859872611465</c:v>
                </c:pt>
                <c:pt idx="199">
                  <c:v>0.511811023622047</c:v>
                </c:pt>
                <c:pt idx="200">
                  <c:v>0.517857142857143</c:v>
                </c:pt>
                <c:pt idx="201">
                  <c:v>0.521739130434784</c:v>
                </c:pt>
                <c:pt idx="202">
                  <c:v>0.577777777777779</c:v>
                </c:pt>
                <c:pt idx="203">
                  <c:v>0.535714285714286</c:v>
                </c:pt>
                <c:pt idx="204">
                  <c:v>0.528301886792451</c:v>
                </c:pt>
                <c:pt idx="205">
                  <c:v>0.403846153846154</c:v>
                </c:pt>
                <c:pt idx="206">
                  <c:v>0.487179487179488</c:v>
                </c:pt>
                <c:pt idx="207">
                  <c:v>0.484375</c:v>
                </c:pt>
                <c:pt idx="208">
                  <c:v>0.629629629629632</c:v>
                </c:pt>
                <c:pt idx="209">
                  <c:v>0.453333333333333</c:v>
                </c:pt>
                <c:pt idx="210">
                  <c:v>0.506329113924051</c:v>
                </c:pt>
                <c:pt idx="211">
                  <c:v>0.495652173913045</c:v>
                </c:pt>
                <c:pt idx="212">
                  <c:v>0.408450704225352</c:v>
                </c:pt>
                <c:pt idx="213">
                  <c:v>0.390243902439024</c:v>
                </c:pt>
                <c:pt idx="214">
                  <c:v>0.458333333333333</c:v>
                </c:pt>
                <c:pt idx="215">
                  <c:v>0.396226415094341</c:v>
                </c:pt>
                <c:pt idx="216">
                  <c:v>0.527272727272727</c:v>
                </c:pt>
                <c:pt idx="217">
                  <c:v>0.518518518518519</c:v>
                </c:pt>
                <c:pt idx="218">
                  <c:v>0.393939393939394</c:v>
                </c:pt>
                <c:pt idx="219">
                  <c:v>0.387096774193549</c:v>
                </c:pt>
                <c:pt idx="220">
                  <c:v>0.56818181818182</c:v>
                </c:pt>
                <c:pt idx="221">
                  <c:v>0.578947368421053</c:v>
                </c:pt>
                <c:pt idx="222">
                  <c:v>0.533333333333333</c:v>
                </c:pt>
                <c:pt idx="223">
                  <c:v>0.411764705882353</c:v>
                </c:pt>
                <c:pt idx="224">
                  <c:v>0.485714285714287</c:v>
                </c:pt>
                <c:pt idx="225">
                  <c:v>0.491803278688525</c:v>
                </c:pt>
                <c:pt idx="226">
                  <c:v>0.486577181208055</c:v>
                </c:pt>
                <c:pt idx="227">
                  <c:v>0.548387096774195</c:v>
                </c:pt>
                <c:pt idx="228">
                  <c:v>0.517543859649124</c:v>
                </c:pt>
                <c:pt idx="229">
                  <c:v>0.530769230769231</c:v>
                </c:pt>
                <c:pt idx="230">
                  <c:v>0.564102564102563</c:v>
                </c:pt>
                <c:pt idx="231">
                  <c:v>0.418918918918919</c:v>
                </c:pt>
                <c:pt idx="232">
                  <c:v>0.5</c:v>
                </c:pt>
                <c:pt idx="233">
                  <c:v>0.527131782945736</c:v>
                </c:pt>
                <c:pt idx="234">
                  <c:v>0.461538461538462</c:v>
                </c:pt>
                <c:pt idx="235">
                  <c:v>0.421052631578947</c:v>
                </c:pt>
                <c:pt idx="236">
                  <c:v>0.451219512195122</c:v>
                </c:pt>
                <c:pt idx="237">
                  <c:v>0.53488372093023</c:v>
                </c:pt>
                <c:pt idx="238">
                  <c:v>0.582089552238807</c:v>
                </c:pt>
                <c:pt idx="239">
                  <c:v>0.607142857142858</c:v>
                </c:pt>
                <c:pt idx="240">
                  <c:v>0.600000000000001</c:v>
                </c:pt>
                <c:pt idx="241">
                  <c:v>0.4375</c:v>
                </c:pt>
                <c:pt idx="242">
                  <c:v>0.5</c:v>
                </c:pt>
                <c:pt idx="243">
                  <c:v>0.4</c:v>
                </c:pt>
                <c:pt idx="244">
                  <c:v>0.522388059701491</c:v>
                </c:pt>
                <c:pt idx="245">
                  <c:v>0.452307692307692</c:v>
                </c:pt>
                <c:pt idx="246">
                  <c:v>0.507692307692308</c:v>
                </c:pt>
                <c:pt idx="247">
                  <c:v>0.432835820895522</c:v>
                </c:pt>
                <c:pt idx="248">
                  <c:v>0.440860215053764</c:v>
                </c:pt>
                <c:pt idx="249">
                  <c:v>0.600000000000001</c:v>
                </c:pt>
                <c:pt idx="250">
                  <c:v>0.452991452991453</c:v>
                </c:pt>
                <c:pt idx="251">
                  <c:v>0.463768115942029</c:v>
                </c:pt>
                <c:pt idx="252">
                  <c:v>0.346153846153846</c:v>
                </c:pt>
                <c:pt idx="253">
                  <c:v>0.55</c:v>
                </c:pt>
                <c:pt idx="254">
                  <c:v>0.45</c:v>
                </c:pt>
                <c:pt idx="255">
                  <c:v>0.387096774193549</c:v>
                </c:pt>
                <c:pt idx="256">
                  <c:v>0.4</c:v>
                </c:pt>
                <c:pt idx="257">
                  <c:v>0.515527950310559</c:v>
                </c:pt>
                <c:pt idx="258">
                  <c:v>0.485436893203885</c:v>
                </c:pt>
                <c:pt idx="259">
                  <c:v>0.461538461538462</c:v>
                </c:pt>
                <c:pt idx="260">
                  <c:v>0.492957746478873</c:v>
                </c:pt>
                <c:pt idx="261">
                  <c:v>0.411764705882353</c:v>
                </c:pt>
                <c:pt idx="262">
                  <c:v>0.464968152866242</c:v>
                </c:pt>
                <c:pt idx="263">
                  <c:v>0.5</c:v>
                </c:pt>
                <c:pt idx="264">
                  <c:v>0.44578313253012</c:v>
                </c:pt>
                <c:pt idx="265">
                  <c:v>0.357142857142857</c:v>
                </c:pt>
                <c:pt idx="266">
                  <c:v>0.4875</c:v>
                </c:pt>
                <c:pt idx="267">
                  <c:v>0.428571428571429</c:v>
                </c:pt>
                <c:pt idx="268">
                  <c:v>0.489655172413793</c:v>
                </c:pt>
                <c:pt idx="269">
                  <c:v>0.4</c:v>
                </c:pt>
                <c:pt idx="270">
                  <c:v>0.544117647058824</c:v>
                </c:pt>
                <c:pt idx="271">
                  <c:v>0.393258426966292</c:v>
                </c:pt>
                <c:pt idx="272">
                  <c:v>0.487804878048781</c:v>
                </c:pt>
                <c:pt idx="273">
                  <c:v>0.482352941176472</c:v>
                </c:pt>
                <c:pt idx="274">
                  <c:v>0.426966292134833</c:v>
                </c:pt>
                <c:pt idx="275">
                  <c:v>0.515625000000001</c:v>
                </c:pt>
                <c:pt idx="276">
                  <c:v>0.480769230769231</c:v>
                </c:pt>
                <c:pt idx="277">
                  <c:v>0.505376344086019</c:v>
                </c:pt>
                <c:pt idx="278">
                  <c:v>0.483870967741937</c:v>
                </c:pt>
                <c:pt idx="279">
                  <c:v>0.457446808510638</c:v>
                </c:pt>
                <c:pt idx="280">
                  <c:v>0.5</c:v>
                </c:pt>
                <c:pt idx="281">
                  <c:v>0.15625</c:v>
                </c:pt>
                <c:pt idx="282">
                  <c:v>0.428571428571429</c:v>
                </c:pt>
                <c:pt idx="283">
                  <c:v>0.457627118644068</c:v>
                </c:pt>
                <c:pt idx="284">
                  <c:v>0.5</c:v>
                </c:pt>
                <c:pt idx="285">
                  <c:v>0.462765957446808</c:v>
                </c:pt>
                <c:pt idx="286">
                  <c:v>0.448979591836735</c:v>
                </c:pt>
                <c:pt idx="287">
                  <c:v>0.246575342465753</c:v>
                </c:pt>
                <c:pt idx="288">
                  <c:v>0.552631578947368</c:v>
                </c:pt>
                <c:pt idx="289">
                  <c:v>0.5</c:v>
                </c:pt>
                <c:pt idx="290">
                  <c:v>0.462184873949581</c:v>
                </c:pt>
                <c:pt idx="291">
                  <c:v>0.361702127659575</c:v>
                </c:pt>
                <c:pt idx="292">
                  <c:v>0.315789473684212</c:v>
                </c:pt>
                <c:pt idx="293">
                  <c:v>0.447761194029851</c:v>
                </c:pt>
                <c:pt idx="294">
                  <c:v>0.383838383838384</c:v>
                </c:pt>
                <c:pt idx="295">
                  <c:v>0.420289855072464</c:v>
                </c:pt>
                <c:pt idx="296">
                  <c:v>0.510638297872339</c:v>
                </c:pt>
                <c:pt idx="297">
                  <c:v>0.575000000000001</c:v>
                </c:pt>
                <c:pt idx="298">
                  <c:v>0.600000000000001</c:v>
                </c:pt>
                <c:pt idx="299">
                  <c:v>0.567567567567566</c:v>
                </c:pt>
                <c:pt idx="300">
                  <c:v>0.415384615384617</c:v>
                </c:pt>
                <c:pt idx="301">
                  <c:v>0.476190476190476</c:v>
                </c:pt>
                <c:pt idx="302">
                  <c:v>0.409836065573771</c:v>
                </c:pt>
                <c:pt idx="303">
                  <c:v>0.548387096774195</c:v>
                </c:pt>
                <c:pt idx="304">
                  <c:v>0.513618677042803</c:v>
                </c:pt>
                <c:pt idx="305">
                  <c:v>0.600000000000001</c:v>
                </c:pt>
                <c:pt idx="306">
                  <c:v>0.49</c:v>
                </c:pt>
                <c:pt idx="307">
                  <c:v>0.446153846153846</c:v>
                </c:pt>
                <c:pt idx="308">
                  <c:v>0.375</c:v>
                </c:pt>
                <c:pt idx="309">
                  <c:v>0.25</c:v>
                </c:pt>
                <c:pt idx="310">
                  <c:v>0.441860465116279</c:v>
                </c:pt>
                <c:pt idx="311">
                  <c:v>0.464912280701755</c:v>
                </c:pt>
                <c:pt idx="312">
                  <c:v>0.502590673575131</c:v>
                </c:pt>
                <c:pt idx="313">
                  <c:v>0.396551724137931</c:v>
                </c:pt>
                <c:pt idx="314">
                  <c:v>0.450381679389314</c:v>
                </c:pt>
                <c:pt idx="315">
                  <c:v>0.608695652173917</c:v>
                </c:pt>
                <c:pt idx="316">
                  <c:v>0.448979591836735</c:v>
                </c:pt>
                <c:pt idx="317">
                  <c:v>0.65909090909091</c:v>
                </c:pt>
                <c:pt idx="318">
                  <c:v>0.524590163934426</c:v>
                </c:pt>
                <c:pt idx="319">
                  <c:v>0.4</c:v>
                </c:pt>
                <c:pt idx="320">
                  <c:v>0.558823529411763</c:v>
                </c:pt>
                <c:pt idx="321">
                  <c:v>0.529411764705882</c:v>
                </c:pt>
                <c:pt idx="322">
                  <c:v>0.516129032258067</c:v>
                </c:pt>
                <c:pt idx="323">
                  <c:v>0.536423841059601</c:v>
                </c:pt>
                <c:pt idx="324">
                  <c:v>0.5125</c:v>
                </c:pt>
                <c:pt idx="325">
                  <c:v>0.590909090909091</c:v>
                </c:pt>
                <c:pt idx="326">
                  <c:v>0.555555555555556</c:v>
                </c:pt>
                <c:pt idx="327">
                  <c:v>0.521739130434784</c:v>
                </c:pt>
                <c:pt idx="328">
                  <c:v>0.574074074074077</c:v>
                </c:pt>
                <c:pt idx="329">
                  <c:v>0.469387755102042</c:v>
                </c:pt>
                <c:pt idx="330">
                  <c:v>0.507042253521128</c:v>
                </c:pt>
                <c:pt idx="331">
                  <c:v>0.420289855072464</c:v>
                </c:pt>
                <c:pt idx="332">
                  <c:v>0.414285714285714</c:v>
                </c:pt>
                <c:pt idx="333">
                  <c:v>0.476190476190476</c:v>
                </c:pt>
                <c:pt idx="334">
                  <c:v>0.352112676056338</c:v>
                </c:pt>
                <c:pt idx="335">
                  <c:v>0.517766497461928</c:v>
                </c:pt>
                <c:pt idx="336">
                  <c:v>0.491525423728814</c:v>
                </c:pt>
                <c:pt idx="337">
                  <c:v>0.522727272727273</c:v>
                </c:pt>
                <c:pt idx="338">
                  <c:v>0.620689655172415</c:v>
                </c:pt>
                <c:pt idx="339">
                  <c:v>0.447058823529412</c:v>
                </c:pt>
                <c:pt idx="340">
                  <c:v>0.46875</c:v>
                </c:pt>
                <c:pt idx="341">
                  <c:v>0.407894736842105</c:v>
                </c:pt>
                <c:pt idx="342">
                  <c:v>0.508771929824561</c:v>
                </c:pt>
                <c:pt idx="343">
                  <c:v>0.507575757575758</c:v>
                </c:pt>
                <c:pt idx="344">
                  <c:v>0.488372093023257</c:v>
                </c:pt>
                <c:pt idx="345">
                  <c:v>0.421052631578947</c:v>
                </c:pt>
                <c:pt idx="346">
                  <c:v>0.532258064516129</c:v>
                </c:pt>
                <c:pt idx="347">
                  <c:v>0.5375</c:v>
                </c:pt>
                <c:pt idx="348">
                  <c:v>0.5</c:v>
                </c:pt>
                <c:pt idx="349">
                  <c:v>0.435897435897436</c:v>
                </c:pt>
                <c:pt idx="350">
                  <c:v>0.459016393442623</c:v>
                </c:pt>
                <c:pt idx="351">
                  <c:v>0.418181818181818</c:v>
                </c:pt>
                <c:pt idx="352">
                  <c:v>0.41304347826087</c:v>
                </c:pt>
                <c:pt idx="353">
                  <c:v>0.511363636363636</c:v>
                </c:pt>
                <c:pt idx="354">
                  <c:v>0.475</c:v>
                </c:pt>
                <c:pt idx="355">
                  <c:v>0.425</c:v>
                </c:pt>
                <c:pt idx="356">
                  <c:v>0.508196721311475</c:v>
                </c:pt>
                <c:pt idx="357">
                  <c:v>0.519480519480519</c:v>
                </c:pt>
                <c:pt idx="358">
                  <c:v>0.418181818181818</c:v>
                </c:pt>
                <c:pt idx="359">
                  <c:v>0.346153846153846</c:v>
                </c:pt>
                <c:pt idx="360">
                  <c:v>0.382978723404257</c:v>
                </c:pt>
                <c:pt idx="361">
                  <c:v>0.525423728813559</c:v>
                </c:pt>
                <c:pt idx="362">
                  <c:v>0.475935828877005</c:v>
                </c:pt>
                <c:pt idx="363">
                  <c:v>0.402597402597403</c:v>
                </c:pt>
                <c:pt idx="364">
                  <c:v>0.437869822485207</c:v>
                </c:pt>
                <c:pt idx="365">
                  <c:v>0.5</c:v>
                </c:pt>
                <c:pt idx="366">
                  <c:v>0.411764705882353</c:v>
                </c:pt>
                <c:pt idx="367">
                  <c:v>0.432835820895522</c:v>
                </c:pt>
                <c:pt idx="368">
                  <c:v>0.275</c:v>
                </c:pt>
                <c:pt idx="369">
                  <c:v>0.25</c:v>
                </c:pt>
                <c:pt idx="370">
                  <c:v>0.21875</c:v>
                </c:pt>
                <c:pt idx="371">
                  <c:v>0.492307692307694</c:v>
                </c:pt>
                <c:pt idx="372">
                  <c:v>0.55</c:v>
                </c:pt>
                <c:pt idx="373">
                  <c:v>0.512820512820514</c:v>
                </c:pt>
                <c:pt idx="374">
                  <c:v>0.433333333333333</c:v>
                </c:pt>
                <c:pt idx="375">
                  <c:v>0.421568627450981</c:v>
                </c:pt>
                <c:pt idx="376">
                  <c:v>0.525</c:v>
                </c:pt>
                <c:pt idx="377">
                  <c:v>0.382716049382716</c:v>
                </c:pt>
                <c:pt idx="378">
                  <c:v>0.475806451612903</c:v>
                </c:pt>
                <c:pt idx="379">
                  <c:v>0.570000000000001</c:v>
                </c:pt>
                <c:pt idx="380">
                  <c:v>0.365384615384618</c:v>
                </c:pt>
                <c:pt idx="381">
                  <c:v>0.529411764705882</c:v>
                </c:pt>
                <c:pt idx="382">
                  <c:v>0.53125</c:v>
                </c:pt>
                <c:pt idx="383">
                  <c:v>0.241379310344828</c:v>
                </c:pt>
                <c:pt idx="384">
                  <c:v>0.533333333333333</c:v>
                </c:pt>
                <c:pt idx="385">
                  <c:v>0.555555555555556</c:v>
                </c:pt>
                <c:pt idx="386">
                  <c:v>0.483870967741937</c:v>
                </c:pt>
                <c:pt idx="387">
                  <c:v>0.44047619047619</c:v>
                </c:pt>
                <c:pt idx="388">
                  <c:v>0.521739130434784</c:v>
                </c:pt>
                <c:pt idx="389">
                  <c:v>0.510638297872339</c:v>
                </c:pt>
                <c:pt idx="390">
                  <c:v>0.339622641509435</c:v>
                </c:pt>
                <c:pt idx="391">
                  <c:v>0.450549450549451</c:v>
                </c:pt>
                <c:pt idx="392">
                  <c:v>0.482758620689655</c:v>
                </c:pt>
                <c:pt idx="393">
                  <c:v>0.483333333333333</c:v>
                </c:pt>
                <c:pt idx="394">
                  <c:v>0.540229885057472</c:v>
                </c:pt>
                <c:pt idx="395">
                  <c:v>0.431818181818183</c:v>
                </c:pt>
                <c:pt idx="396">
                  <c:v>0.434782608695653</c:v>
                </c:pt>
                <c:pt idx="397">
                  <c:v>0.443181818181818</c:v>
                </c:pt>
                <c:pt idx="398">
                  <c:v>0.265625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837976"/>
        <c:axId val="2098841080"/>
      </c:scatterChart>
      <c:valAx>
        <c:axId val="2098837976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841080"/>
        <c:crosses val="autoZero"/>
        <c:crossBetween val="midCat"/>
        <c:majorUnit val="2.0E7"/>
      </c:valAx>
      <c:valAx>
        <c:axId val="2098841080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83797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800" b="0" i="0" baseline="0" dirty="0" smtClean="0">
                <a:effectLst/>
              </a:rPr>
              <a:t>No LOH of chromosome 16 in S7</a:t>
            </a:r>
            <a:endParaRPr lang="en-US" b="0" dirty="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700886958095755"/>
          <c:y val="0.0943204158303742"/>
          <c:w val="0.797777152439522"/>
          <c:h val="0.800969378827643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'AML380'!$K$1</c:f>
              <c:strCache>
                <c:ptCount val="1"/>
                <c:pt idx="0">
                  <c:v>t ratio</c:v>
                </c:pt>
              </c:strCache>
            </c:strRef>
          </c:tx>
          <c:spPr>
            <a:ln w="28575">
              <a:noFill/>
            </a:ln>
            <a:effectLst/>
          </c:spPr>
          <c:marker>
            <c:symbol val="triangle"/>
            <c:size val="7"/>
            <c:spPr>
              <a:effectLst/>
            </c:spPr>
          </c:marker>
          <c:xVal>
            <c:numRef>
              <c:f>'AML380'!$B$2:$B$615</c:f>
              <c:numCache>
                <c:formatCode>General</c:formatCode>
                <c:ptCount val="614"/>
                <c:pt idx="0">
                  <c:v>310005.0</c:v>
                </c:pt>
                <c:pt idx="1">
                  <c:v>334580.0</c:v>
                </c:pt>
                <c:pt idx="2">
                  <c:v>334890.0</c:v>
                </c:pt>
                <c:pt idx="3">
                  <c:v>335373.0</c:v>
                </c:pt>
                <c:pt idx="4">
                  <c:v>336396.0</c:v>
                </c:pt>
                <c:pt idx="5">
                  <c:v>396264.0</c:v>
                </c:pt>
                <c:pt idx="6">
                  <c:v>419092.0</c:v>
                </c:pt>
                <c:pt idx="7">
                  <c:v>421912.0</c:v>
                </c:pt>
                <c:pt idx="8">
                  <c:v>426432.0</c:v>
                </c:pt>
                <c:pt idx="9">
                  <c:v>427479.0</c:v>
                </c:pt>
                <c:pt idx="10">
                  <c:v>449659.0</c:v>
                </c:pt>
                <c:pt idx="11">
                  <c:v>602403.0</c:v>
                </c:pt>
                <c:pt idx="12">
                  <c:v>624114.0</c:v>
                </c:pt>
                <c:pt idx="13">
                  <c:v>624149.0</c:v>
                </c:pt>
                <c:pt idx="14">
                  <c:v>633125.0</c:v>
                </c:pt>
                <c:pt idx="15">
                  <c:v>633353.0</c:v>
                </c:pt>
                <c:pt idx="16">
                  <c:v>633354.0</c:v>
                </c:pt>
                <c:pt idx="17">
                  <c:v>675985.0</c:v>
                </c:pt>
                <c:pt idx="18">
                  <c:v>705360.0</c:v>
                </c:pt>
                <c:pt idx="19">
                  <c:v>705844.0</c:v>
                </c:pt>
                <c:pt idx="20">
                  <c:v>709001.0</c:v>
                </c:pt>
                <c:pt idx="21">
                  <c:v>711326.0</c:v>
                </c:pt>
                <c:pt idx="22">
                  <c:v>711712.0</c:v>
                </c:pt>
                <c:pt idx="23">
                  <c:v>715990.0</c:v>
                </c:pt>
                <c:pt idx="24">
                  <c:v>717523.0</c:v>
                </c:pt>
                <c:pt idx="25">
                  <c:v>717544.0</c:v>
                </c:pt>
                <c:pt idx="26">
                  <c:v>720071.0</c:v>
                </c:pt>
                <c:pt idx="27">
                  <c:v>720152.0</c:v>
                </c:pt>
                <c:pt idx="28">
                  <c:v>720960.0</c:v>
                </c:pt>
                <c:pt idx="29">
                  <c:v>722331.0</c:v>
                </c:pt>
                <c:pt idx="30">
                  <c:v>723647.0</c:v>
                </c:pt>
                <c:pt idx="31">
                  <c:v>731771.0</c:v>
                </c:pt>
                <c:pt idx="32">
                  <c:v>731933.0</c:v>
                </c:pt>
                <c:pt idx="33">
                  <c:v>735921.0</c:v>
                </c:pt>
                <c:pt idx="34">
                  <c:v>772842.0</c:v>
                </c:pt>
                <c:pt idx="35">
                  <c:v>778024.0</c:v>
                </c:pt>
                <c:pt idx="36">
                  <c:v>780339.0</c:v>
                </c:pt>
                <c:pt idx="37">
                  <c:v>784147.0</c:v>
                </c:pt>
                <c:pt idx="38">
                  <c:v>789693.0</c:v>
                </c:pt>
                <c:pt idx="39">
                  <c:v>789761.0</c:v>
                </c:pt>
                <c:pt idx="40">
                  <c:v>814058.0</c:v>
                </c:pt>
                <c:pt idx="41">
                  <c:v>815593.0</c:v>
                </c:pt>
                <c:pt idx="42">
                  <c:v>816977.0</c:v>
                </c:pt>
                <c:pt idx="43">
                  <c:v>818559.0</c:v>
                </c:pt>
                <c:pt idx="44">
                  <c:v>818802.0</c:v>
                </c:pt>
                <c:pt idx="45">
                  <c:v>839646.0</c:v>
                </c:pt>
                <c:pt idx="46">
                  <c:v>1.004369E6</c:v>
                </c:pt>
                <c:pt idx="47">
                  <c:v>1.129872E6</c:v>
                </c:pt>
                <c:pt idx="48">
                  <c:v>1.250559E6</c:v>
                </c:pt>
                <c:pt idx="49">
                  <c:v>1.260481E6</c:v>
                </c:pt>
                <c:pt idx="50">
                  <c:v>1.261219E6</c:v>
                </c:pt>
                <c:pt idx="51">
                  <c:v>1.261222E6</c:v>
                </c:pt>
                <c:pt idx="52">
                  <c:v>1.261282E6</c:v>
                </c:pt>
                <c:pt idx="53">
                  <c:v>1.270349E6</c:v>
                </c:pt>
                <c:pt idx="54">
                  <c:v>1.27189E6</c:v>
                </c:pt>
                <c:pt idx="55">
                  <c:v>1.272038E6</c:v>
                </c:pt>
                <c:pt idx="56">
                  <c:v>1.272865E6</c:v>
                </c:pt>
                <c:pt idx="57">
                  <c:v>1.306355E6</c:v>
                </c:pt>
                <c:pt idx="58">
                  <c:v>1.30668E6</c:v>
                </c:pt>
                <c:pt idx="59">
                  <c:v>1.306981E6</c:v>
                </c:pt>
                <c:pt idx="60">
                  <c:v>1.498708E6</c:v>
                </c:pt>
                <c:pt idx="61">
                  <c:v>1.537601E6</c:v>
                </c:pt>
                <c:pt idx="62">
                  <c:v>1.537693E6</c:v>
                </c:pt>
                <c:pt idx="63">
                  <c:v>1.537839E6</c:v>
                </c:pt>
                <c:pt idx="64">
                  <c:v>1.538433E6</c:v>
                </c:pt>
                <c:pt idx="65">
                  <c:v>1.538464E6</c:v>
                </c:pt>
                <c:pt idx="66">
                  <c:v>1.544301E6</c:v>
                </c:pt>
                <c:pt idx="67">
                  <c:v>1.544302E6</c:v>
                </c:pt>
                <c:pt idx="68">
                  <c:v>1.555589E6</c:v>
                </c:pt>
                <c:pt idx="69">
                  <c:v>1.555591E6</c:v>
                </c:pt>
                <c:pt idx="70">
                  <c:v>1.559838E6</c:v>
                </c:pt>
                <c:pt idx="71">
                  <c:v>1.591962E6</c:v>
                </c:pt>
                <c:pt idx="72">
                  <c:v>1.605051E6</c:v>
                </c:pt>
                <c:pt idx="73">
                  <c:v>1.608082E6</c:v>
                </c:pt>
                <c:pt idx="74">
                  <c:v>1.614097E6</c:v>
                </c:pt>
                <c:pt idx="75">
                  <c:v>1.657284E6</c:v>
                </c:pt>
                <c:pt idx="76">
                  <c:v>1.822443E6</c:v>
                </c:pt>
                <c:pt idx="77">
                  <c:v>1.825855E6</c:v>
                </c:pt>
                <c:pt idx="78">
                  <c:v>1.83805E6</c:v>
                </c:pt>
                <c:pt idx="79">
                  <c:v>1.841033E6</c:v>
                </c:pt>
                <c:pt idx="80">
                  <c:v>1.85915E6</c:v>
                </c:pt>
                <c:pt idx="81">
                  <c:v>1.859153E6</c:v>
                </c:pt>
                <c:pt idx="82">
                  <c:v>1.859432E6</c:v>
                </c:pt>
                <c:pt idx="83">
                  <c:v>1.877175E6</c:v>
                </c:pt>
                <c:pt idx="84">
                  <c:v>1.877494E6</c:v>
                </c:pt>
                <c:pt idx="85">
                  <c:v>1.894912E6</c:v>
                </c:pt>
                <c:pt idx="86">
                  <c:v>1.894961E6</c:v>
                </c:pt>
                <c:pt idx="87">
                  <c:v>1.994749E6</c:v>
                </c:pt>
                <c:pt idx="88">
                  <c:v>2.013017E6</c:v>
                </c:pt>
                <c:pt idx="89">
                  <c:v>2.014591E6</c:v>
                </c:pt>
                <c:pt idx="90">
                  <c:v>2.025206E6</c:v>
                </c:pt>
                <c:pt idx="91">
                  <c:v>2.025604E6</c:v>
                </c:pt>
                <c:pt idx="92">
                  <c:v>2.025678E6</c:v>
                </c:pt>
                <c:pt idx="93">
                  <c:v>2.028402E6</c:v>
                </c:pt>
                <c:pt idx="94">
                  <c:v>2.030127E6</c:v>
                </c:pt>
                <c:pt idx="95">
                  <c:v>2.036048E6</c:v>
                </c:pt>
                <c:pt idx="96">
                  <c:v>2.04964E6</c:v>
                </c:pt>
                <c:pt idx="97">
                  <c:v>2.050192E6</c:v>
                </c:pt>
                <c:pt idx="98">
                  <c:v>2.105494E6</c:v>
                </c:pt>
                <c:pt idx="99">
                  <c:v>2.153379E6</c:v>
                </c:pt>
                <c:pt idx="100">
                  <c:v>2.160503E6</c:v>
                </c:pt>
                <c:pt idx="101">
                  <c:v>2.222286E6</c:v>
                </c:pt>
                <c:pt idx="102">
                  <c:v>2.260567E6</c:v>
                </c:pt>
                <c:pt idx="103">
                  <c:v>2.314288E6</c:v>
                </c:pt>
                <c:pt idx="104">
                  <c:v>2.373687E6</c:v>
                </c:pt>
                <c:pt idx="105">
                  <c:v>2.550293E6</c:v>
                </c:pt>
                <c:pt idx="106">
                  <c:v>2.581081E6</c:v>
                </c:pt>
                <c:pt idx="107">
                  <c:v>2.812939E6</c:v>
                </c:pt>
                <c:pt idx="108">
                  <c:v>2.821573E6</c:v>
                </c:pt>
                <c:pt idx="109">
                  <c:v>3.021116E6</c:v>
                </c:pt>
                <c:pt idx="110">
                  <c:v>3.065503E6</c:v>
                </c:pt>
                <c:pt idx="111">
                  <c:v>3.076393E6</c:v>
                </c:pt>
                <c:pt idx="112">
                  <c:v>3.117426E6</c:v>
                </c:pt>
                <c:pt idx="113">
                  <c:v>3.165425E6</c:v>
                </c:pt>
                <c:pt idx="114">
                  <c:v>3.18878E6</c:v>
                </c:pt>
                <c:pt idx="115">
                  <c:v>3.191356E6</c:v>
                </c:pt>
                <c:pt idx="116">
                  <c:v>3.254245E6</c:v>
                </c:pt>
                <c:pt idx="117">
                  <c:v>3.25447E6</c:v>
                </c:pt>
                <c:pt idx="118">
                  <c:v>3.282468E6</c:v>
                </c:pt>
                <c:pt idx="119">
                  <c:v>3.283587E6</c:v>
                </c:pt>
                <c:pt idx="120">
                  <c:v>3.293888E6</c:v>
                </c:pt>
                <c:pt idx="121">
                  <c:v>3.297073E6</c:v>
                </c:pt>
                <c:pt idx="122">
                  <c:v>3.297175E6</c:v>
                </c:pt>
                <c:pt idx="123">
                  <c:v>3.297181E6</c:v>
                </c:pt>
                <c:pt idx="124">
                  <c:v>3.299749E6</c:v>
                </c:pt>
                <c:pt idx="125">
                  <c:v>3.304654E6</c:v>
                </c:pt>
                <c:pt idx="126">
                  <c:v>3.304762E6</c:v>
                </c:pt>
                <c:pt idx="127">
                  <c:v>3.458555E6</c:v>
                </c:pt>
                <c:pt idx="128">
                  <c:v>3.533577E6</c:v>
                </c:pt>
                <c:pt idx="129">
                  <c:v>3.544586E6</c:v>
                </c:pt>
                <c:pt idx="130">
                  <c:v>3.61372E6</c:v>
                </c:pt>
                <c:pt idx="131">
                  <c:v>3.708193E6</c:v>
                </c:pt>
                <c:pt idx="132">
                  <c:v>3.721773E6</c:v>
                </c:pt>
                <c:pt idx="133">
                  <c:v>3.777697E6</c:v>
                </c:pt>
                <c:pt idx="134">
                  <c:v>4.015729E6</c:v>
                </c:pt>
                <c:pt idx="135">
                  <c:v>4.016508E6</c:v>
                </c:pt>
                <c:pt idx="136">
                  <c:v>4.016676E6</c:v>
                </c:pt>
                <c:pt idx="137">
                  <c:v>4.027605E6</c:v>
                </c:pt>
                <c:pt idx="138">
                  <c:v>4.242093E6</c:v>
                </c:pt>
                <c:pt idx="139">
                  <c:v>4.242187E6</c:v>
                </c:pt>
                <c:pt idx="140">
                  <c:v>4.245693E6</c:v>
                </c:pt>
                <c:pt idx="141">
                  <c:v>4.310468E6</c:v>
                </c:pt>
                <c:pt idx="142">
                  <c:v>4.408178E6</c:v>
                </c:pt>
                <c:pt idx="143">
                  <c:v>4.445327E6</c:v>
                </c:pt>
                <c:pt idx="144">
                  <c:v>4.747407E6</c:v>
                </c:pt>
                <c:pt idx="145">
                  <c:v>4.748033E6</c:v>
                </c:pt>
                <c:pt idx="146">
                  <c:v>4.749209E6</c:v>
                </c:pt>
                <c:pt idx="147">
                  <c:v>4.751013E6</c:v>
                </c:pt>
                <c:pt idx="148">
                  <c:v>4.751035E6</c:v>
                </c:pt>
                <c:pt idx="149">
                  <c:v>4.751045E6</c:v>
                </c:pt>
                <c:pt idx="150">
                  <c:v>4.780077E6</c:v>
                </c:pt>
                <c:pt idx="151">
                  <c:v>4.790273E6</c:v>
                </c:pt>
                <c:pt idx="152">
                  <c:v>4.790599E6</c:v>
                </c:pt>
                <c:pt idx="153">
                  <c:v>4.796417E6</c:v>
                </c:pt>
                <c:pt idx="154">
                  <c:v>4.812705E6</c:v>
                </c:pt>
                <c:pt idx="155">
                  <c:v>4.924932E6</c:v>
                </c:pt>
                <c:pt idx="156">
                  <c:v>4.933409E6</c:v>
                </c:pt>
                <c:pt idx="157">
                  <c:v>4.933939E6</c:v>
                </c:pt>
                <c:pt idx="158">
                  <c:v>4.934549E6</c:v>
                </c:pt>
                <c:pt idx="159">
                  <c:v>4.949065E6</c:v>
                </c:pt>
                <c:pt idx="160">
                  <c:v>4.94924E6</c:v>
                </c:pt>
                <c:pt idx="161">
                  <c:v>5.050897E6</c:v>
                </c:pt>
                <c:pt idx="162">
                  <c:v>5.075542E6</c:v>
                </c:pt>
                <c:pt idx="163">
                  <c:v>5.075633E6</c:v>
                </c:pt>
                <c:pt idx="164">
                  <c:v>5.132636E6</c:v>
                </c:pt>
                <c:pt idx="165">
                  <c:v>5.140561E6</c:v>
                </c:pt>
                <c:pt idx="166">
                  <c:v>5.145474E6</c:v>
                </c:pt>
                <c:pt idx="167">
                  <c:v>7.568247E6</c:v>
                </c:pt>
                <c:pt idx="168">
                  <c:v>8.889628E6</c:v>
                </c:pt>
                <c:pt idx="169">
                  <c:v>8.953081E6</c:v>
                </c:pt>
                <c:pt idx="170">
                  <c:v>9.916204E6</c:v>
                </c:pt>
                <c:pt idx="171">
                  <c:v>1.0524957E7</c:v>
                </c:pt>
                <c:pt idx="172">
                  <c:v>1.052523E7</c:v>
                </c:pt>
                <c:pt idx="173">
                  <c:v>1.0575824E7</c:v>
                </c:pt>
                <c:pt idx="174">
                  <c:v>1.078841E7</c:v>
                </c:pt>
                <c:pt idx="175">
                  <c:v>1.0861914E7</c:v>
                </c:pt>
                <c:pt idx="176">
                  <c:v>1.0862964E7</c:v>
                </c:pt>
                <c:pt idx="177">
                  <c:v>1.1056378E7</c:v>
                </c:pt>
                <c:pt idx="178">
                  <c:v>1.1374866E7</c:v>
                </c:pt>
                <c:pt idx="179">
                  <c:v>1.1773662E7</c:v>
                </c:pt>
                <c:pt idx="180">
                  <c:v>1.1969724E7</c:v>
                </c:pt>
                <c:pt idx="181">
                  <c:v>1.2059032E7</c:v>
                </c:pt>
                <c:pt idx="182">
                  <c:v>1.2061626E7</c:v>
                </c:pt>
                <c:pt idx="183">
                  <c:v>1.4029033E7</c:v>
                </c:pt>
                <c:pt idx="184">
                  <c:v>1.4041958E7</c:v>
                </c:pt>
                <c:pt idx="185">
                  <c:v>1.47424E7</c:v>
                </c:pt>
                <c:pt idx="186">
                  <c:v>1.5045766E7</c:v>
                </c:pt>
                <c:pt idx="187">
                  <c:v>1.5083499E7</c:v>
                </c:pt>
                <c:pt idx="188">
                  <c:v>1.512994E7</c:v>
                </c:pt>
                <c:pt idx="189">
                  <c:v>1.512997E7</c:v>
                </c:pt>
                <c:pt idx="190">
                  <c:v>1.5131962E7</c:v>
                </c:pt>
                <c:pt idx="191">
                  <c:v>1.5131974E7</c:v>
                </c:pt>
                <c:pt idx="192">
                  <c:v>1.5133889E7</c:v>
                </c:pt>
                <c:pt idx="193">
                  <c:v>1.5198598E7</c:v>
                </c:pt>
                <c:pt idx="194">
                  <c:v>1.5680642E7</c:v>
                </c:pt>
                <c:pt idx="195">
                  <c:v>1.5865472E7</c:v>
                </c:pt>
                <c:pt idx="196">
                  <c:v>1.6138322E7</c:v>
                </c:pt>
                <c:pt idx="197">
                  <c:v>1.6271409E7</c:v>
                </c:pt>
                <c:pt idx="198">
                  <c:v>1.6291971E7</c:v>
                </c:pt>
                <c:pt idx="199">
                  <c:v>1.6291983E7</c:v>
                </c:pt>
                <c:pt idx="200">
                  <c:v>1.6468294E7</c:v>
                </c:pt>
                <c:pt idx="201">
                  <c:v>1.912647E7</c:v>
                </c:pt>
                <c:pt idx="202">
                  <c:v>1.919513E7</c:v>
                </c:pt>
                <c:pt idx="203">
                  <c:v>1.9503598E7</c:v>
                </c:pt>
                <c:pt idx="204">
                  <c:v>1.9509333E7</c:v>
                </c:pt>
                <c:pt idx="205">
                  <c:v>1.954829E7</c:v>
                </c:pt>
                <c:pt idx="206">
                  <c:v>1.9883707E7</c:v>
                </c:pt>
                <c:pt idx="207">
                  <c:v>2.004333E7</c:v>
                </c:pt>
                <c:pt idx="208">
                  <c:v>2.0328685E7</c:v>
                </c:pt>
                <c:pt idx="209">
                  <c:v>2.0635418E7</c:v>
                </c:pt>
                <c:pt idx="210">
                  <c:v>2.0636814E7</c:v>
                </c:pt>
                <c:pt idx="211">
                  <c:v>2.0638576E7</c:v>
                </c:pt>
                <c:pt idx="212">
                  <c:v>2.0811681E7</c:v>
                </c:pt>
                <c:pt idx="213">
                  <c:v>2.0873767E7</c:v>
                </c:pt>
                <c:pt idx="214">
                  <c:v>2.100869E7</c:v>
                </c:pt>
                <c:pt idx="215">
                  <c:v>2.1078693E7</c:v>
                </c:pt>
                <c:pt idx="216">
                  <c:v>2.1185384E7</c:v>
                </c:pt>
                <c:pt idx="217">
                  <c:v>2.1190853E7</c:v>
                </c:pt>
                <c:pt idx="218">
                  <c:v>2.1217061E7</c:v>
                </c:pt>
                <c:pt idx="219">
                  <c:v>2.1222672E7</c:v>
                </c:pt>
                <c:pt idx="220">
                  <c:v>2.1830068E7</c:v>
                </c:pt>
                <c:pt idx="221">
                  <c:v>2.2144284E7</c:v>
                </c:pt>
                <c:pt idx="222">
                  <c:v>2.2144318E7</c:v>
                </c:pt>
                <c:pt idx="223">
                  <c:v>2.2161152E7</c:v>
                </c:pt>
                <c:pt idx="224">
                  <c:v>2.2237118E7</c:v>
                </c:pt>
                <c:pt idx="225">
                  <c:v>2.2237273E7</c:v>
                </c:pt>
                <c:pt idx="226">
                  <c:v>2.2262514E7</c:v>
                </c:pt>
                <c:pt idx="227">
                  <c:v>2.2278053E7</c:v>
                </c:pt>
                <c:pt idx="228">
                  <c:v>2.3080634E7</c:v>
                </c:pt>
                <c:pt idx="229">
                  <c:v>2.3085242E7</c:v>
                </c:pt>
                <c:pt idx="230">
                  <c:v>2.3098422E7</c:v>
                </c:pt>
                <c:pt idx="231">
                  <c:v>2.3200761E7</c:v>
                </c:pt>
                <c:pt idx="232">
                  <c:v>2.3200848E7</c:v>
                </c:pt>
                <c:pt idx="233">
                  <c:v>2.3226787E7</c:v>
                </c:pt>
                <c:pt idx="234">
                  <c:v>2.3360199E7</c:v>
                </c:pt>
                <c:pt idx="235">
                  <c:v>2.3847575E7</c:v>
                </c:pt>
                <c:pt idx="236">
                  <c:v>2.4570844E7</c:v>
                </c:pt>
                <c:pt idx="237">
                  <c:v>2.4583406E7</c:v>
                </c:pt>
                <c:pt idx="238">
                  <c:v>2.4788645E7</c:v>
                </c:pt>
                <c:pt idx="239">
                  <c:v>2.4801737E7</c:v>
                </c:pt>
                <c:pt idx="240">
                  <c:v>2.4802325E7</c:v>
                </c:pt>
                <c:pt idx="241">
                  <c:v>2.4835168E7</c:v>
                </c:pt>
                <c:pt idx="242">
                  <c:v>2.4888646E7</c:v>
                </c:pt>
                <c:pt idx="243">
                  <c:v>2.4918048E7</c:v>
                </c:pt>
                <c:pt idx="244">
                  <c:v>2.59447E7</c:v>
                </c:pt>
                <c:pt idx="245">
                  <c:v>2.6147454E7</c:v>
                </c:pt>
                <c:pt idx="246">
                  <c:v>2.7246617E7</c:v>
                </c:pt>
                <c:pt idx="247">
                  <c:v>2.7268779E7</c:v>
                </c:pt>
                <c:pt idx="248">
                  <c:v>2.7356203E7</c:v>
                </c:pt>
                <c:pt idx="249">
                  <c:v>2.73744E7</c:v>
                </c:pt>
                <c:pt idx="250">
                  <c:v>2.7585241E7</c:v>
                </c:pt>
                <c:pt idx="251">
                  <c:v>2.7974487E7</c:v>
                </c:pt>
                <c:pt idx="252">
                  <c:v>2.8109745E7</c:v>
                </c:pt>
                <c:pt idx="253">
                  <c:v>2.8112999E7</c:v>
                </c:pt>
                <c:pt idx="254">
                  <c:v>2.8354418E7</c:v>
                </c:pt>
                <c:pt idx="255">
                  <c:v>2.8502972E7</c:v>
                </c:pt>
                <c:pt idx="256">
                  <c:v>2.8549332E7</c:v>
                </c:pt>
                <c:pt idx="257">
                  <c:v>2.8602991E7</c:v>
                </c:pt>
                <c:pt idx="258">
                  <c:v>2.8603655E7</c:v>
                </c:pt>
                <c:pt idx="259">
                  <c:v>2.8617485E7</c:v>
                </c:pt>
                <c:pt idx="260">
                  <c:v>2.8846866E7</c:v>
                </c:pt>
                <c:pt idx="261">
                  <c:v>2.8883241E7</c:v>
                </c:pt>
                <c:pt idx="262">
                  <c:v>2.8898793E7</c:v>
                </c:pt>
                <c:pt idx="263">
                  <c:v>2.8996725E7</c:v>
                </c:pt>
                <c:pt idx="264">
                  <c:v>2.8997997E7</c:v>
                </c:pt>
                <c:pt idx="265">
                  <c:v>2.9115577E7</c:v>
                </c:pt>
                <c:pt idx="266">
                  <c:v>2.9755576E7</c:v>
                </c:pt>
                <c:pt idx="267">
                  <c:v>2.9811027E7</c:v>
                </c:pt>
                <c:pt idx="268">
                  <c:v>2.9811319E7</c:v>
                </c:pt>
                <c:pt idx="269">
                  <c:v>2.9814234E7</c:v>
                </c:pt>
                <c:pt idx="270">
                  <c:v>2.9856037E7</c:v>
                </c:pt>
                <c:pt idx="271">
                  <c:v>2.9874286E7</c:v>
                </c:pt>
                <c:pt idx="272">
                  <c:v>2.9994388E7</c:v>
                </c:pt>
                <c:pt idx="273">
                  <c:v>2.9994886E7</c:v>
                </c:pt>
                <c:pt idx="274">
                  <c:v>2.9994922E7</c:v>
                </c:pt>
                <c:pt idx="275">
                  <c:v>2.99982E7</c:v>
                </c:pt>
                <c:pt idx="276">
                  <c:v>3.0005466E7</c:v>
                </c:pt>
                <c:pt idx="277">
                  <c:v>3.0021402E7</c:v>
                </c:pt>
                <c:pt idx="278">
                  <c:v>3.0376486E7</c:v>
                </c:pt>
                <c:pt idx="279">
                  <c:v>3.039366E7</c:v>
                </c:pt>
                <c:pt idx="280">
                  <c:v>3.0408765E7</c:v>
                </c:pt>
                <c:pt idx="281">
                  <c:v>3.0408922E7</c:v>
                </c:pt>
                <c:pt idx="282">
                  <c:v>3.0409456E7</c:v>
                </c:pt>
                <c:pt idx="283">
                  <c:v>3.0518041E7</c:v>
                </c:pt>
                <c:pt idx="284">
                  <c:v>3.0518096E7</c:v>
                </c:pt>
                <c:pt idx="285">
                  <c:v>3.0536513E7</c:v>
                </c:pt>
                <c:pt idx="286">
                  <c:v>3.0536918E7</c:v>
                </c:pt>
                <c:pt idx="287">
                  <c:v>3.0596592E7</c:v>
                </c:pt>
                <c:pt idx="288">
                  <c:v>3.0748932E7</c:v>
                </c:pt>
                <c:pt idx="289">
                  <c:v>3.0999142E7</c:v>
                </c:pt>
                <c:pt idx="290">
                  <c:v>3.0999434E7</c:v>
                </c:pt>
                <c:pt idx="291">
                  <c:v>3.0999462E7</c:v>
                </c:pt>
                <c:pt idx="292">
                  <c:v>3.1088347E7</c:v>
                </c:pt>
                <c:pt idx="293">
                  <c:v>3.1091209E7</c:v>
                </c:pt>
                <c:pt idx="294">
                  <c:v>3.1092075E7</c:v>
                </c:pt>
                <c:pt idx="295">
                  <c:v>3.1095558E7</c:v>
                </c:pt>
                <c:pt idx="296">
                  <c:v>3.1102589E7</c:v>
                </c:pt>
                <c:pt idx="297">
                  <c:v>3.1339519E7</c:v>
                </c:pt>
                <c:pt idx="298">
                  <c:v>3.1476458E7</c:v>
                </c:pt>
                <c:pt idx="299">
                  <c:v>3.158053E7</c:v>
                </c:pt>
                <c:pt idx="300">
                  <c:v>3.1885186E7</c:v>
                </c:pt>
                <c:pt idx="301">
                  <c:v>3.2192665E7</c:v>
                </c:pt>
                <c:pt idx="302">
                  <c:v>4.6731413E7</c:v>
                </c:pt>
                <c:pt idx="303">
                  <c:v>4.6958309E7</c:v>
                </c:pt>
                <c:pt idx="304">
                  <c:v>4.8120697E7</c:v>
                </c:pt>
                <c:pt idx="305">
                  <c:v>4.8122582E7</c:v>
                </c:pt>
                <c:pt idx="306">
                  <c:v>4.8134784E7</c:v>
                </c:pt>
                <c:pt idx="307">
                  <c:v>4.8134856E7</c:v>
                </c:pt>
                <c:pt idx="308">
                  <c:v>4.8138259E7</c:v>
                </c:pt>
                <c:pt idx="309">
                  <c:v>4.8149467E7</c:v>
                </c:pt>
                <c:pt idx="310">
                  <c:v>4.8151198E7</c:v>
                </c:pt>
                <c:pt idx="311">
                  <c:v>4.8175235E7</c:v>
                </c:pt>
                <c:pt idx="312">
                  <c:v>4.8177876E7</c:v>
                </c:pt>
                <c:pt idx="313">
                  <c:v>4.8177934E7</c:v>
                </c:pt>
                <c:pt idx="314">
                  <c:v>4.818026E7</c:v>
                </c:pt>
                <c:pt idx="315">
                  <c:v>4.8201432E7</c:v>
                </c:pt>
                <c:pt idx="316">
                  <c:v>4.8204078E7</c:v>
                </c:pt>
                <c:pt idx="317">
                  <c:v>4.8227862E7</c:v>
                </c:pt>
                <c:pt idx="318">
                  <c:v>4.8242379E7</c:v>
                </c:pt>
                <c:pt idx="319">
                  <c:v>4.8248918E7</c:v>
                </c:pt>
                <c:pt idx="320">
                  <c:v>4.9671518E7</c:v>
                </c:pt>
                <c:pt idx="321">
                  <c:v>5.0368663E7</c:v>
                </c:pt>
                <c:pt idx="322">
                  <c:v>5.0711334E7</c:v>
                </c:pt>
                <c:pt idx="323">
                  <c:v>5.0745583E7</c:v>
                </c:pt>
                <c:pt idx="324">
                  <c:v>5.1172677E7</c:v>
                </c:pt>
                <c:pt idx="325">
                  <c:v>5.1173823E7</c:v>
                </c:pt>
                <c:pt idx="326">
                  <c:v>5.2497872E7</c:v>
                </c:pt>
                <c:pt idx="327">
                  <c:v>5.3289524E7</c:v>
                </c:pt>
                <c:pt idx="328">
                  <c:v>5.4319334E7</c:v>
                </c:pt>
                <c:pt idx="329">
                  <c:v>5.5523705E7</c:v>
                </c:pt>
                <c:pt idx="330">
                  <c:v>5.5525765E7</c:v>
                </c:pt>
                <c:pt idx="331">
                  <c:v>5.5527063E7</c:v>
                </c:pt>
                <c:pt idx="332">
                  <c:v>5.5601388E7</c:v>
                </c:pt>
                <c:pt idx="333">
                  <c:v>5.5806409E7</c:v>
                </c:pt>
                <c:pt idx="334">
                  <c:v>5.5853545E7</c:v>
                </c:pt>
                <c:pt idx="335">
                  <c:v>5.5855361E7</c:v>
                </c:pt>
                <c:pt idx="336">
                  <c:v>5.5866987E7</c:v>
                </c:pt>
                <c:pt idx="337">
                  <c:v>5.5867013E7</c:v>
                </c:pt>
                <c:pt idx="338">
                  <c:v>5.5880323E7</c:v>
                </c:pt>
                <c:pt idx="339">
                  <c:v>5.588048E7</c:v>
                </c:pt>
                <c:pt idx="340">
                  <c:v>5.5880534E7</c:v>
                </c:pt>
                <c:pt idx="341">
                  <c:v>5.5880681E7</c:v>
                </c:pt>
                <c:pt idx="342">
                  <c:v>5.5893483E7</c:v>
                </c:pt>
                <c:pt idx="343">
                  <c:v>5.6368689E7</c:v>
                </c:pt>
                <c:pt idx="344">
                  <c:v>5.6377748E7</c:v>
                </c:pt>
                <c:pt idx="345">
                  <c:v>5.6545175E7</c:v>
                </c:pt>
                <c:pt idx="346">
                  <c:v>5.686805E7</c:v>
                </c:pt>
                <c:pt idx="347">
                  <c:v>5.6977284E7</c:v>
                </c:pt>
                <c:pt idx="348">
                  <c:v>5.7004951E7</c:v>
                </c:pt>
                <c:pt idx="349">
                  <c:v>5.7007353E7</c:v>
                </c:pt>
                <c:pt idx="350">
                  <c:v>5.7016092E7</c:v>
                </c:pt>
                <c:pt idx="351">
                  <c:v>5.7017662E7</c:v>
                </c:pt>
                <c:pt idx="352">
                  <c:v>5.7059427E7</c:v>
                </c:pt>
                <c:pt idx="353">
                  <c:v>5.7060213E7</c:v>
                </c:pt>
                <c:pt idx="354">
                  <c:v>5.706034E7</c:v>
                </c:pt>
                <c:pt idx="355">
                  <c:v>5.7060353E7</c:v>
                </c:pt>
                <c:pt idx="356">
                  <c:v>5.7068107E7</c:v>
                </c:pt>
                <c:pt idx="357">
                  <c:v>5.7116514E7</c:v>
                </c:pt>
                <c:pt idx="358">
                  <c:v>5.7295959E7</c:v>
                </c:pt>
                <c:pt idx="359">
                  <c:v>5.7464236E7</c:v>
                </c:pt>
                <c:pt idx="360">
                  <c:v>5.7503213E7</c:v>
                </c:pt>
                <c:pt idx="361">
                  <c:v>5.7552088E7</c:v>
                </c:pt>
                <c:pt idx="362">
                  <c:v>5.7555076E7</c:v>
                </c:pt>
                <c:pt idx="363">
                  <c:v>5.7710156E7</c:v>
                </c:pt>
                <c:pt idx="364">
                  <c:v>5.7710229E7</c:v>
                </c:pt>
                <c:pt idx="365">
                  <c:v>5.7738886E7</c:v>
                </c:pt>
                <c:pt idx="366">
                  <c:v>5.7786711E7</c:v>
                </c:pt>
                <c:pt idx="367">
                  <c:v>5.7795394E7</c:v>
                </c:pt>
                <c:pt idx="368">
                  <c:v>5.7805176E7</c:v>
                </c:pt>
                <c:pt idx="369">
                  <c:v>5.7935443E7</c:v>
                </c:pt>
                <c:pt idx="370">
                  <c:v>5.7949224E7</c:v>
                </c:pt>
                <c:pt idx="371">
                  <c:v>5.795301E7</c:v>
                </c:pt>
                <c:pt idx="372">
                  <c:v>5.7957216E7</c:v>
                </c:pt>
                <c:pt idx="373">
                  <c:v>5.7996932E7</c:v>
                </c:pt>
                <c:pt idx="374">
                  <c:v>5.8314433E7</c:v>
                </c:pt>
                <c:pt idx="375">
                  <c:v>5.8318604E7</c:v>
                </c:pt>
                <c:pt idx="376">
                  <c:v>5.8542901E7</c:v>
                </c:pt>
                <c:pt idx="377">
                  <c:v>5.8575489E7</c:v>
                </c:pt>
                <c:pt idx="378">
                  <c:v>5.8579274E7</c:v>
                </c:pt>
                <c:pt idx="379">
                  <c:v>5.8587737E7</c:v>
                </c:pt>
                <c:pt idx="380">
                  <c:v>5.8743454E7</c:v>
                </c:pt>
                <c:pt idx="381">
                  <c:v>5.8750604E7</c:v>
                </c:pt>
                <c:pt idx="382">
                  <c:v>5.8757668E7</c:v>
                </c:pt>
                <c:pt idx="383">
                  <c:v>5.8757683E7</c:v>
                </c:pt>
                <c:pt idx="384">
                  <c:v>6.5015908E7</c:v>
                </c:pt>
                <c:pt idx="385">
                  <c:v>6.5016087E7</c:v>
                </c:pt>
                <c:pt idx="386">
                  <c:v>6.501624E7</c:v>
                </c:pt>
                <c:pt idx="387">
                  <c:v>6.5022114E7</c:v>
                </c:pt>
                <c:pt idx="388">
                  <c:v>6.5025718E7</c:v>
                </c:pt>
                <c:pt idx="389">
                  <c:v>6.6584002E7</c:v>
                </c:pt>
                <c:pt idx="390">
                  <c:v>6.6600479E7</c:v>
                </c:pt>
                <c:pt idx="391">
                  <c:v>6.6942206E7</c:v>
                </c:pt>
                <c:pt idx="392">
                  <c:v>6.6945947E7</c:v>
                </c:pt>
                <c:pt idx="393">
                  <c:v>6.6969176E7</c:v>
                </c:pt>
                <c:pt idx="394">
                  <c:v>6.699827E7</c:v>
                </c:pt>
                <c:pt idx="395">
                  <c:v>6.7116169E7</c:v>
                </c:pt>
                <c:pt idx="396">
                  <c:v>6.7214346E7</c:v>
                </c:pt>
                <c:pt idx="397">
                  <c:v>6.7219107E7</c:v>
                </c:pt>
                <c:pt idx="398">
                  <c:v>6.7222828E7</c:v>
                </c:pt>
                <c:pt idx="399">
                  <c:v>6.7229827E7</c:v>
                </c:pt>
                <c:pt idx="400">
                  <c:v>6.7233266E7</c:v>
                </c:pt>
                <c:pt idx="401">
                  <c:v>6.726536E7</c:v>
                </c:pt>
                <c:pt idx="402">
                  <c:v>6.7316234E7</c:v>
                </c:pt>
                <c:pt idx="403">
                  <c:v>6.7318242E7</c:v>
                </c:pt>
                <c:pt idx="404">
                  <c:v>6.7320223E7</c:v>
                </c:pt>
                <c:pt idx="405">
                  <c:v>6.7324827E7</c:v>
                </c:pt>
                <c:pt idx="406">
                  <c:v>6.739758E7</c:v>
                </c:pt>
                <c:pt idx="407">
                  <c:v>6.740918E7</c:v>
                </c:pt>
                <c:pt idx="408">
                  <c:v>6.7418957E7</c:v>
                </c:pt>
                <c:pt idx="409">
                  <c:v>6.7424122E7</c:v>
                </c:pt>
                <c:pt idx="410">
                  <c:v>6.7469733E7</c:v>
                </c:pt>
                <c:pt idx="411">
                  <c:v>6.747086E7</c:v>
                </c:pt>
                <c:pt idx="412">
                  <c:v>6.7517179E7</c:v>
                </c:pt>
                <c:pt idx="413">
                  <c:v>6.7578257E7</c:v>
                </c:pt>
                <c:pt idx="414">
                  <c:v>6.7671804E7</c:v>
                </c:pt>
                <c:pt idx="415">
                  <c:v>6.7691477E7</c:v>
                </c:pt>
                <c:pt idx="416">
                  <c:v>6.7693437E7</c:v>
                </c:pt>
                <c:pt idx="417">
                  <c:v>6.7902326E7</c:v>
                </c:pt>
                <c:pt idx="418">
                  <c:v>6.7911517E7</c:v>
                </c:pt>
                <c:pt idx="419">
                  <c:v>6.7920049E7</c:v>
                </c:pt>
                <c:pt idx="420">
                  <c:v>6.7969531E7</c:v>
                </c:pt>
                <c:pt idx="421">
                  <c:v>6.7973953E7</c:v>
                </c:pt>
                <c:pt idx="422">
                  <c:v>6.7980969E7</c:v>
                </c:pt>
                <c:pt idx="423">
                  <c:v>6.8012485E7</c:v>
                </c:pt>
                <c:pt idx="424">
                  <c:v>6.8021468E7</c:v>
                </c:pt>
                <c:pt idx="425">
                  <c:v>6.8055759E7</c:v>
                </c:pt>
                <c:pt idx="426">
                  <c:v>6.8088485E7</c:v>
                </c:pt>
                <c:pt idx="427">
                  <c:v>6.8279279E7</c:v>
                </c:pt>
                <c:pt idx="428">
                  <c:v>6.8335392E7</c:v>
                </c:pt>
                <c:pt idx="429">
                  <c:v>6.8387457E7</c:v>
                </c:pt>
                <c:pt idx="430">
                  <c:v>6.8395094E7</c:v>
                </c:pt>
                <c:pt idx="431">
                  <c:v>6.8398924E7</c:v>
                </c:pt>
                <c:pt idx="432">
                  <c:v>6.8847443E7</c:v>
                </c:pt>
                <c:pt idx="433">
                  <c:v>6.9143577E7</c:v>
                </c:pt>
                <c:pt idx="434">
                  <c:v>6.9782855E7</c:v>
                </c:pt>
                <c:pt idx="435">
                  <c:v>6.9963355E7</c:v>
                </c:pt>
                <c:pt idx="436">
                  <c:v>6.9967897E7</c:v>
                </c:pt>
                <c:pt idx="437">
                  <c:v>6.9988429E7</c:v>
                </c:pt>
                <c:pt idx="438">
                  <c:v>7.0010589E7</c:v>
                </c:pt>
                <c:pt idx="439">
                  <c:v>7.0016573E7</c:v>
                </c:pt>
                <c:pt idx="440">
                  <c:v>7.0161263E7</c:v>
                </c:pt>
                <c:pt idx="441">
                  <c:v>7.0211226E7</c:v>
                </c:pt>
                <c:pt idx="442">
                  <c:v>7.021129E7</c:v>
                </c:pt>
                <c:pt idx="443">
                  <c:v>7.0287574E7</c:v>
                </c:pt>
                <c:pt idx="444">
                  <c:v>7.030358E7</c:v>
                </c:pt>
                <c:pt idx="445">
                  <c:v>7.0303659E7</c:v>
                </c:pt>
                <c:pt idx="446">
                  <c:v>7.0349818E7</c:v>
                </c:pt>
                <c:pt idx="447">
                  <c:v>7.0351429E7</c:v>
                </c:pt>
                <c:pt idx="448">
                  <c:v>7.0395387E7</c:v>
                </c:pt>
                <c:pt idx="449">
                  <c:v>7.0405898E7</c:v>
                </c:pt>
                <c:pt idx="450">
                  <c:v>7.0497581E7</c:v>
                </c:pt>
                <c:pt idx="451">
                  <c:v>7.050007E7</c:v>
                </c:pt>
                <c:pt idx="452">
                  <c:v>7.0512191E7</c:v>
                </c:pt>
                <c:pt idx="453">
                  <c:v>7.0514828E7</c:v>
                </c:pt>
                <c:pt idx="454">
                  <c:v>7.0515355E7</c:v>
                </c:pt>
                <c:pt idx="455">
                  <c:v>7.0543083E7</c:v>
                </c:pt>
                <c:pt idx="456">
                  <c:v>7.0563087E7</c:v>
                </c:pt>
                <c:pt idx="457">
                  <c:v>7.0599171E7</c:v>
                </c:pt>
                <c:pt idx="458">
                  <c:v>7.0690989E7</c:v>
                </c:pt>
                <c:pt idx="459">
                  <c:v>7.0693945E7</c:v>
                </c:pt>
                <c:pt idx="460">
                  <c:v>7.0710858E7</c:v>
                </c:pt>
                <c:pt idx="461">
                  <c:v>7.0972595E7</c:v>
                </c:pt>
                <c:pt idx="462">
                  <c:v>7.1317533E7</c:v>
                </c:pt>
                <c:pt idx="463">
                  <c:v>7.1411636E7</c:v>
                </c:pt>
                <c:pt idx="464">
                  <c:v>7.1483497E7</c:v>
                </c:pt>
                <c:pt idx="465">
                  <c:v>7.1487952E7</c:v>
                </c:pt>
                <c:pt idx="466">
                  <c:v>7.1509588E7</c:v>
                </c:pt>
                <c:pt idx="467">
                  <c:v>7.1509634E7</c:v>
                </c:pt>
                <c:pt idx="468">
                  <c:v>7.1509796E7</c:v>
                </c:pt>
                <c:pt idx="469">
                  <c:v>7.1609856E7</c:v>
                </c:pt>
                <c:pt idx="470">
                  <c:v>7.1682796E7</c:v>
                </c:pt>
                <c:pt idx="471">
                  <c:v>7.168283E7</c:v>
                </c:pt>
                <c:pt idx="472">
                  <c:v>7.1683718E7</c:v>
                </c:pt>
                <c:pt idx="473">
                  <c:v>7.177319E7</c:v>
                </c:pt>
                <c:pt idx="474">
                  <c:v>7.1807232E7</c:v>
                </c:pt>
                <c:pt idx="475">
                  <c:v>7.2107865E7</c:v>
                </c:pt>
                <c:pt idx="476">
                  <c:v>7.2130203E7</c:v>
                </c:pt>
                <c:pt idx="477">
                  <c:v>7.2130815E7</c:v>
                </c:pt>
                <c:pt idx="478">
                  <c:v>7.2139184E7</c:v>
                </c:pt>
                <c:pt idx="479">
                  <c:v>7.2162966E7</c:v>
                </c:pt>
                <c:pt idx="480">
                  <c:v>7.2184566E7</c:v>
                </c:pt>
                <c:pt idx="481">
                  <c:v>7.2822026E7</c:v>
                </c:pt>
                <c:pt idx="482">
                  <c:v>7.283053E7</c:v>
                </c:pt>
                <c:pt idx="483">
                  <c:v>7.2993831E7</c:v>
                </c:pt>
                <c:pt idx="484">
                  <c:v>7.4425358E7</c:v>
                </c:pt>
                <c:pt idx="485">
                  <c:v>7.4425569E7</c:v>
                </c:pt>
                <c:pt idx="486">
                  <c:v>7.4444838E7</c:v>
                </c:pt>
                <c:pt idx="487">
                  <c:v>7.4908146E7</c:v>
                </c:pt>
                <c:pt idx="488">
                  <c:v>7.4922106E7</c:v>
                </c:pt>
                <c:pt idx="489">
                  <c:v>7.5150664E7</c:v>
                </c:pt>
                <c:pt idx="490">
                  <c:v>7.520331E7</c:v>
                </c:pt>
                <c:pt idx="491">
                  <c:v>7.5238103E7</c:v>
                </c:pt>
                <c:pt idx="492">
                  <c:v>7.5258636E7</c:v>
                </c:pt>
                <c:pt idx="493">
                  <c:v>7.5646685E7</c:v>
                </c:pt>
                <c:pt idx="494">
                  <c:v>7.6486581E7</c:v>
                </c:pt>
                <c:pt idx="495">
                  <c:v>7.6528976E7</c:v>
                </c:pt>
                <c:pt idx="496">
                  <c:v>7.6532583E7</c:v>
                </c:pt>
                <c:pt idx="497">
                  <c:v>7.6587202E7</c:v>
                </c:pt>
                <c:pt idx="498">
                  <c:v>7.733423E7</c:v>
                </c:pt>
                <c:pt idx="499">
                  <c:v>7.7353973E7</c:v>
                </c:pt>
                <c:pt idx="500">
                  <c:v>7.7769834E7</c:v>
                </c:pt>
                <c:pt idx="501">
                  <c:v>7.7775917E7</c:v>
                </c:pt>
                <c:pt idx="502">
                  <c:v>7.7896682E7</c:v>
                </c:pt>
                <c:pt idx="503">
                  <c:v>8.0718879E7</c:v>
                </c:pt>
                <c:pt idx="504">
                  <c:v>8.1077318E7</c:v>
                </c:pt>
                <c:pt idx="505">
                  <c:v>8.1161578E7</c:v>
                </c:pt>
                <c:pt idx="506">
                  <c:v>8.1180995E7</c:v>
                </c:pt>
                <c:pt idx="507">
                  <c:v>8.1181066E7</c:v>
                </c:pt>
                <c:pt idx="508">
                  <c:v>8.1181783E7</c:v>
                </c:pt>
                <c:pt idx="509">
                  <c:v>8.1181821E7</c:v>
                </c:pt>
                <c:pt idx="510">
                  <c:v>8.1181869E7</c:v>
                </c:pt>
                <c:pt idx="511">
                  <c:v>8.1190598E7</c:v>
                </c:pt>
                <c:pt idx="512">
                  <c:v>8.1190613E7</c:v>
                </c:pt>
                <c:pt idx="513">
                  <c:v>8.1194382E7</c:v>
                </c:pt>
                <c:pt idx="514">
                  <c:v>8.1198306E7</c:v>
                </c:pt>
                <c:pt idx="515">
                  <c:v>8.1211496E7</c:v>
                </c:pt>
                <c:pt idx="516">
                  <c:v>8.1211548E7</c:v>
                </c:pt>
                <c:pt idx="517">
                  <c:v>8.1213378E7</c:v>
                </c:pt>
                <c:pt idx="518">
                  <c:v>8.1219187E7</c:v>
                </c:pt>
                <c:pt idx="519">
                  <c:v>8.1224271E7</c:v>
                </c:pt>
                <c:pt idx="520">
                  <c:v>8.1242102E7</c:v>
                </c:pt>
                <c:pt idx="521">
                  <c:v>8.1242198E7</c:v>
                </c:pt>
                <c:pt idx="522">
                  <c:v>8.1248745E7</c:v>
                </c:pt>
                <c:pt idx="523">
                  <c:v>8.1253745E7</c:v>
                </c:pt>
                <c:pt idx="524">
                  <c:v>8.1314496E7</c:v>
                </c:pt>
                <c:pt idx="525">
                  <c:v>8.1819486E7</c:v>
                </c:pt>
                <c:pt idx="526">
                  <c:v>8.1819768E7</c:v>
                </c:pt>
                <c:pt idx="527">
                  <c:v>8.1971403E7</c:v>
                </c:pt>
                <c:pt idx="528">
                  <c:v>8.2033612E7</c:v>
                </c:pt>
                <c:pt idx="529">
                  <c:v>8.2034435E7</c:v>
                </c:pt>
                <c:pt idx="530">
                  <c:v>8.2182229E7</c:v>
                </c:pt>
                <c:pt idx="531">
                  <c:v>8.3941821E7</c:v>
                </c:pt>
                <c:pt idx="532">
                  <c:v>8.4100173E7</c:v>
                </c:pt>
                <c:pt idx="533">
                  <c:v>8.4203939E7</c:v>
                </c:pt>
                <c:pt idx="534">
                  <c:v>8.4209634E7</c:v>
                </c:pt>
                <c:pt idx="535">
                  <c:v>8.4209738E7</c:v>
                </c:pt>
                <c:pt idx="536">
                  <c:v>8.4209816E7</c:v>
                </c:pt>
                <c:pt idx="537">
                  <c:v>8.4209864E7</c:v>
                </c:pt>
                <c:pt idx="538">
                  <c:v>8.4211483E7</c:v>
                </c:pt>
                <c:pt idx="539">
                  <c:v>8.4212571E7</c:v>
                </c:pt>
                <c:pt idx="540">
                  <c:v>8.4213114E7</c:v>
                </c:pt>
                <c:pt idx="541">
                  <c:v>8.4213434E7</c:v>
                </c:pt>
                <c:pt idx="542">
                  <c:v>8.421539E7</c:v>
                </c:pt>
                <c:pt idx="543">
                  <c:v>8.4229436E7</c:v>
                </c:pt>
                <c:pt idx="544">
                  <c:v>8.422958E7</c:v>
                </c:pt>
                <c:pt idx="545">
                  <c:v>8.4270381E7</c:v>
                </c:pt>
                <c:pt idx="546">
                  <c:v>8.4270476E7</c:v>
                </c:pt>
                <c:pt idx="547">
                  <c:v>8.4328626E7</c:v>
                </c:pt>
                <c:pt idx="548">
                  <c:v>8.4360533E7</c:v>
                </c:pt>
                <c:pt idx="549">
                  <c:v>8.44762E7</c:v>
                </c:pt>
                <c:pt idx="550">
                  <c:v>8.4520325E7</c:v>
                </c:pt>
                <c:pt idx="551">
                  <c:v>8.4522897E7</c:v>
                </c:pt>
                <c:pt idx="552">
                  <c:v>8.469528E7</c:v>
                </c:pt>
                <c:pt idx="553">
                  <c:v>8.477869E7</c:v>
                </c:pt>
                <c:pt idx="554">
                  <c:v>8.4778694E7</c:v>
                </c:pt>
                <c:pt idx="555">
                  <c:v>8.4778697E7</c:v>
                </c:pt>
                <c:pt idx="556">
                  <c:v>8.4796603E7</c:v>
                </c:pt>
                <c:pt idx="557">
                  <c:v>8.4808824E7</c:v>
                </c:pt>
                <c:pt idx="558">
                  <c:v>8.4883102E7</c:v>
                </c:pt>
                <c:pt idx="559">
                  <c:v>8.500997E7</c:v>
                </c:pt>
                <c:pt idx="560">
                  <c:v>8.5011548E7</c:v>
                </c:pt>
                <c:pt idx="561">
                  <c:v>8.569672E7</c:v>
                </c:pt>
                <c:pt idx="562">
                  <c:v>8.5813231E7</c:v>
                </c:pt>
                <c:pt idx="563">
                  <c:v>8.5838653E7</c:v>
                </c:pt>
                <c:pt idx="564">
                  <c:v>8.5839543E7</c:v>
                </c:pt>
                <c:pt idx="565">
                  <c:v>8.5945249E7</c:v>
                </c:pt>
                <c:pt idx="566">
                  <c:v>8.6575777E7</c:v>
                </c:pt>
                <c:pt idx="567">
                  <c:v>8.7436711E7</c:v>
                </c:pt>
                <c:pt idx="568">
                  <c:v>8.7451273E7</c:v>
                </c:pt>
                <c:pt idx="569">
                  <c:v>8.7743072E7</c:v>
                </c:pt>
                <c:pt idx="570">
                  <c:v>8.7788864E7</c:v>
                </c:pt>
                <c:pt idx="571">
                  <c:v>8.7938398E7</c:v>
                </c:pt>
                <c:pt idx="572">
                  <c:v>8.806115E7</c:v>
                </c:pt>
                <c:pt idx="573">
                  <c:v>8.8620195E7</c:v>
                </c:pt>
                <c:pt idx="574">
                  <c:v>8.8870967E7</c:v>
                </c:pt>
                <c:pt idx="575">
                  <c:v>8.8871908E7</c:v>
                </c:pt>
                <c:pt idx="576">
                  <c:v>8.8909159E7</c:v>
                </c:pt>
                <c:pt idx="577">
                  <c:v>8.8925989E7</c:v>
                </c:pt>
                <c:pt idx="578">
                  <c:v>8.9167404E7</c:v>
                </c:pt>
                <c:pt idx="579">
                  <c:v>8.9180883E7</c:v>
                </c:pt>
                <c:pt idx="580">
                  <c:v>8.9289624E7</c:v>
                </c:pt>
                <c:pt idx="581">
                  <c:v>8.9293614E7</c:v>
                </c:pt>
                <c:pt idx="582">
                  <c:v>8.9293949E7</c:v>
                </c:pt>
                <c:pt idx="583">
                  <c:v>8.9294184E7</c:v>
                </c:pt>
                <c:pt idx="584">
                  <c:v>8.9294381E7</c:v>
                </c:pt>
                <c:pt idx="585">
                  <c:v>8.9294439E7</c:v>
                </c:pt>
                <c:pt idx="586">
                  <c:v>8.9294511E7</c:v>
                </c:pt>
                <c:pt idx="587">
                  <c:v>8.9294697E7</c:v>
                </c:pt>
                <c:pt idx="588">
                  <c:v>8.9351654E7</c:v>
                </c:pt>
                <c:pt idx="589">
                  <c:v>8.9603356E7</c:v>
                </c:pt>
                <c:pt idx="590">
                  <c:v>8.9623301E7</c:v>
                </c:pt>
                <c:pt idx="591">
                  <c:v>8.9623408E7</c:v>
                </c:pt>
                <c:pt idx="592">
                  <c:v>8.9661789E7</c:v>
                </c:pt>
                <c:pt idx="593">
                  <c:v>8.966299E7</c:v>
                </c:pt>
                <c:pt idx="594">
                  <c:v>8.9715801E7</c:v>
                </c:pt>
                <c:pt idx="595">
                  <c:v>8.9760652E7</c:v>
                </c:pt>
                <c:pt idx="596">
                  <c:v>8.9764597E7</c:v>
                </c:pt>
                <c:pt idx="597">
                  <c:v>8.9777761E7</c:v>
                </c:pt>
                <c:pt idx="598">
                  <c:v>8.979002E7</c:v>
                </c:pt>
                <c:pt idx="599">
                  <c:v>8.9804339E7</c:v>
                </c:pt>
                <c:pt idx="600">
                  <c:v>8.985788E7</c:v>
                </c:pt>
                <c:pt idx="601">
                  <c:v>8.9871774E7</c:v>
                </c:pt>
                <c:pt idx="602">
                  <c:v>8.9972703E7</c:v>
                </c:pt>
                <c:pt idx="603">
                  <c:v>8.9986608E7</c:v>
                </c:pt>
                <c:pt idx="604">
                  <c:v>9.0032296E7</c:v>
                </c:pt>
                <c:pt idx="605">
                  <c:v>9.0095561E7</c:v>
                </c:pt>
                <c:pt idx="606">
                  <c:v>9.0095585E7</c:v>
                </c:pt>
                <c:pt idx="607">
                  <c:v>9.0095596E7</c:v>
                </c:pt>
                <c:pt idx="608">
                  <c:v>9.0095597E7</c:v>
                </c:pt>
                <c:pt idx="609">
                  <c:v>9.0102835E7</c:v>
                </c:pt>
                <c:pt idx="610">
                  <c:v>9.0124273E7</c:v>
                </c:pt>
                <c:pt idx="611">
                  <c:v>9.0160847E7</c:v>
                </c:pt>
                <c:pt idx="612">
                  <c:v>9.0161065E7</c:v>
                </c:pt>
                <c:pt idx="613">
                  <c:v>9.016234E7</c:v>
                </c:pt>
              </c:numCache>
            </c:numRef>
          </c:xVal>
          <c:yVal>
            <c:numRef>
              <c:f>'AML380'!$K$2:$K$615</c:f>
              <c:numCache>
                <c:formatCode>0.00</c:formatCode>
                <c:ptCount val="614"/>
                <c:pt idx="0">
                  <c:v>0.5</c:v>
                </c:pt>
                <c:pt idx="1">
                  <c:v>0.707317073170732</c:v>
                </c:pt>
                <c:pt idx="2">
                  <c:v>0.51020408163265</c:v>
                </c:pt>
                <c:pt idx="3">
                  <c:v>0.666666666666668</c:v>
                </c:pt>
                <c:pt idx="4">
                  <c:v>0.5</c:v>
                </c:pt>
                <c:pt idx="5">
                  <c:v>0.485074626865673</c:v>
                </c:pt>
                <c:pt idx="6">
                  <c:v>0.384615384615385</c:v>
                </c:pt>
                <c:pt idx="7">
                  <c:v>0.52</c:v>
                </c:pt>
                <c:pt idx="8">
                  <c:v>0.540540540540541</c:v>
                </c:pt>
                <c:pt idx="9">
                  <c:v>0.318181818181819</c:v>
                </c:pt>
                <c:pt idx="10">
                  <c:v>0.472222222222222</c:v>
                </c:pt>
                <c:pt idx="11">
                  <c:v>0.736842105263159</c:v>
                </c:pt>
                <c:pt idx="12">
                  <c:v>0.52</c:v>
                </c:pt>
                <c:pt idx="13">
                  <c:v>0.584905660377359</c:v>
                </c:pt>
                <c:pt idx="14">
                  <c:v>0.5625</c:v>
                </c:pt>
                <c:pt idx="15">
                  <c:v>0.481481481481482</c:v>
                </c:pt>
                <c:pt idx="16">
                  <c:v>0.463636363636364</c:v>
                </c:pt>
                <c:pt idx="17">
                  <c:v>0.508474576271188</c:v>
                </c:pt>
                <c:pt idx="18">
                  <c:v>0.571428571428575</c:v>
                </c:pt>
                <c:pt idx="19">
                  <c:v>0.470588235294118</c:v>
                </c:pt>
                <c:pt idx="20">
                  <c:v>0.463157894736842</c:v>
                </c:pt>
                <c:pt idx="21">
                  <c:v>0.488888888888891</c:v>
                </c:pt>
                <c:pt idx="22">
                  <c:v>0.552238805970149</c:v>
                </c:pt>
                <c:pt idx="23">
                  <c:v>0.522388059701491</c:v>
                </c:pt>
                <c:pt idx="24">
                  <c:v>0.46875</c:v>
                </c:pt>
                <c:pt idx="25">
                  <c:v>0.484848484848485</c:v>
                </c:pt>
                <c:pt idx="26">
                  <c:v>0.363636363636364</c:v>
                </c:pt>
                <c:pt idx="27">
                  <c:v>0.613636363636363</c:v>
                </c:pt>
                <c:pt idx="28">
                  <c:v>0.68</c:v>
                </c:pt>
                <c:pt idx="29">
                  <c:v>0.574468085106383</c:v>
                </c:pt>
                <c:pt idx="30">
                  <c:v>0.600000000000002</c:v>
                </c:pt>
                <c:pt idx="31">
                  <c:v>0.428571428571429</c:v>
                </c:pt>
                <c:pt idx="32">
                  <c:v>0.5</c:v>
                </c:pt>
                <c:pt idx="33">
                  <c:v>0.515151515151515</c:v>
                </c:pt>
                <c:pt idx="34">
                  <c:v>0.513513513513514</c:v>
                </c:pt>
                <c:pt idx="35">
                  <c:v>0.521739130434785</c:v>
                </c:pt>
                <c:pt idx="36">
                  <c:v>0.578947368421053</c:v>
                </c:pt>
                <c:pt idx="37">
                  <c:v>0.580645161290323</c:v>
                </c:pt>
                <c:pt idx="38">
                  <c:v>0.515527950310559</c:v>
                </c:pt>
                <c:pt idx="39">
                  <c:v>0.530612244897955</c:v>
                </c:pt>
                <c:pt idx="40">
                  <c:v>0.366666666666667</c:v>
                </c:pt>
                <c:pt idx="41">
                  <c:v>0.5</c:v>
                </c:pt>
                <c:pt idx="42">
                  <c:v>0.483870967741937</c:v>
                </c:pt>
                <c:pt idx="43">
                  <c:v>0.25</c:v>
                </c:pt>
                <c:pt idx="44">
                  <c:v>0.68421052631579</c:v>
                </c:pt>
                <c:pt idx="45">
                  <c:v>0.530612244897955</c:v>
                </c:pt>
                <c:pt idx="46">
                  <c:v>0.555555555555556</c:v>
                </c:pt>
                <c:pt idx="47">
                  <c:v>0.481481481481482</c:v>
                </c:pt>
                <c:pt idx="48">
                  <c:v>0.611111111111112</c:v>
                </c:pt>
                <c:pt idx="49">
                  <c:v>0.533333333333333</c:v>
                </c:pt>
                <c:pt idx="50">
                  <c:v>0.533333333333333</c:v>
                </c:pt>
                <c:pt idx="51">
                  <c:v>0.518867924528302</c:v>
                </c:pt>
                <c:pt idx="52">
                  <c:v>0.503225806451615</c:v>
                </c:pt>
                <c:pt idx="53">
                  <c:v>0.483870967741937</c:v>
                </c:pt>
                <c:pt idx="54">
                  <c:v>0.5</c:v>
                </c:pt>
                <c:pt idx="55">
                  <c:v>0.307692307692308</c:v>
                </c:pt>
                <c:pt idx="56">
                  <c:v>0.631578947368423</c:v>
                </c:pt>
                <c:pt idx="57">
                  <c:v>0.536585365853655</c:v>
                </c:pt>
                <c:pt idx="58">
                  <c:v>0.676923076923082</c:v>
                </c:pt>
                <c:pt idx="59">
                  <c:v>0.52</c:v>
                </c:pt>
                <c:pt idx="60">
                  <c:v>0.626865671641795</c:v>
                </c:pt>
                <c:pt idx="61">
                  <c:v>0.650000000000002</c:v>
                </c:pt>
                <c:pt idx="62">
                  <c:v>0.558139534883721</c:v>
                </c:pt>
                <c:pt idx="63">
                  <c:v>0.605263157894735</c:v>
                </c:pt>
                <c:pt idx="64">
                  <c:v>0.641509433962264</c:v>
                </c:pt>
                <c:pt idx="65">
                  <c:v>0.581818181818182</c:v>
                </c:pt>
                <c:pt idx="66">
                  <c:v>0.536585365853655</c:v>
                </c:pt>
                <c:pt idx="67">
                  <c:v>0.523255813953492</c:v>
                </c:pt>
                <c:pt idx="68">
                  <c:v>0.605263157894735</c:v>
                </c:pt>
                <c:pt idx="69">
                  <c:v>0.611111111111112</c:v>
                </c:pt>
                <c:pt idx="70">
                  <c:v>0.533333333333333</c:v>
                </c:pt>
                <c:pt idx="71">
                  <c:v>0.690476190476191</c:v>
                </c:pt>
                <c:pt idx="72">
                  <c:v>0.55</c:v>
                </c:pt>
                <c:pt idx="73">
                  <c:v>0.533834586466165</c:v>
                </c:pt>
                <c:pt idx="74">
                  <c:v>0.526315789473684</c:v>
                </c:pt>
                <c:pt idx="75">
                  <c:v>0.530864197530864</c:v>
                </c:pt>
                <c:pt idx="76">
                  <c:v>0.640776699029128</c:v>
                </c:pt>
                <c:pt idx="77">
                  <c:v>0.750000000000002</c:v>
                </c:pt>
                <c:pt idx="78">
                  <c:v>0.524590163934426</c:v>
                </c:pt>
                <c:pt idx="79">
                  <c:v>0.575000000000002</c:v>
                </c:pt>
                <c:pt idx="80">
                  <c:v>0.4</c:v>
                </c:pt>
                <c:pt idx="81">
                  <c:v>0.423076923076924</c:v>
                </c:pt>
                <c:pt idx="82">
                  <c:v>0.471698113207548</c:v>
                </c:pt>
                <c:pt idx="83">
                  <c:v>0.333333333333333</c:v>
                </c:pt>
                <c:pt idx="84">
                  <c:v>0.660377358490568</c:v>
                </c:pt>
                <c:pt idx="85">
                  <c:v>0.720000000000002</c:v>
                </c:pt>
                <c:pt idx="86">
                  <c:v>0.647058823529416</c:v>
                </c:pt>
                <c:pt idx="87">
                  <c:v>0.564102564102562</c:v>
                </c:pt>
                <c:pt idx="88">
                  <c:v>0.444444444444444</c:v>
                </c:pt>
                <c:pt idx="89">
                  <c:v>0.387096774193549</c:v>
                </c:pt>
                <c:pt idx="90">
                  <c:v>0.44</c:v>
                </c:pt>
                <c:pt idx="91">
                  <c:v>0.511111111111111</c:v>
                </c:pt>
                <c:pt idx="92">
                  <c:v>0.528301886792451</c:v>
                </c:pt>
                <c:pt idx="93">
                  <c:v>0.538461538461538</c:v>
                </c:pt>
                <c:pt idx="94">
                  <c:v>0.541666666666667</c:v>
                </c:pt>
                <c:pt idx="95">
                  <c:v>0.618181818181821</c:v>
                </c:pt>
                <c:pt idx="96">
                  <c:v>0.3</c:v>
                </c:pt>
                <c:pt idx="97">
                  <c:v>0.326530612244899</c:v>
                </c:pt>
                <c:pt idx="98">
                  <c:v>0.567567567567566</c:v>
                </c:pt>
                <c:pt idx="99">
                  <c:v>0.285714285714286</c:v>
                </c:pt>
                <c:pt idx="100">
                  <c:v>0.905660377358493</c:v>
                </c:pt>
                <c:pt idx="101">
                  <c:v>0.555555555555556</c:v>
                </c:pt>
                <c:pt idx="102">
                  <c:v>0.435897435897436</c:v>
                </c:pt>
                <c:pt idx="103">
                  <c:v>0.530612244897955</c:v>
                </c:pt>
                <c:pt idx="104">
                  <c:v>0.514056224899598</c:v>
                </c:pt>
                <c:pt idx="105">
                  <c:v>0.600000000000002</c:v>
                </c:pt>
                <c:pt idx="106">
                  <c:v>0.514285714285714</c:v>
                </c:pt>
                <c:pt idx="107">
                  <c:v>0.577854671280279</c:v>
                </c:pt>
                <c:pt idx="108">
                  <c:v>0.60810810810811</c:v>
                </c:pt>
                <c:pt idx="109">
                  <c:v>0.521739130434785</c:v>
                </c:pt>
                <c:pt idx="110">
                  <c:v>0.510638297872339</c:v>
                </c:pt>
                <c:pt idx="111">
                  <c:v>0.379310344827587</c:v>
                </c:pt>
                <c:pt idx="112">
                  <c:v>0.478632478632479</c:v>
                </c:pt>
                <c:pt idx="113">
                  <c:v>0.586206896551724</c:v>
                </c:pt>
                <c:pt idx="114">
                  <c:v>0.564102564102562</c:v>
                </c:pt>
                <c:pt idx="115">
                  <c:v>0.423076923076924</c:v>
                </c:pt>
                <c:pt idx="116">
                  <c:v>0.555555555555556</c:v>
                </c:pt>
                <c:pt idx="117">
                  <c:v>0.523529411764706</c:v>
                </c:pt>
                <c:pt idx="118">
                  <c:v>0.512195121951218</c:v>
                </c:pt>
                <c:pt idx="119">
                  <c:v>0.588235294117645</c:v>
                </c:pt>
                <c:pt idx="120">
                  <c:v>0.840000000000002</c:v>
                </c:pt>
                <c:pt idx="121">
                  <c:v>0.455882352941176</c:v>
                </c:pt>
                <c:pt idx="122">
                  <c:v>0.475675675675676</c:v>
                </c:pt>
                <c:pt idx="123">
                  <c:v>0.485714285714287</c:v>
                </c:pt>
                <c:pt idx="124">
                  <c:v>0.580645161290323</c:v>
                </c:pt>
                <c:pt idx="125">
                  <c:v>0.54761904761905</c:v>
                </c:pt>
                <c:pt idx="126">
                  <c:v>0.539325842696631</c:v>
                </c:pt>
                <c:pt idx="127">
                  <c:v>0.640000000000002</c:v>
                </c:pt>
                <c:pt idx="128">
                  <c:v>0.516666666666665</c:v>
                </c:pt>
                <c:pt idx="129">
                  <c:v>0.384615384615385</c:v>
                </c:pt>
                <c:pt idx="130">
                  <c:v>0.714285714285716</c:v>
                </c:pt>
                <c:pt idx="131">
                  <c:v>0.571428571428575</c:v>
                </c:pt>
                <c:pt idx="132">
                  <c:v>0.433333333333333</c:v>
                </c:pt>
                <c:pt idx="133">
                  <c:v>0.621359223300973</c:v>
                </c:pt>
                <c:pt idx="134">
                  <c:v>0.230769230769231</c:v>
                </c:pt>
                <c:pt idx="135">
                  <c:v>0.623762376237624</c:v>
                </c:pt>
                <c:pt idx="136">
                  <c:v>0.508196721311475</c:v>
                </c:pt>
                <c:pt idx="137">
                  <c:v>0.631578947368423</c:v>
                </c:pt>
                <c:pt idx="138">
                  <c:v>0.538461538461538</c:v>
                </c:pt>
                <c:pt idx="139">
                  <c:v>0.56</c:v>
                </c:pt>
                <c:pt idx="140">
                  <c:v>0.463768115942029</c:v>
                </c:pt>
                <c:pt idx="141">
                  <c:v>0.428571428571429</c:v>
                </c:pt>
                <c:pt idx="142">
                  <c:v>0.516129032258068</c:v>
                </c:pt>
                <c:pt idx="143">
                  <c:v>0.52</c:v>
                </c:pt>
                <c:pt idx="144">
                  <c:v>0.490909090909091</c:v>
                </c:pt>
                <c:pt idx="145">
                  <c:v>0.68421052631579</c:v>
                </c:pt>
                <c:pt idx="146">
                  <c:v>0.5</c:v>
                </c:pt>
                <c:pt idx="147">
                  <c:v>0.666666666666668</c:v>
                </c:pt>
                <c:pt idx="148">
                  <c:v>0.689119170984456</c:v>
                </c:pt>
                <c:pt idx="149">
                  <c:v>0.636363636363638</c:v>
                </c:pt>
                <c:pt idx="150">
                  <c:v>0.626506024096386</c:v>
                </c:pt>
                <c:pt idx="151">
                  <c:v>0.565217391304348</c:v>
                </c:pt>
                <c:pt idx="152">
                  <c:v>0.44186046511628</c:v>
                </c:pt>
                <c:pt idx="153">
                  <c:v>0.517241379310345</c:v>
                </c:pt>
                <c:pt idx="154">
                  <c:v>0.538461538461538</c:v>
                </c:pt>
                <c:pt idx="155">
                  <c:v>0.54255319148936</c:v>
                </c:pt>
                <c:pt idx="156">
                  <c:v>0.469387755102043</c:v>
                </c:pt>
                <c:pt idx="157">
                  <c:v>0.548387096774195</c:v>
                </c:pt>
                <c:pt idx="158">
                  <c:v>0.505555555555556</c:v>
                </c:pt>
                <c:pt idx="159">
                  <c:v>0.518518518518519</c:v>
                </c:pt>
                <c:pt idx="160">
                  <c:v>0.553571428571429</c:v>
                </c:pt>
                <c:pt idx="161">
                  <c:v>0.705882352941178</c:v>
                </c:pt>
                <c:pt idx="162">
                  <c:v>0.455621301775148</c:v>
                </c:pt>
                <c:pt idx="163">
                  <c:v>0.510638297872339</c:v>
                </c:pt>
                <c:pt idx="164">
                  <c:v>0.604651162790699</c:v>
                </c:pt>
                <c:pt idx="165">
                  <c:v>0.47887323943662</c:v>
                </c:pt>
                <c:pt idx="166">
                  <c:v>0.529411764705882</c:v>
                </c:pt>
                <c:pt idx="167">
                  <c:v>0.534031413612567</c:v>
                </c:pt>
                <c:pt idx="168">
                  <c:v>0.3125</c:v>
                </c:pt>
                <c:pt idx="169">
                  <c:v>0.523809523809525</c:v>
                </c:pt>
                <c:pt idx="170">
                  <c:v>0.477611940298507</c:v>
                </c:pt>
                <c:pt idx="171">
                  <c:v>0.487179487179489</c:v>
                </c:pt>
                <c:pt idx="172">
                  <c:v>0.577777777777779</c:v>
                </c:pt>
                <c:pt idx="173">
                  <c:v>0.436170212765958</c:v>
                </c:pt>
                <c:pt idx="174">
                  <c:v>0.602040816326536</c:v>
                </c:pt>
                <c:pt idx="175">
                  <c:v>0.431818181818184</c:v>
                </c:pt>
                <c:pt idx="176">
                  <c:v>0.5</c:v>
                </c:pt>
                <c:pt idx="177">
                  <c:v>0.483221476510067</c:v>
                </c:pt>
                <c:pt idx="178">
                  <c:v>0.509259259259259</c:v>
                </c:pt>
                <c:pt idx="179">
                  <c:v>0.53968253968254</c:v>
                </c:pt>
                <c:pt idx="180">
                  <c:v>0.571428571428575</c:v>
                </c:pt>
                <c:pt idx="181">
                  <c:v>0.518518518518519</c:v>
                </c:pt>
                <c:pt idx="182">
                  <c:v>0.471428571428572</c:v>
                </c:pt>
                <c:pt idx="183">
                  <c:v>0.54929577464789</c:v>
                </c:pt>
                <c:pt idx="184">
                  <c:v>0.618181818181821</c:v>
                </c:pt>
                <c:pt idx="185">
                  <c:v>0.574712643678163</c:v>
                </c:pt>
                <c:pt idx="186">
                  <c:v>0.639534883720929</c:v>
                </c:pt>
                <c:pt idx="187">
                  <c:v>0.714285714285716</c:v>
                </c:pt>
                <c:pt idx="188">
                  <c:v>0.516304347826087</c:v>
                </c:pt>
                <c:pt idx="189">
                  <c:v>0.45</c:v>
                </c:pt>
                <c:pt idx="190">
                  <c:v>0.543478260869565</c:v>
                </c:pt>
                <c:pt idx="191">
                  <c:v>0.511111111111111</c:v>
                </c:pt>
                <c:pt idx="192">
                  <c:v>0.541984732824428</c:v>
                </c:pt>
                <c:pt idx="193">
                  <c:v>0.393258426966292</c:v>
                </c:pt>
                <c:pt idx="194">
                  <c:v>0.515151515151515</c:v>
                </c:pt>
                <c:pt idx="195">
                  <c:v>0.433628318584071</c:v>
                </c:pt>
                <c:pt idx="196">
                  <c:v>0.565217391304348</c:v>
                </c:pt>
                <c:pt idx="197">
                  <c:v>0.41095890410959</c:v>
                </c:pt>
                <c:pt idx="198">
                  <c:v>0.515151515151515</c:v>
                </c:pt>
                <c:pt idx="199">
                  <c:v>0.483870967741937</c:v>
                </c:pt>
                <c:pt idx="200">
                  <c:v>0.379746835443038</c:v>
                </c:pt>
                <c:pt idx="201">
                  <c:v>0.559139784946233</c:v>
                </c:pt>
                <c:pt idx="202">
                  <c:v>0.576642335766423</c:v>
                </c:pt>
                <c:pt idx="203">
                  <c:v>0.718750000000002</c:v>
                </c:pt>
                <c:pt idx="204">
                  <c:v>0.527777777777778</c:v>
                </c:pt>
                <c:pt idx="205">
                  <c:v>0.551020408163265</c:v>
                </c:pt>
                <c:pt idx="206">
                  <c:v>0.428571428571429</c:v>
                </c:pt>
                <c:pt idx="207">
                  <c:v>0.494117647058824</c:v>
                </c:pt>
                <c:pt idx="208">
                  <c:v>0.540983606557379</c:v>
                </c:pt>
                <c:pt idx="209">
                  <c:v>0.470588235294118</c:v>
                </c:pt>
                <c:pt idx="210">
                  <c:v>0.521739130434785</c:v>
                </c:pt>
                <c:pt idx="211">
                  <c:v>0.529411764705882</c:v>
                </c:pt>
                <c:pt idx="212">
                  <c:v>0.625000000000002</c:v>
                </c:pt>
                <c:pt idx="213">
                  <c:v>0.557491289198606</c:v>
                </c:pt>
                <c:pt idx="214">
                  <c:v>0.48</c:v>
                </c:pt>
                <c:pt idx="215">
                  <c:v>0.545454545454545</c:v>
                </c:pt>
                <c:pt idx="216">
                  <c:v>0.5</c:v>
                </c:pt>
                <c:pt idx="217">
                  <c:v>0.44186046511628</c:v>
                </c:pt>
                <c:pt idx="218">
                  <c:v>0.521739130434785</c:v>
                </c:pt>
                <c:pt idx="219">
                  <c:v>0.548672566371682</c:v>
                </c:pt>
                <c:pt idx="220">
                  <c:v>0.543478260869565</c:v>
                </c:pt>
                <c:pt idx="221">
                  <c:v>0.477272727272728</c:v>
                </c:pt>
                <c:pt idx="222">
                  <c:v>0.536585365853655</c:v>
                </c:pt>
                <c:pt idx="223">
                  <c:v>0.733333333333335</c:v>
                </c:pt>
                <c:pt idx="224">
                  <c:v>0.555555555555556</c:v>
                </c:pt>
                <c:pt idx="225">
                  <c:v>0.513513513513514</c:v>
                </c:pt>
                <c:pt idx="226">
                  <c:v>0.495867768595043</c:v>
                </c:pt>
                <c:pt idx="227">
                  <c:v>0.574468085106383</c:v>
                </c:pt>
                <c:pt idx="228">
                  <c:v>0.505376344086018</c:v>
                </c:pt>
                <c:pt idx="229">
                  <c:v>0.529411764705882</c:v>
                </c:pt>
                <c:pt idx="230">
                  <c:v>0.421052631578948</c:v>
                </c:pt>
                <c:pt idx="231">
                  <c:v>0.54</c:v>
                </c:pt>
                <c:pt idx="232">
                  <c:v>0.528497409326425</c:v>
                </c:pt>
                <c:pt idx="233">
                  <c:v>0.602272727272727</c:v>
                </c:pt>
                <c:pt idx="234">
                  <c:v>0.540540540540541</c:v>
                </c:pt>
                <c:pt idx="235">
                  <c:v>0.611764705882351</c:v>
                </c:pt>
                <c:pt idx="236">
                  <c:v>0.538461538461538</c:v>
                </c:pt>
                <c:pt idx="237">
                  <c:v>0.476190476190477</c:v>
                </c:pt>
                <c:pt idx="238">
                  <c:v>0.47239263803681</c:v>
                </c:pt>
                <c:pt idx="239">
                  <c:v>0.433962264150945</c:v>
                </c:pt>
                <c:pt idx="240">
                  <c:v>0.611111111111112</c:v>
                </c:pt>
                <c:pt idx="241">
                  <c:v>0.575757575757576</c:v>
                </c:pt>
                <c:pt idx="242">
                  <c:v>0.525179856115112</c:v>
                </c:pt>
                <c:pt idx="243">
                  <c:v>0.516666666666665</c:v>
                </c:pt>
                <c:pt idx="244">
                  <c:v>0.366666666666667</c:v>
                </c:pt>
                <c:pt idx="245">
                  <c:v>0.517241379310345</c:v>
                </c:pt>
                <c:pt idx="246">
                  <c:v>0.449275362318841</c:v>
                </c:pt>
                <c:pt idx="247">
                  <c:v>0.457142857142858</c:v>
                </c:pt>
                <c:pt idx="248">
                  <c:v>0.5</c:v>
                </c:pt>
                <c:pt idx="249">
                  <c:v>0.444444444444444</c:v>
                </c:pt>
                <c:pt idx="250">
                  <c:v>0.463414634146342</c:v>
                </c:pt>
                <c:pt idx="251">
                  <c:v>0.521739130434785</c:v>
                </c:pt>
                <c:pt idx="252">
                  <c:v>0.4</c:v>
                </c:pt>
                <c:pt idx="253">
                  <c:v>0.461538461538462</c:v>
                </c:pt>
                <c:pt idx="254">
                  <c:v>0.181818181818182</c:v>
                </c:pt>
                <c:pt idx="255">
                  <c:v>0.555555555555556</c:v>
                </c:pt>
                <c:pt idx="256">
                  <c:v>0.488599348534202</c:v>
                </c:pt>
                <c:pt idx="257">
                  <c:v>0.535211267605634</c:v>
                </c:pt>
                <c:pt idx="258">
                  <c:v>0.57512953367876</c:v>
                </c:pt>
                <c:pt idx="259">
                  <c:v>0.43452380952381</c:v>
                </c:pt>
                <c:pt idx="260">
                  <c:v>0.454545454545454</c:v>
                </c:pt>
                <c:pt idx="261">
                  <c:v>0.477272727272728</c:v>
                </c:pt>
                <c:pt idx="262">
                  <c:v>0.51</c:v>
                </c:pt>
                <c:pt idx="263">
                  <c:v>0.5</c:v>
                </c:pt>
                <c:pt idx="264">
                  <c:v>0.584905660377359</c:v>
                </c:pt>
                <c:pt idx="265">
                  <c:v>0.650000000000002</c:v>
                </c:pt>
                <c:pt idx="266">
                  <c:v>0.473684210526316</c:v>
                </c:pt>
                <c:pt idx="267">
                  <c:v>0.466666666666667</c:v>
                </c:pt>
                <c:pt idx="268">
                  <c:v>0.492957746478873</c:v>
                </c:pt>
                <c:pt idx="269">
                  <c:v>0.496183206106871</c:v>
                </c:pt>
                <c:pt idx="270">
                  <c:v>0.517985611510794</c:v>
                </c:pt>
                <c:pt idx="271">
                  <c:v>0.5</c:v>
                </c:pt>
                <c:pt idx="272">
                  <c:v>0.559027777777778</c:v>
                </c:pt>
                <c:pt idx="273">
                  <c:v>0.526997840172788</c:v>
                </c:pt>
                <c:pt idx="274">
                  <c:v>0.488207547169812</c:v>
                </c:pt>
                <c:pt idx="275">
                  <c:v>0.552631578947368</c:v>
                </c:pt>
                <c:pt idx="276">
                  <c:v>0.535433070866142</c:v>
                </c:pt>
                <c:pt idx="277">
                  <c:v>0.588235294117645</c:v>
                </c:pt>
                <c:pt idx="278">
                  <c:v>0.586206896551724</c:v>
                </c:pt>
                <c:pt idx="279">
                  <c:v>0.68421052631579</c:v>
                </c:pt>
                <c:pt idx="280">
                  <c:v>0.520833333333334</c:v>
                </c:pt>
                <c:pt idx="281">
                  <c:v>0.514285714285714</c:v>
                </c:pt>
                <c:pt idx="282">
                  <c:v>0.589285714285714</c:v>
                </c:pt>
                <c:pt idx="283">
                  <c:v>0.533333333333333</c:v>
                </c:pt>
                <c:pt idx="284">
                  <c:v>0.593406593406593</c:v>
                </c:pt>
                <c:pt idx="285">
                  <c:v>0.553846153846154</c:v>
                </c:pt>
                <c:pt idx="286">
                  <c:v>0.454545454545454</c:v>
                </c:pt>
                <c:pt idx="287">
                  <c:v>0.55</c:v>
                </c:pt>
                <c:pt idx="288">
                  <c:v>0.549180327868853</c:v>
                </c:pt>
                <c:pt idx="289">
                  <c:v>0.457142857142858</c:v>
                </c:pt>
                <c:pt idx="290">
                  <c:v>0.645161290322584</c:v>
                </c:pt>
                <c:pt idx="291">
                  <c:v>0.391304347826088</c:v>
                </c:pt>
                <c:pt idx="292">
                  <c:v>0.537037037037037</c:v>
                </c:pt>
                <c:pt idx="293">
                  <c:v>0.576923076923081</c:v>
                </c:pt>
                <c:pt idx="294">
                  <c:v>0.604651162790699</c:v>
                </c:pt>
                <c:pt idx="295">
                  <c:v>0.527777777777778</c:v>
                </c:pt>
                <c:pt idx="296">
                  <c:v>0.600000000000002</c:v>
                </c:pt>
                <c:pt idx="297">
                  <c:v>0.5</c:v>
                </c:pt>
                <c:pt idx="298">
                  <c:v>0.402985074626866</c:v>
                </c:pt>
                <c:pt idx="299">
                  <c:v>0.5625</c:v>
                </c:pt>
                <c:pt idx="300">
                  <c:v>0.4</c:v>
                </c:pt>
                <c:pt idx="301">
                  <c:v>0.515151515151515</c:v>
                </c:pt>
                <c:pt idx="302">
                  <c:v>0.607142857142859</c:v>
                </c:pt>
                <c:pt idx="303">
                  <c:v>0.418604651162791</c:v>
                </c:pt>
                <c:pt idx="304">
                  <c:v>0.511363636363636</c:v>
                </c:pt>
                <c:pt idx="305">
                  <c:v>0.446428571428572</c:v>
                </c:pt>
                <c:pt idx="306">
                  <c:v>0.458333333333333</c:v>
                </c:pt>
                <c:pt idx="307">
                  <c:v>0.568965517241381</c:v>
                </c:pt>
                <c:pt idx="308">
                  <c:v>0.587155963302751</c:v>
                </c:pt>
                <c:pt idx="309">
                  <c:v>0.491803278688525</c:v>
                </c:pt>
                <c:pt idx="310">
                  <c:v>0.68</c:v>
                </c:pt>
                <c:pt idx="311">
                  <c:v>0.532258064516129</c:v>
                </c:pt>
                <c:pt idx="312">
                  <c:v>0.5625</c:v>
                </c:pt>
                <c:pt idx="313">
                  <c:v>0.590909090909091</c:v>
                </c:pt>
                <c:pt idx="314">
                  <c:v>0.565656565656566</c:v>
                </c:pt>
                <c:pt idx="315">
                  <c:v>0.553846153846154</c:v>
                </c:pt>
                <c:pt idx="316">
                  <c:v>0.540540540540541</c:v>
                </c:pt>
                <c:pt idx="317">
                  <c:v>0.459016393442623</c:v>
                </c:pt>
                <c:pt idx="318">
                  <c:v>0.512605042016809</c:v>
                </c:pt>
                <c:pt idx="319">
                  <c:v>0.592592592592593</c:v>
                </c:pt>
                <c:pt idx="320">
                  <c:v>0.422222222222223</c:v>
                </c:pt>
                <c:pt idx="321">
                  <c:v>0.540178571428575</c:v>
                </c:pt>
                <c:pt idx="322">
                  <c:v>0.477611940298507</c:v>
                </c:pt>
                <c:pt idx="323">
                  <c:v>0.4</c:v>
                </c:pt>
                <c:pt idx="324">
                  <c:v>0.543478260869565</c:v>
                </c:pt>
                <c:pt idx="325">
                  <c:v>0.463414634146342</c:v>
                </c:pt>
                <c:pt idx="326">
                  <c:v>0.610526315789474</c:v>
                </c:pt>
                <c:pt idx="327">
                  <c:v>0.559523809523811</c:v>
                </c:pt>
                <c:pt idx="328">
                  <c:v>0.5625</c:v>
                </c:pt>
                <c:pt idx="329">
                  <c:v>0.438596491228072</c:v>
                </c:pt>
                <c:pt idx="330">
                  <c:v>0.464285714285714</c:v>
                </c:pt>
                <c:pt idx="331">
                  <c:v>0.486486486486487</c:v>
                </c:pt>
                <c:pt idx="332">
                  <c:v>0.525179856115112</c:v>
                </c:pt>
                <c:pt idx="333">
                  <c:v>0.428571428571429</c:v>
                </c:pt>
                <c:pt idx="334">
                  <c:v>0.426470588235296</c:v>
                </c:pt>
                <c:pt idx="335">
                  <c:v>0.630434782608697</c:v>
                </c:pt>
                <c:pt idx="336">
                  <c:v>0.447368421052632</c:v>
                </c:pt>
                <c:pt idx="337">
                  <c:v>0.523809523809525</c:v>
                </c:pt>
                <c:pt idx="338">
                  <c:v>0.656250000000002</c:v>
                </c:pt>
                <c:pt idx="339">
                  <c:v>0.511278195488722</c:v>
                </c:pt>
                <c:pt idx="340">
                  <c:v>0.520754716981134</c:v>
                </c:pt>
                <c:pt idx="341">
                  <c:v>0.542435424354244</c:v>
                </c:pt>
                <c:pt idx="342">
                  <c:v>0.542857142857143</c:v>
                </c:pt>
                <c:pt idx="343">
                  <c:v>0.55</c:v>
                </c:pt>
                <c:pt idx="344">
                  <c:v>0.472222222222222</c:v>
                </c:pt>
                <c:pt idx="345">
                  <c:v>0.402597402597403</c:v>
                </c:pt>
                <c:pt idx="346">
                  <c:v>0.522727272727273</c:v>
                </c:pt>
                <c:pt idx="347">
                  <c:v>0.483870967741937</c:v>
                </c:pt>
                <c:pt idx="348">
                  <c:v>0.558139534883721</c:v>
                </c:pt>
                <c:pt idx="349">
                  <c:v>0.367346938775511</c:v>
                </c:pt>
                <c:pt idx="350">
                  <c:v>0.640000000000002</c:v>
                </c:pt>
                <c:pt idx="351">
                  <c:v>0.666666666666668</c:v>
                </c:pt>
                <c:pt idx="352">
                  <c:v>0.582191780821916</c:v>
                </c:pt>
                <c:pt idx="353">
                  <c:v>0.607142857142859</c:v>
                </c:pt>
                <c:pt idx="354">
                  <c:v>0.45</c:v>
                </c:pt>
                <c:pt idx="355">
                  <c:v>0.455882352941176</c:v>
                </c:pt>
                <c:pt idx="356">
                  <c:v>0.560975609756099</c:v>
                </c:pt>
                <c:pt idx="357">
                  <c:v>0.5</c:v>
                </c:pt>
                <c:pt idx="358">
                  <c:v>0.550724637681163</c:v>
                </c:pt>
                <c:pt idx="359">
                  <c:v>0.461538461538462</c:v>
                </c:pt>
                <c:pt idx="360">
                  <c:v>0.516129032258068</c:v>
                </c:pt>
                <c:pt idx="361">
                  <c:v>0.524861878453041</c:v>
                </c:pt>
                <c:pt idx="362">
                  <c:v>0.468354430379749</c:v>
                </c:pt>
                <c:pt idx="363">
                  <c:v>0.44</c:v>
                </c:pt>
                <c:pt idx="364">
                  <c:v>0.472222222222222</c:v>
                </c:pt>
                <c:pt idx="365">
                  <c:v>0.607142857142859</c:v>
                </c:pt>
                <c:pt idx="366">
                  <c:v>0.541666666666667</c:v>
                </c:pt>
                <c:pt idx="367">
                  <c:v>0.483870967741937</c:v>
                </c:pt>
                <c:pt idx="368">
                  <c:v>0.566666666666667</c:v>
                </c:pt>
                <c:pt idx="369">
                  <c:v>0.514285714285714</c:v>
                </c:pt>
                <c:pt idx="370">
                  <c:v>0.379310344827587</c:v>
                </c:pt>
                <c:pt idx="371">
                  <c:v>0.428571428571429</c:v>
                </c:pt>
                <c:pt idx="372">
                  <c:v>0.537037037037037</c:v>
                </c:pt>
                <c:pt idx="373">
                  <c:v>0.470588235294118</c:v>
                </c:pt>
                <c:pt idx="374">
                  <c:v>0.592592592592593</c:v>
                </c:pt>
                <c:pt idx="375">
                  <c:v>0.469387755102043</c:v>
                </c:pt>
                <c:pt idx="376">
                  <c:v>0.600000000000002</c:v>
                </c:pt>
                <c:pt idx="377">
                  <c:v>0.40909090909091</c:v>
                </c:pt>
                <c:pt idx="378">
                  <c:v>0.5</c:v>
                </c:pt>
                <c:pt idx="379">
                  <c:v>0.456521739130435</c:v>
                </c:pt>
                <c:pt idx="380">
                  <c:v>0.493630573248408</c:v>
                </c:pt>
                <c:pt idx="381">
                  <c:v>0.454545454545454</c:v>
                </c:pt>
                <c:pt idx="382">
                  <c:v>0.559701492537317</c:v>
                </c:pt>
                <c:pt idx="383">
                  <c:v>0.552727272727274</c:v>
                </c:pt>
                <c:pt idx="384">
                  <c:v>0.600000000000002</c:v>
                </c:pt>
                <c:pt idx="385">
                  <c:v>0.578125000000002</c:v>
                </c:pt>
                <c:pt idx="386">
                  <c:v>0.600000000000002</c:v>
                </c:pt>
                <c:pt idx="387">
                  <c:v>0.470930232558139</c:v>
                </c:pt>
                <c:pt idx="388">
                  <c:v>0.53968253968254</c:v>
                </c:pt>
                <c:pt idx="389">
                  <c:v>0.483870967741937</c:v>
                </c:pt>
                <c:pt idx="390">
                  <c:v>0.443037974683544</c:v>
                </c:pt>
                <c:pt idx="391">
                  <c:v>0.375</c:v>
                </c:pt>
                <c:pt idx="392">
                  <c:v>0.468354430379749</c:v>
                </c:pt>
                <c:pt idx="393">
                  <c:v>0.5</c:v>
                </c:pt>
                <c:pt idx="394">
                  <c:v>0.600000000000002</c:v>
                </c:pt>
                <c:pt idx="395">
                  <c:v>0.464788732394367</c:v>
                </c:pt>
                <c:pt idx="396">
                  <c:v>0.583333333333333</c:v>
                </c:pt>
                <c:pt idx="397">
                  <c:v>0.539215686274512</c:v>
                </c:pt>
                <c:pt idx="398">
                  <c:v>0.630434782608697</c:v>
                </c:pt>
                <c:pt idx="399">
                  <c:v>0.53781512605042</c:v>
                </c:pt>
                <c:pt idx="400">
                  <c:v>0.586666666666667</c:v>
                </c:pt>
                <c:pt idx="401">
                  <c:v>0.521739130434785</c:v>
                </c:pt>
                <c:pt idx="402">
                  <c:v>0.4</c:v>
                </c:pt>
                <c:pt idx="403">
                  <c:v>0.5</c:v>
                </c:pt>
                <c:pt idx="404">
                  <c:v>0.569767441860465</c:v>
                </c:pt>
                <c:pt idx="405">
                  <c:v>0.640000000000002</c:v>
                </c:pt>
                <c:pt idx="406">
                  <c:v>0.593220338983051</c:v>
                </c:pt>
                <c:pt idx="407">
                  <c:v>0.535460992907801</c:v>
                </c:pt>
                <c:pt idx="408">
                  <c:v>0.595505617977528</c:v>
                </c:pt>
                <c:pt idx="409">
                  <c:v>0.462686567164181</c:v>
                </c:pt>
                <c:pt idx="410">
                  <c:v>0.591836734693879</c:v>
                </c:pt>
                <c:pt idx="411">
                  <c:v>0.51020408163265</c:v>
                </c:pt>
                <c:pt idx="412">
                  <c:v>0.263157894736842</c:v>
                </c:pt>
                <c:pt idx="413">
                  <c:v>0.576576576576579</c:v>
                </c:pt>
                <c:pt idx="414">
                  <c:v>0.5</c:v>
                </c:pt>
                <c:pt idx="415">
                  <c:v>0.481481481481482</c:v>
                </c:pt>
                <c:pt idx="416">
                  <c:v>0.551020408163265</c:v>
                </c:pt>
                <c:pt idx="417">
                  <c:v>0.532258064516129</c:v>
                </c:pt>
                <c:pt idx="418">
                  <c:v>0.5625</c:v>
                </c:pt>
                <c:pt idx="419">
                  <c:v>0.428571428571429</c:v>
                </c:pt>
                <c:pt idx="420">
                  <c:v>0.605263157894735</c:v>
                </c:pt>
                <c:pt idx="421">
                  <c:v>0.453781512605042</c:v>
                </c:pt>
                <c:pt idx="422">
                  <c:v>0.529411764705882</c:v>
                </c:pt>
                <c:pt idx="423">
                  <c:v>0.56589147286822</c:v>
                </c:pt>
                <c:pt idx="424">
                  <c:v>0.451851851851852</c:v>
                </c:pt>
                <c:pt idx="425">
                  <c:v>0.625000000000002</c:v>
                </c:pt>
                <c:pt idx="426">
                  <c:v>0.48314606741573</c:v>
                </c:pt>
                <c:pt idx="427">
                  <c:v>0.380952380952382</c:v>
                </c:pt>
                <c:pt idx="428">
                  <c:v>0.352941176470588</c:v>
                </c:pt>
                <c:pt idx="429">
                  <c:v>0.583333333333333</c:v>
                </c:pt>
                <c:pt idx="430">
                  <c:v>0.600000000000002</c:v>
                </c:pt>
                <c:pt idx="431">
                  <c:v>0.4</c:v>
                </c:pt>
                <c:pt idx="432">
                  <c:v>0.54</c:v>
                </c:pt>
                <c:pt idx="433">
                  <c:v>0.48</c:v>
                </c:pt>
                <c:pt idx="434">
                  <c:v>0.478260869565218</c:v>
                </c:pt>
                <c:pt idx="435">
                  <c:v>0.433333333333333</c:v>
                </c:pt>
                <c:pt idx="436">
                  <c:v>0.482352941176472</c:v>
                </c:pt>
                <c:pt idx="437">
                  <c:v>0.529411764705882</c:v>
                </c:pt>
                <c:pt idx="438">
                  <c:v>0.625000000000002</c:v>
                </c:pt>
                <c:pt idx="439">
                  <c:v>0.448598130841121</c:v>
                </c:pt>
                <c:pt idx="440">
                  <c:v>0.619047619047621</c:v>
                </c:pt>
                <c:pt idx="441">
                  <c:v>0.52</c:v>
                </c:pt>
                <c:pt idx="442">
                  <c:v>0.494252873563219</c:v>
                </c:pt>
                <c:pt idx="443">
                  <c:v>0.470588235294118</c:v>
                </c:pt>
                <c:pt idx="444">
                  <c:v>0.545454545454545</c:v>
                </c:pt>
                <c:pt idx="445">
                  <c:v>0.508982035928144</c:v>
                </c:pt>
                <c:pt idx="446">
                  <c:v>0.463414634146342</c:v>
                </c:pt>
                <c:pt idx="447">
                  <c:v>0.526315789473684</c:v>
                </c:pt>
                <c:pt idx="448">
                  <c:v>0.555555555555556</c:v>
                </c:pt>
                <c:pt idx="449">
                  <c:v>0.720000000000002</c:v>
                </c:pt>
                <c:pt idx="450">
                  <c:v>0.471698113207548</c:v>
                </c:pt>
                <c:pt idx="451">
                  <c:v>0.492307692307694</c:v>
                </c:pt>
                <c:pt idx="452">
                  <c:v>0.615384615384617</c:v>
                </c:pt>
                <c:pt idx="453">
                  <c:v>0.468085106382979</c:v>
                </c:pt>
                <c:pt idx="454">
                  <c:v>0.490566037735851</c:v>
                </c:pt>
                <c:pt idx="455">
                  <c:v>0.517647058823531</c:v>
                </c:pt>
                <c:pt idx="456">
                  <c:v>0.750000000000002</c:v>
                </c:pt>
                <c:pt idx="457">
                  <c:v>0.556962025316456</c:v>
                </c:pt>
                <c:pt idx="458">
                  <c:v>0.538461538461538</c:v>
                </c:pt>
                <c:pt idx="459">
                  <c:v>0.530434782608696</c:v>
                </c:pt>
                <c:pt idx="460">
                  <c:v>0.45</c:v>
                </c:pt>
                <c:pt idx="461">
                  <c:v>0.444444444444444</c:v>
                </c:pt>
                <c:pt idx="462">
                  <c:v>0.576923076923081</c:v>
                </c:pt>
                <c:pt idx="463">
                  <c:v>0.448979591836735</c:v>
                </c:pt>
                <c:pt idx="464">
                  <c:v>0.525252525252523</c:v>
                </c:pt>
                <c:pt idx="465">
                  <c:v>0.51388888888889</c:v>
                </c:pt>
                <c:pt idx="466">
                  <c:v>0.666666666666668</c:v>
                </c:pt>
                <c:pt idx="467">
                  <c:v>0.5</c:v>
                </c:pt>
                <c:pt idx="468">
                  <c:v>0.387096774193549</c:v>
                </c:pt>
                <c:pt idx="469">
                  <c:v>0.44954128440367</c:v>
                </c:pt>
                <c:pt idx="470">
                  <c:v>0.578313253012047</c:v>
                </c:pt>
                <c:pt idx="471">
                  <c:v>0.597402597402597</c:v>
                </c:pt>
                <c:pt idx="472">
                  <c:v>0.459893048128342</c:v>
                </c:pt>
                <c:pt idx="473">
                  <c:v>0.666666666666668</c:v>
                </c:pt>
                <c:pt idx="474">
                  <c:v>0.563636363636362</c:v>
                </c:pt>
                <c:pt idx="475">
                  <c:v>0.567307692307694</c:v>
                </c:pt>
                <c:pt idx="476">
                  <c:v>0.484848484848485</c:v>
                </c:pt>
                <c:pt idx="477">
                  <c:v>0.470149253731343</c:v>
                </c:pt>
                <c:pt idx="478">
                  <c:v>0.432432432432432</c:v>
                </c:pt>
                <c:pt idx="479">
                  <c:v>0.538961038961039</c:v>
                </c:pt>
                <c:pt idx="480">
                  <c:v>0.508571428571429</c:v>
                </c:pt>
                <c:pt idx="481">
                  <c:v>0.52</c:v>
                </c:pt>
                <c:pt idx="482">
                  <c:v>0.542857142857143</c:v>
                </c:pt>
                <c:pt idx="483">
                  <c:v>0.533333333333333</c:v>
                </c:pt>
                <c:pt idx="484">
                  <c:v>0.463414634146342</c:v>
                </c:pt>
                <c:pt idx="485">
                  <c:v>0.495967741935485</c:v>
                </c:pt>
                <c:pt idx="486">
                  <c:v>0.593220338983051</c:v>
                </c:pt>
                <c:pt idx="487">
                  <c:v>0.5</c:v>
                </c:pt>
                <c:pt idx="488">
                  <c:v>0.533333333333333</c:v>
                </c:pt>
                <c:pt idx="489">
                  <c:v>0.530303030303031</c:v>
                </c:pt>
                <c:pt idx="490">
                  <c:v>0.617647058823533</c:v>
                </c:pt>
                <c:pt idx="491">
                  <c:v>0.482352941176472</c:v>
                </c:pt>
                <c:pt idx="492">
                  <c:v>0.537313432835821</c:v>
                </c:pt>
                <c:pt idx="493">
                  <c:v>0.535211267605634</c:v>
                </c:pt>
                <c:pt idx="494">
                  <c:v>0.523255813953492</c:v>
                </c:pt>
                <c:pt idx="495">
                  <c:v>0.451612903225808</c:v>
                </c:pt>
                <c:pt idx="496">
                  <c:v>0.333333333333333</c:v>
                </c:pt>
                <c:pt idx="497">
                  <c:v>0.700000000000002</c:v>
                </c:pt>
                <c:pt idx="498">
                  <c:v>0.763157894736842</c:v>
                </c:pt>
                <c:pt idx="499">
                  <c:v>0.622950819672134</c:v>
                </c:pt>
                <c:pt idx="500">
                  <c:v>0.565217391304348</c:v>
                </c:pt>
                <c:pt idx="501">
                  <c:v>0.521739130434785</c:v>
                </c:pt>
                <c:pt idx="502">
                  <c:v>0.484210526315789</c:v>
                </c:pt>
                <c:pt idx="503">
                  <c:v>0.561983471074382</c:v>
                </c:pt>
                <c:pt idx="504">
                  <c:v>0.414634146341463</c:v>
                </c:pt>
                <c:pt idx="505">
                  <c:v>0.653846153846155</c:v>
                </c:pt>
                <c:pt idx="506">
                  <c:v>0.569230769230767</c:v>
                </c:pt>
                <c:pt idx="507">
                  <c:v>0.568965517241381</c:v>
                </c:pt>
                <c:pt idx="508">
                  <c:v>0.615384615384617</c:v>
                </c:pt>
                <c:pt idx="509">
                  <c:v>0.446808510638298</c:v>
                </c:pt>
                <c:pt idx="510">
                  <c:v>0.581081081081081</c:v>
                </c:pt>
                <c:pt idx="511">
                  <c:v>0.375</c:v>
                </c:pt>
                <c:pt idx="512">
                  <c:v>0.529411764705882</c:v>
                </c:pt>
                <c:pt idx="513">
                  <c:v>0.720000000000002</c:v>
                </c:pt>
                <c:pt idx="514">
                  <c:v>0.535211267605634</c:v>
                </c:pt>
                <c:pt idx="515">
                  <c:v>0.515151515151515</c:v>
                </c:pt>
                <c:pt idx="516">
                  <c:v>0.516666666666665</c:v>
                </c:pt>
                <c:pt idx="517">
                  <c:v>0.621621621621624</c:v>
                </c:pt>
                <c:pt idx="518">
                  <c:v>0.480769230769231</c:v>
                </c:pt>
                <c:pt idx="519">
                  <c:v>0.57627118644068</c:v>
                </c:pt>
                <c:pt idx="520">
                  <c:v>0.555555555555556</c:v>
                </c:pt>
                <c:pt idx="521">
                  <c:v>0.386363636363637</c:v>
                </c:pt>
                <c:pt idx="522">
                  <c:v>0.45</c:v>
                </c:pt>
                <c:pt idx="523">
                  <c:v>0.603174603174605</c:v>
                </c:pt>
                <c:pt idx="524">
                  <c:v>0.750000000000002</c:v>
                </c:pt>
                <c:pt idx="525">
                  <c:v>0.473684210526316</c:v>
                </c:pt>
                <c:pt idx="526">
                  <c:v>0.28125</c:v>
                </c:pt>
                <c:pt idx="527">
                  <c:v>0.435897435897436</c:v>
                </c:pt>
                <c:pt idx="528">
                  <c:v>0.490384615384619</c:v>
                </c:pt>
                <c:pt idx="529">
                  <c:v>0.619047619047621</c:v>
                </c:pt>
                <c:pt idx="530">
                  <c:v>0.454545454545454</c:v>
                </c:pt>
                <c:pt idx="531">
                  <c:v>0.507246376811594</c:v>
                </c:pt>
                <c:pt idx="532">
                  <c:v>0.473684210526316</c:v>
                </c:pt>
                <c:pt idx="533">
                  <c:v>0.546875000000002</c:v>
                </c:pt>
                <c:pt idx="534">
                  <c:v>0.590909090909091</c:v>
                </c:pt>
                <c:pt idx="535">
                  <c:v>0.583333333333333</c:v>
                </c:pt>
                <c:pt idx="536">
                  <c:v>0.551020408163265</c:v>
                </c:pt>
                <c:pt idx="537">
                  <c:v>0.520833333333334</c:v>
                </c:pt>
                <c:pt idx="538">
                  <c:v>0.468085106382979</c:v>
                </c:pt>
                <c:pt idx="539">
                  <c:v>0.585365853658539</c:v>
                </c:pt>
                <c:pt idx="540">
                  <c:v>0.666666666666668</c:v>
                </c:pt>
                <c:pt idx="541">
                  <c:v>0.25</c:v>
                </c:pt>
                <c:pt idx="542">
                  <c:v>0.594202898550725</c:v>
                </c:pt>
                <c:pt idx="543">
                  <c:v>0.444444444444444</c:v>
                </c:pt>
                <c:pt idx="544">
                  <c:v>0.545454545454545</c:v>
                </c:pt>
                <c:pt idx="545">
                  <c:v>0.5</c:v>
                </c:pt>
                <c:pt idx="546">
                  <c:v>0.444444444444444</c:v>
                </c:pt>
                <c:pt idx="547">
                  <c:v>0.453703703703704</c:v>
                </c:pt>
                <c:pt idx="548">
                  <c:v>0.490909090909091</c:v>
                </c:pt>
                <c:pt idx="549">
                  <c:v>0.505494505494506</c:v>
                </c:pt>
                <c:pt idx="550">
                  <c:v>0.647058823529416</c:v>
                </c:pt>
                <c:pt idx="551">
                  <c:v>0.481481481481482</c:v>
                </c:pt>
                <c:pt idx="552">
                  <c:v>0.48</c:v>
                </c:pt>
                <c:pt idx="553">
                  <c:v>0.694444444444446</c:v>
                </c:pt>
                <c:pt idx="554">
                  <c:v>0.851851851851854</c:v>
                </c:pt>
                <c:pt idx="555">
                  <c:v>0.840000000000002</c:v>
                </c:pt>
                <c:pt idx="556">
                  <c:v>0.570247933884299</c:v>
                </c:pt>
                <c:pt idx="557">
                  <c:v>0.45</c:v>
                </c:pt>
                <c:pt idx="558">
                  <c:v>0.5</c:v>
                </c:pt>
                <c:pt idx="559">
                  <c:v>0.5045871559633</c:v>
                </c:pt>
                <c:pt idx="560">
                  <c:v>0.597701149425287</c:v>
                </c:pt>
                <c:pt idx="561">
                  <c:v>0.428571428571429</c:v>
                </c:pt>
                <c:pt idx="562">
                  <c:v>0.761904761904762</c:v>
                </c:pt>
                <c:pt idx="563">
                  <c:v>0.507246376811594</c:v>
                </c:pt>
                <c:pt idx="564">
                  <c:v>0.432432432432432</c:v>
                </c:pt>
                <c:pt idx="565">
                  <c:v>0.433333333333333</c:v>
                </c:pt>
                <c:pt idx="566">
                  <c:v>0.587301587301587</c:v>
                </c:pt>
                <c:pt idx="567">
                  <c:v>0.461538461538462</c:v>
                </c:pt>
                <c:pt idx="568">
                  <c:v>0.522727272727273</c:v>
                </c:pt>
                <c:pt idx="569">
                  <c:v>0.45</c:v>
                </c:pt>
                <c:pt idx="570">
                  <c:v>0.574468085106383</c:v>
                </c:pt>
                <c:pt idx="571">
                  <c:v>0.572727272727274</c:v>
                </c:pt>
                <c:pt idx="572">
                  <c:v>0.5</c:v>
                </c:pt>
                <c:pt idx="573">
                  <c:v>0.454545454545454</c:v>
                </c:pt>
                <c:pt idx="574">
                  <c:v>0.528301886792451</c:v>
                </c:pt>
                <c:pt idx="575">
                  <c:v>0.611111111111112</c:v>
                </c:pt>
                <c:pt idx="576">
                  <c:v>0.470588235294118</c:v>
                </c:pt>
                <c:pt idx="577">
                  <c:v>0.380952380952382</c:v>
                </c:pt>
                <c:pt idx="578">
                  <c:v>0.879518072289159</c:v>
                </c:pt>
                <c:pt idx="579">
                  <c:v>0.506329113924051</c:v>
                </c:pt>
                <c:pt idx="580">
                  <c:v>0.534090909090908</c:v>
                </c:pt>
                <c:pt idx="581">
                  <c:v>0.461538461538462</c:v>
                </c:pt>
                <c:pt idx="582">
                  <c:v>0.600000000000002</c:v>
                </c:pt>
                <c:pt idx="583">
                  <c:v>0.47945205479452</c:v>
                </c:pt>
                <c:pt idx="584">
                  <c:v>0.468354430379749</c:v>
                </c:pt>
                <c:pt idx="585">
                  <c:v>0.523809523809525</c:v>
                </c:pt>
                <c:pt idx="586">
                  <c:v>0.533980582524272</c:v>
                </c:pt>
                <c:pt idx="587">
                  <c:v>0.564102564102562</c:v>
                </c:pt>
                <c:pt idx="588">
                  <c:v>0.466666666666667</c:v>
                </c:pt>
                <c:pt idx="589">
                  <c:v>0.478991596638655</c:v>
                </c:pt>
                <c:pt idx="590">
                  <c:v>0.536</c:v>
                </c:pt>
                <c:pt idx="591">
                  <c:v>0.382352941176472</c:v>
                </c:pt>
                <c:pt idx="592">
                  <c:v>0.392156862745099</c:v>
                </c:pt>
                <c:pt idx="593">
                  <c:v>0.446808510638298</c:v>
                </c:pt>
                <c:pt idx="594">
                  <c:v>0.57258064516129</c:v>
                </c:pt>
                <c:pt idx="595">
                  <c:v>0.517241379310345</c:v>
                </c:pt>
                <c:pt idx="596">
                  <c:v>0.504</c:v>
                </c:pt>
                <c:pt idx="597">
                  <c:v>0.608695652173918</c:v>
                </c:pt>
                <c:pt idx="598">
                  <c:v>0.509803921568627</c:v>
                </c:pt>
                <c:pt idx="599">
                  <c:v>0.44</c:v>
                </c:pt>
                <c:pt idx="600">
                  <c:v>0.419354838709679</c:v>
                </c:pt>
                <c:pt idx="601">
                  <c:v>0.439024390243904</c:v>
                </c:pt>
                <c:pt idx="602">
                  <c:v>0.484848484848485</c:v>
                </c:pt>
                <c:pt idx="603">
                  <c:v>0.523809523809525</c:v>
                </c:pt>
                <c:pt idx="604">
                  <c:v>0.488372093023258</c:v>
                </c:pt>
                <c:pt idx="605">
                  <c:v>0.700000000000002</c:v>
                </c:pt>
                <c:pt idx="606">
                  <c:v>1.0</c:v>
                </c:pt>
                <c:pt idx="607">
                  <c:v>0.851851851851854</c:v>
                </c:pt>
                <c:pt idx="608">
                  <c:v>0.851851851851854</c:v>
                </c:pt>
                <c:pt idx="609">
                  <c:v>0.537313432835821</c:v>
                </c:pt>
                <c:pt idx="610">
                  <c:v>0.441176470588235</c:v>
                </c:pt>
                <c:pt idx="611">
                  <c:v>0.533333333333333</c:v>
                </c:pt>
                <c:pt idx="612">
                  <c:v>0.530612244897955</c:v>
                </c:pt>
                <c:pt idx="613">
                  <c:v>0.437908496732027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878632"/>
        <c:axId val="2098883144"/>
      </c:scatterChart>
      <c:valAx>
        <c:axId val="2098878632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883144"/>
        <c:crosses val="autoZero"/>
        <c:crossBetween val="midCat"/>
        <c:majorUnit val="2.0E7"/>
        <c:minorUnit val="4.0E6"/>
      </c:valAx>
      <c:valAx>
        <c:axId val="2098883144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87863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</a:t>
            </a:r>
            <a:r>
              <a:rPr lang="en-US" b="0" baseline="0" dirty="0" smtClean="0"/>
              <a:t> LOH of chromosome 16 in S8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34099293926287"/>
          <c:y val="0.132946474107798"/>
          <c:w val="0.824877305829729"/>
          <c:h val="0.787901381995497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'AML120'!$J$1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ymbol val="dash"/>
            <c:size val="7"/>
            <c:spPr>
              <a:ln>
                <a:solidFill>
                  <a:schemeClr val="accent3">
                    <a:lumMod val="50000"/>
                  </a:schemeClr>
                </a:solidFill>
              </a:ln>
            </c:spPr>
          </c:marker>
          <c:xVal>
            <c:numRef>
              <c:f>'AML120'!$B$2:$B$170</c:f>
              <c:numCache>
                <c:formatCode>_(* #,##0_);_(* \(#,##0\);_(* "-"??_);_(@_)</c:formatCode>
                <c:ptCount val="169"/>
                <c:pt idx="0">
                  <c:v>304514.0</c:v>
                </c:pt>
                <c:pt idx="1">
                  <c:v>570557.0</c:v>
                </c:pt>
                <c:pt idx="2">
                  <c:v>718514.0</c:v>
                </c:pt>
                <c:pt idx="3">
                  <c:v>1.250559E6</c:v>
                </c:pt>
                <c:pt idx="4">
                  <c:v>1.272684E6</c:v>
                </c:pt>
                <c:pt idx="5">
                  <c:v>1.278744E6</c:v>
                </c:pt>
                <c:pt idx="6">
                  <c:v>1.278767E6</c:v>
                </c:pt>
                <c:pt idx="7">
                  <c:v>1.279623E6</c:v>
                </c:pt>
                <c:pt idx="8">
                  <c:v>1.279704E6</c:v>
                </c:pt>
                <c:pt idx="9">
                  <c:v>1.27971E6</c:v>
                </c:pt>
                <c:pt idx="10">
                  <c:v>1.292085E6</c:v>
                </c:pt>
                <c:pt idx="11">
                  <c:v>1.292124E6</c:v>
                </c:pt>
                <c:pt idx="12">
                  <c:v>1.292147E6</c:v>
                </c:pt>
                <c:pt idx="13">
                  <c:v>1.292254E6</c:v>
                </c:pt>
                <c:pt idx="14">
                  <c:v>1.292257E6</c:v>
                </c:pt>
                <c:pt idx="15">
                  <c:v>1.306642E6</c:v>
                </c:pt>
                <c:pt idx="16">
                  <c:v>1.306671E6</c:v>
                </c:pt>
                <c:pt idx="17">
                  <c:v>1.306681E6</c:v>
                </c:pt>
                <c:pt idx="18">
                  <c:v>1.397815E6</c:v>
                </c:pt>
                <c:pt idx="19">
                  <c:v>1.555589E6</c:v>
                </c:pt>
                <c:pt idx="20">
                  <c:v>1.559838E6</c:v>
                </c:pt>
                <c:pt idx="21">
                  <c:v>1.574863E6</c:v>
                </c:pt>
                <c:pt idx="22">
                  <c:v>1.591962E6</c:v>
                </c:pt>
                <c:pt idx="23">
                  <c:v>1.608082E6</c:v>
                </c:pt>
                <c:pt idx="24">
                  <c:v>1.836796E6</c:v>
                </c:pt>
                <c:pt idx="25">
                  <c:v>1.894912E6</c:v>
                </c:pt>
                <c:pt idx="26">
                  <c:v>1.962046E6</c:v>
                </c:pt>
                <c:pt idx="27">
                  <c:v>1.962047E6</c:v>
                </c:pt>
                <c:pt idx="28">
                  <c:v>2.14001E6</c:v>
                </c:pt>
                <c:pt idx="29">
                  <c:v>2.140454E6</c:v>
                </c:pt>
                <c:pt idx="30">
                  <c:v>2.14068E6</c:v>
                </c:pt>
                <c:pt idx="31">
                  <c:v>2.256461E6</c:v>
                </c:pt>
                <c:pt idx="32">
                  <c:v>2.33143E6</c:v>
                </c:pt>
                <c:pt idx="33">
                  <c:v>3.021116E6</c:v>
                </c:pt>
                <c:pt idx="34">
                  <c:v>3.100095E6</c:v>
                </c:pt>
                <c:pt idx="35">
                  <c:v>3.117937E6</c:v>
                </c:pt>
                <c:pt idx="36">
                  <c:v>3.58623E6</c:v>
                </c:pt>
                <c:pt idx="37">
                  <c:v>3.707747E6</c:v>
                </c:pt>
                <c:pt idx="38">
                  <c:v>4.245693E6</c:v>
                </c:pt>
                <c:pt idx="39">
                  <c:v>4.748825E6</c:v>
                </c:pt>
                <c:pt idx="40">
                  <c:v>4.933939E6</c:v>
                </c:pt>
                <c:pt idx="41">
                  <c:v>4.934549E6</c:v>
                </c:pt>
                <c:pt idx="42">
                  <c:v>4.934564E6</c:v>
                </c:pt>
                <c:pt idx="43">
                  <c:v>4.942099E6</c:v>
                </c:pt>
                <c:pt idx="44">
                  <c:v>5.064917E6</c:v>
                </c:pt>
                <c:pt idx="45">
                  <c:v>5.075542E6</c:v>
                </c:pt>
                <c:pt idx="46">
                  <c:v>5.075633E6</c:v>
                </c:pt>
                <c:pt idx="47">
                  <c:v>5.106184E6</c:v>
                </c:pt>
                <c:pt idx="48">
                  <c:v>5.132636E6</c:v>
                </c:pt>
                <c:pt idx="49">
                  <c:v>8.839954E6</c:v>
                </c:pt>
                <c:pt idx="50">
                  <c:v>8.844389E6</c:v>
                </c:pt>
                <c:pt idx="51">
                  <c:v>1.0575824E7</c:v>
                </c:pt>
                <c:pt idx="52">
                  <c:v>1.0631912E7</c:v>
                </c:pt>
                <c:pt idx="53">
                  <c:v>1.1362729E7</c:v>
                </c:pt>
                <c:pt idx="54">
                  <c:v>1.1444572E7</c:v>
                </c:pt>
                <c:pt idx="55">
                  <c:v>1.1444726E7</c:v>
                </c:pt>
                <c:pt idx="56">
                  <c:v>1.2162969E7</c:v>
                </c:pt>
                <c:pt idx="57">
                  <c:v>1.289761E7</c:v>
                </c:pt>
                <c:pt idx="58">
                  <c:v>1.5680642E7</c:v>
                </c:pt>
                <c:pt idx="59">
                  <c:v>1.5811023E7</c:v>
                </c:pt>
                <c:pt idx="60">
                  <c:v>1.5811062E7</c:v>
                </c:pt>
                <c:pt idx="61">
                  <c:v>1.5818141E7</c:v>
                </c:pt>
                <c:pt idx="62">
                  <c:v>1.581831E7</c:v>
                </c:pt>
                <c:pt idx="63">
                  <c:v>1.5820863E7</c:v>
                </c:pt>
                <c:pt idx="64">
                  <c:v>1.5839034E7</c:v>
                </c:pt>
                <c:pt idx="65">
                  <c:v>1.5850204E7</c:v>
                </c:pt>
                <c:pt idx="66">
                  <c:v>1.5865472E7</c:v>
                </c:pt>
                <c:pt idx="67">
                  <c:v>1.6278863E7</c:v>
                </c:pt>
                <c:pt idx="68">
                  <c:v>1.6278869E7</c:v>
                </c:pt>
                <c:pt idx="69">
                  <c:v>1.6291971E7</c:v>
                </c:pt>
                <c:pt idx="70">
                  <c:v>1.6291983E7</c:v>
                </c:pt>
                <c:pt idx="71">
                  <c:v>1.8839362E7</c:v>
                </c:pt>
                <c:pt idx="72">
                  <c:v>1.9085298E7</c:v>
                </c:pt>
                <c:pt idx="73">
                  <c:v>1.919513E7</c:v>
                </c:pt>
                <c:pt idx="74">
                  <c:v>2.0492307E7</c:v>
                </c:pt>
                <c:pt idx="75">
                  <c:v>2.0494408E7</c:v>
                </c:pt>
                <c:pt idx="76">
                  <c:v>2.0634775E7</c:v>
                </c:pt>
                <c:pt idx="77">
                  <c:v>2.0638576E7</c:v>
                </c:pt>
                <c:pt idx="78">
                  <c:v>2.0648702E7</c:v>
                </c:pt>
                <c:pt idx="79">
                  <c:v>2.1073933E7</c:v>
                </c:pt>
                <c:pt idx="80">
                  <c:v>2.2144318E7</c:v>
                </c:pt>
                <c:pt idx="81">
                  <c:v>2.3677006E7</c:v>
                </c:pt>
                <c:pt idx="82">
                  <c:v>2.3711925E7</c:v>
                </c:pt>
                <c:pt idx="83">
                  <c:v>2.3712183E7</c:v>
                </c:pt>
                <c:pt idx="84">
                  <c:v>2.4582299E7</c:v>
                </c:pt>
                <c:pt idx="85">
                  <c:v>2.4583406E7</c:v>
                </c:pt>
                <c:pt idx="86">
                  <c:v>2.5137449E7</c:v>
                </c:pt>
                <c:pt idx="87">
                  <c:v>2.8507644E7</c:v>
                </c:pt>
                <c:pt idx="88">
                  <c:v>2.8603655E7</c:v>
                </c:pt>
                <c:pt idx="89">
                  <c:v>2.8846866E7</c:v>
                </c:pt>
                <c:pt idx="90">
                  <c:v>2.8883241E7</c:v>
                </c:pt>
                <c:pt idx="91">
                  <c:v>2.8997997E7</c:v>
                </c:pt>
                <c:pt idx="92">
                  <c:v>2.9994922E7</c:v>
                </c:pt>
                <c:pt idx="93">
                  <c:v>2.99982E7</c:v>
                </c:pt>
                <c:pt idx="94">
                  <c:v>3.0021402E7</c:v>
                </c:pt>
                <c:pt idx="95">
                  <c:v>3.0037128E7</c:v>
                </c:pt>
                <c:pt idx="96">
                  <c:v>3.009763E7</c:v>
                </c:pt>
                <c:pt idx="97">
                  <c:v>3.0408765E7</c:v>
                </c:pt>
                <c:pt idx="98">
                  <c:v>3.1072909E7</c:v>
                </c:pt>
                <c:pt idx="99">
                  <c:v>3.1088347E7</c:v>
                </c:pt>
                <c:pt idx="100">
                  <c:v>3.1088625E7</c:v>
                </c:pt>
                <c:pt idx="101">
                  <c:v>3.1121793E7</c:v>
                </c:pt>
                <c:pt idx="102">
                  <c:v>3.1141993E7</c:v>
                </c:pt>
                <c:pt idx="103">
                  <c:v>3.207758E7</c:v>
                </c:pt>
                <c:pt idx="104">
                  <c:v>5.0709723E7</c:v>
                </c:pt>
                <c:pt idx="105">
                  <c:v>5.0744624E7</c:v>
                </c:pt>
                <c:pt idx="106">
                  <c:v>5.0745199E7</c:v>
                </c:pt>
                <c:pt idx="107">
                  <c:v>5.2473263E7</c:v>
                </c:pt>
                <c:pt idx="108">
                  <c:v>5.5601388E7</c:v>
                </c:pt>
                <c:pt idx="109">
                  <c:v>5.6396486E7</c:v>
                </c:pt>
                <c:pt idx="110">
                  <c:v>5.7996932E7</c:v>
                </c:pt>
                <c:pt idx="111">
                  <c:v>5.8743454E7</c:v>
                </c:pt>
                <c:pt idx="112">
                  <c:v>5.8750604E7</c:v>
                </c:pt>
                <c:pt idx="113">
                  <c:v>5.8757668E7</c:v>
                </c:pt>
                <c:pt idx="114">
                  <c:v>5.8757683E7</c:v>
                </c:pt>
                <c:pt idx="115">
                  <c:v>6.5015908E7</c:v>
                </c:pt>
                <c:pt idx="116">
                  <c:v>6.5022114E7</c:v>
                </c:pt>
                <c:pt idx="117">
                  <c:v>6.7233266E7</c:v>
                </c:pt>
                <c:pt idx="118">
                  <c:v>6.8389772E7</c:v>
                </c:pt>
                <c:pt idx="119">
                  <c:v>6.8395094E7</c:v>
                </c:pt>
                <c:pt idx="120">
                  <c:v>6.8398924E7</c:v>
                </c:pt>
                <c:pt idx="121">
                  <c:v>6.872147E7</c:v>
                </c:pt>
                <c:pt idx="122">
                  <c:v>6.8725783E7</c:v>
                </c:pt>
                <c:pt idx="123">
                  <c:v>6.9143577E7</c:v>
                </c:pt>
                <c:pt idx="124">
                  <c:v>6.9959223E7</c:v>
                </c:pt>
                <c:pt idx="125">
                  <c:v>6.9973825E7</c:v>
                </c:pt>
                <c:pt idx="126">
                  <c:v>6.9988472E7</c:v>
                </c:pt>
                <c:pt idx="127">
                  <c:v>7.0016573E7</c:v>
                </c:pt>
                <c:pt idx="128">
                  <c:v>7.0190401E7</c:v>
                </c:pt>
                <c:pt idx="129">
                  <c:v>7.021129E7</c:v>
                </c:pt>
                <c:pt idx="130">
                  <c:v>7.030358E7</c:v>
                </c:pt>
                <c:pt idx="131">
                  <c:v>7.0395387E7</c:v>
                </c:pt>
                <c:pt idx="132">
                  <c:v>7.0514828E7</c:v>
                </c:pt>
                <c:pt idx="133">
                  <c:v>7.0515355E7</c:v>
                </c:pt>
                <c:pt idx="134">
                  <c:v>7.0546234E7</c:v>
                </c:pt>
                <c:pt idx="135">
                  <c:v>7.0569215E7</c:v>
                </c:pt>
                <c:pt idx="136">
                  <c:v>7.0602221E7</c:v>
                </c:pt>
                <c:pt idx="137">
                  <c:v>7.0690989E7</c:v>
                </c:pt>
                <c:pt idx="138">
                  <c:v>7.0726795E7</c:v>
                </c:pt>
                <c:pt idx="139">
                  <c:v>7.1509796E7</c:v>
                </c:pt>
                <c:pt idx="140">
                  <c:v>7.1609856E7</c:v>
                </c:pt>
                <c:pt idx="141">
                  <c:v>7.4444838E7</c:v>
                </c:pt>
                <c:pt idx="142">
                  <c:v>7.5258617E7</c:v>
                </c:pt>
                <c:pt idx="143">
                  <c:v>7.5327916E7</c:v>
                </c:pt>
                <c:pt idx="144">
                  <c:v>7.7325325E7</c:v>
                </c:pt>
                <c:pt idx="145">
                  <c:v>7.733423E7</c:v>
                </c:pt>
                <c:pt idx="146">
                  <c:v>7.7775917E7</c:v>
                </c:pt>
                <c:pt idx="147">
                  <c:v>7.8064351E7</c:v>
                </c:pt>
                <c:pt idx="148">
                  <c:v>8.1180988E7</c:v>
                </c:pt>
                <c:pt idx="149">
                  <c:v>8.203381E7</c:v>
                </c:pt>
                <c:pt idx="150">
                  <c:v>8.3065664E7</c:v>
                </c:pt>
                <c:pt idx="151">
                  <c:v>8.4135453E7</c:v>
                </c:pt>
                <c:pt idx="152">
                  <c:v>8.4229559E7</c:v>
                </c:pt>
                <c:pt idx="153">
                  <c:v>8.4691044E7</c:v>
                </c:pt>
                <c:pt idx="154">
                  <c:v>8.4883102E7</c:v>
                </c:pt>
                <c:pt idx="155">
                  <c:v>8.4906098E7</c:v>
                </c:pt>
                <c:pt idx="156">
                  <c:v>8.490682E7</c:v>
                </c:pt>
                <c:pt idx="157">
                  <c:v>8.5100976E7</c:v>
                </c:pt>
                <c:pt idx="158">
                  <c:v>8.5132776E7</c:v>
                </c:pt>
                <c:pt idx="159">
                  <c:v>8.7723838E7</c:v>
                </c:pt>
                <c:pt idx="160">
                  <c:v>8.8767769E7</c:v>
                </c:pt>
                <c:pt idx="161">
                  <c:v>8.9256695E7</c:v>
                </c:pt>
                <c:pt idx="162">
                  <c:v>8.9735923E7</c:v>
                </c:pt>
                <c:pt idx="163">
                  <c:v>8.9985844E7</c:v>
                </c:pt>
                <c:pt idx="164">
                  <c:v>9.0095597E7</c:v>
                </c:pt>
                <c:pt idx="165">
                  <c:v>9.0102835E7</c:v>
                </c:pt>
                <c:pt idx="166">
                  <c:v>9.0160953E7</c:v>
                </c:pt>
                <c:pt idx="167">
                  <c:v>9.0161065E7</c:v>
                </c:pt>
                <c:pt idx="168">
                  <c:v>9.0161753E7</c:v>
                </c:pt>
              </c:numCache>
            </c:numRef>
          </c:xVal>
          <c:yVal>
            <c:numRef>
              <c:f>'AML120'!$J$2:$J$170</c:f>
              <c:numCache>
                <c:formatCode>0.00</c:formatCode>
                <c:ptCount val="169"/>
                <c:pt idx="0">
                  <c:v>0.420289855072464</c:v>
                </c:pt>
                <c:pt idx="1">
                  <c:v>0.447115384615385</c:v>
                </c:pt>
                <c:pt idx="2">
                  <c:v>0.452830188679245</c:v>
                </c:pt>
                <c:pt idx="3">
                  <c:v>0.506329113924051</c:v>
                </c:pt>
                <c:pt idx="4">
                  <c:v>0.452488687782807</c:v>
                </c:pt>
                <c:pt idx="5">
                  <c:v>0.884615384615385</c:v>
                </c:pt>
                <c:pt idx="6">
                  <c:v>0.863636363636363</c:v>
                </c:pt>
                <c:pt idx="7">
                  <c:v>0.333333333333333</c:v>
                </c:pt>
                <c:pt idx="8">
                  <c:v>0.235294117647059</c:v>
                </c:pt>
                <c:pt idx="9">
                  <c:v>0.173913043478261</c:v>
                </c:pt>
                <c:pt idx="10">
                  <c:v>0.217391304347826</c:v>
                </c:pt>
                <c:pt idx="11">
                  <c:v>0.209302325581395</c:v>
                </c:pt>
                <c:pt idx="12">
                  <c:v>0.147540983606557</c:v>
                </c:pt>
                <c:pt idx="13">
                  <c:v>0.259259259259259</c:v>
                </c:pt>
                <c:pt idx="14">
                  <c:v>0.265151515151515</c:v>
                </c:pt>
                <c:pt idx="15">
                  <c:v>0.4875</c:v>
                </c:pt>
                <c:pt idx="16">
                  <c:v>0.504065040650407</c:v>
                </c:pt>
                <c:pt idx="17">
                  <c:v>0.5</c:v>
                </c:pt>
                <c:pt idx="18">
                  <c:v>0.5875</c:v>
                </c:pt>
                <c:pt idx="19">
                  <c:v>0.621621621621623</c:v>
                </c:pt>
                <c:pt idx="20">
                  <c:v>0.318181818181818</c:v>
                </c:pt>
                <c:pt idx="21">
                  <c:v>0.468085106382979</c:v>
                </c:pt>
                <c:pt idx="22">
                  <c:v>0.504950495049506</c:v>
                </c:pt>
                <c:pt idx="23">
                  <c:v>0.50952380952381</c:v>
                </c:pt>
                <c:pt idx="24">
                  <c:v>0.460317460317461</c:v>
                </c:pt>
                <c:pt idx="25">
                  <c:v>0.431818181818183</c:v>
                </c:pt>
                <c:pt idx="26">
                  <c:v>0.447368421052632</c:v>
                </c:pt>
                <c:pt idx="27">
                  <c:v>0.459459459459459</c:v>
                </c:pt>
                <c:pt idx="28">
                  <c:v>0.565217391304348</c:v>
                </c:pt>
                <c:pt idx="29">
                  <c:v>0.404255319148936</c:v>
                </c:pt>
                <c:pt idx="30">
                  <c:v>0.536585365853657</c:v>
                </c:pt>
                <c:pt idx="31">
                  <c:v>0.464285714285714</c:v>
                </c:pt>
                <c:pt idx="32">
                  <c:v>0.456953642384106</c:v>
                </c:pt>
                <c:pt idx="33">
                  <c:v>0.404255319148936</c:v>
                </c:pt>
                <c:pt idx="34">
                  <c:v>0.49</c:v>
                </c:pt>
                <c:pt idx="35">
                  <c:v>0.55</c:v>
                </c:pt>
                <c:pt idx="36">
                  <c:v>0.352112676056338</c:v>
                </c:pt>
                <c:pt idx="37">
                  <c:v>0.538461538461538</c:v>
                </c:pt>
                <c:pt idx="38">
                  <c:v>0.517857142857143</c:v>
                </c:pt>
                <c:pt idx="39">
                  <c:v>0.53932584269663</c:v>
                </c:pt>
                <c:pt idx="40">
                  <c:v>0.462025316455696</c:v>
                </c:pt>
                <c:pt idx="41">
                  <c:v>0.380952380952381</c:v>
                </c:pt>
                <c:pt idx="42">
                  <c:v>0.41025641025641</c:v>
                </c:pt>
                <c:pt idx="43">
                  <c:v>0.50943396226415</c:v>
                </c:pt>
                <c:pt idx="44">
                  <c:v>0.405172413793103</c:v>
                </c:pt>
                <c:pt idx="45">
                  <c:v>0.477815699658703</c:v>
                </c:pt>
                <c:pt idx="46">
                  <c:v>0.569767441860465</c:v>
                </c:pt>
                <c:pt idx="47">
                  <c:v>0.442307692307692</c:v>
                </c:pt>
                <c:pt idx="48">
                  <c:v>0.473214285714286</c:v>
                </c:pt>
                <c:pt idx="49">
                  <c:v>0.461538461538462</c:v>
                </c:pt>
                <c:pt idx="50">
                  <c:v>0.49009900990099</c:v>
                </c:pt>
                <c:pt idx="51">
                  <c:v>0.451851851851852</c:v>
                </c:pt>
                <c:pt idx="52">
                  <c:v>0.52914798206278</c:v>
                </c:pt>
                <c:pt idx="53">
                  <c:v>0.506849315068494</c:v>
                </c:pt>
                <c:pt idx="54">
                  <c:v>0.449101796407186</c:v>
                </c:pt>
                <c:pt idx="55">
                  <c:v>0.380952380952381</c:v>
                </c:pt>
                <c:pt idx="56">
                  <c:v>0.446969696969697</c:v>
                </c:pt>
                <c:pt idx="57">
                  <c:v>0.25</c:v>
                </c:pt>
                <c:pt idx="58">
                  <c:v>0.476190476190476</c:v>
                </c:pt>
                <c:pt idx="59">
                  <c:v>0.487684729064039</c:v>
                </c:pt>
                <c:pt idx="60">
                  <c:v>0.477611940298507</c:v>
                </c:pt>
                <c:pt idx="61">
                  <c:v>0.402173913043478</c:v>
                </c:pt>
                <c:pt idx="62">
                  <c:v>0.558823529411764</c:v>
                </c:pt>
                <c:pt idx="63">
                  <c:v>0.429561200923787</c:v>
                </c:pt>
                <c:pt idx="64">
                  <c:v>0.493506493506494</c:v>
                </c:pt>
                <c:pt idx="65">
                  <c:v>0.491228070175439</c:v>
                </c:pt>
                <c:pt idx="66">
                  <c:v>0.440366972477064</c:v>
                </c:pt>
                <c:pt idx="67">
                  <c:v>0.460869565217391</c:v>
                </c:pt>
                <c:pt idx="68">
                  <c:v>0.422018348623853</c:v>
                </c:pt>
                <c:pt idx="69">
                  <c:v>0.433333333333333</c:v>
                </c:pt>
                <c:pt idx="70">
                  <c:v>0.35</c:v>
                </c:pt>
                <c:pt idx="71">
                  <c:v>0.5</c:v>
                </c:pt>
                <c:pt idx="72">
                  <c:v>0.387096774193548</c:v>
                </c:pt>
                <c:pt idx="73">
                  <c:v>0.460869565217391</c:v>
                </c:pt>
                <c:pt idx="74">
                  <c:v>0.212121212121212</c:v>
                </c:pt>
                <c:pt idx="75">
                  <c:v>0.483271375464684</c:v>
                </c:pt>
                <c:pt idx="76">
                  <c:v>0.443037974683544</c:v>
                </c:pt>
                <c:pt idx="77">
                  <c:v>0.511045655375553</c:v>
                </c:pt>
                <c:pt idx="78">
                  <c:v>0.474820143884893</c:v>
                </c:pt>
                <c:pt idx="79">
                  <c:v>0.465648854961832</c:v>
                </c:pt>
                <c:pt idx="80">
                  <c:v>0.45</c:v>
                </c:pt>
                <c:pt idx="81">
                  <c:v>0.371428571428573</c:v>
                </c:pt>
                <c:pt idx="82">
                  <c:v>0.525581395348837</c:v>
                </c:pt>
                <c:pt idx="83">
                  <c:v>0.466666666666667</c:v>
                </c:pt>
                <c:pt idx="84">
                  <c:v>0.458823529411765</c:v>
                </c:pt>
                <c:pt idx="85">
                  <c:v>0.47945205479452</c:v>
                </c:pt>
                <c:pt idx="86">
                  <c:v>0.244444444444444</c:v>
                </c:pt>
                <c:pt idx="87">
                  <c:v>0.466666666666667</c:v>
                </c:pt>
                <c:pt idx="88">
                  <c:v>0.440677966101695</c:v>
                </c:pt>
                <c:pt idx="89">
                  <c:v>0.341463414634146</c:v>
                </c:pt>
                <c:pt idx="90">
                  <c:v>0.475</c:v>
                </c:pt>
                <c:pt idx="91">
                  <c:v>0.439024390243904</c:v>
                </c:pt>
                <c:pt idx="92">
                  <c:v>0.507987220447284</c:v>
                </c:pt>
                <c:pt idx="93">
                  <c:v>0.465346534653465</c:v>
                </c:pt>
                <c:pt idx="94">
                  <c:v>0.442622950819672</c:v>
                </c:pt>
                <c:pt idx="95">
                  <c:v>0.539130434782609</c:v>
                </c:pt>
                <c:pt idx="96">
                  <c:v>0.428571428571429</c:v>
                </c:pt>
                <c:pt idx="97">
                  <c:v>0.496551724137931</c:v>
                </c:pt>
                <c:pt idx="98">
                  <c:v>0.549738219895288</c:v>
                </c:pt>
                <c:pt idx="99">
                  <c:v>0.54736842105263</c:v>
                </c:pt>
                <c:pt idx="100">
                  <c:v>0.560975609756099</c:v>
                </c:pt>
                <c:pt idx="101">
                  <c:v>0.524752475247525</c:v>
                </c:pt>
                <c:pt idx="102">
                  <c:v>0.417910447761194</c:v>
                </c:pt>
                <c:pt idx="103">
                  <c:v>0.285714285714286</c:v>
                </c:pt>
                <c:pt idx="104">
                  <c:v>0.462068965517242</c:v>
                </c:pt>
                <c:pt idx="105">
                  <c:v>0.370967741935484</c:v>
                </c:pt>
                <c:pt idx="106">
                  <c:v>0.5</c:v>
                </c:pt>
                <c:pt idx="107">
                  <c:v>0.435897435897436</c:v>
                </c:pt>
                <c:pt idx="108">
                  <c:v>0.494736842105263</c:v>
                </c:pt>
                <c:pt idx="109">
                  <c:v>0.540540540540541</c:v>
                </c:pt>
                <c:pt idx="110">
                  <c:v>0.446428571428572</c:v>
                </c:pt>
                <c:pt idx="111">
                  <c:v>0.47741935483871</c:v>
                </c:pt>
                <c:pt idx="112">
                  <c:v>0.441176470588235</c:v>
                </c:pt>
                <c:pt idx="113">
                  <c:v>0.435185185185185</c:v>
                </c:pt>
                <c:pt idx="114">
                  <c:v>0.442073170731707</c:v>
                </c:pt>
                <c:pt idx="115">
                  <c:v>0.5859375</c:v>
                </c:pt>
                <c:pt idx="116">
                  <c:v>0.441791044776118</c:v>
                </c:pt>
                <c:pt idx="117">
                  <c:v>0.488636363636364</c:v>
                </c:pt>
                <c:pt idx="118">
                  <c:v>0.490196078431372</c:v>
                </c:pt>
                <c:pt idx="119">
                  <c:v>0.476190476190476</c:v>
                </c:pt>
                <c:pt idx="120">
                  <c:v>0.39</c:v>
                </c:pt>
                <c:pt idx="121">
                  <c:v>0.4921875</c:v>
                </c:pt>
                <c:pt idx="122">
                  <c:v>0.487179487179488</c:v>
                </c:pt>
                <c:pt idx="123">
                  <c:v>0.438202247191011</c:v>
                </c:pt>
                <c:pt idx="124">
                  <c:v>0.531818181818182</c:v>
                </c:pt>
                <c:pt idx="125">
                  <c:v>0.379310344827586</c:v>
                </c:pt>
                <c:pt idx="126">
                  <c:v>0.416666666666667</c:v>
                </c:pt>
                <c:pt idx="127">
                  <c:v>0.680851063829788</c:v>
                </c:pt>
                <c:pt idx="128">
                  <c:v>0.304347826086957</c:v>
                </c:pt>
                <c:pt idx="129">
                  <c:v>0.185567010309278</c:v>
                </c:pt>
                <c:pt idx="130">
                  <c:v>0.464052287581699</c:v>
                </c:pt>
                <c:pt idx="131">
                  <c:v>0.376470588235295</c:v>
                </c:pt>
                <c:pt idx="132">
                  <c:v>0.512820512820514</c:v>
                </c:pt>
                <c:pt idx="133">
                  <c:v>0.435294117647059</c:v>
                </c:pt>
                <c:pt idx="134">
                  <c:v>0.5</c:v>
                </c:pt>
                <c:pt idx="135">
                  <c:v>0.429799426934097</c:v>
                </c:pt>
                <c:pt idx="136">
                  <c:v>0.470930232558139</c:v>
                </c:pt>
                <c:pt idx="137">
                  <c:v>0.505747126436783</c:v>
                </c:pt>
                <c:pt idx="138">
                  <c:v>0.622222222222222</c:v>
                </c:pt>
                <c:pt idx="139">
                  <c:v>0.465909090909091</c:v>
                </c:pt>
                <c:pt idx="140">
                  <c:v>0.530769230769231</c:v>
                </c:pt>
                <c:pt idx="141">
                  <c:v>0.476923076923077</c:v>
                </c:pt>
                <c:pt idx="142">
                  <c:v>0.568000000000001</c:v>
                </c:pt>
                <c:pt idx="143">
                  <c:v>0.51937984496124</c:v>
                </c:pt>
                <c:pt idx="144">
                  <c:v>0.451553930530164</c:v>
                </c:pt>
                <c:pt idx="145">
                  <c:v>0.195876288659794</c:v>
                </c:pt>
                <c:pt idx="146">
                  <c:v>0.415584415584417</c:v>
                </c:pt>
                <c:pt idx="147">
                  <c:v>0.482014388489209</c:v>
                </c:pt>
                <c:pt idx="148">
                  <c:v>0.586497890295359</c:v>
                </c:pt>
                <c:pt idx="149">
                  <c:v>0.496644295302013</c:v>
                </c:pt>
                <c:pt idx="150">
                  <c:v>0.451612903225808</c:v>
                </c:pt>
                <c:pt idx="151">
                  <c:v>0.464285714285714</c:v>
                </c:pt>
                <c:pt idx="152">
                  <c:v>0.444444444444444</c:v>
                </c:pt>
                <c:pt idx="153">
                  <c:v>0.467391304347826</c:v>
                </c:pt>
                <c:pt idx="154">
                  <c:v>0.430656934306569</c:v>
                </c:pt>
                <c:pt idx="155">
                  <c:v>0.41025641025641</c:v>
                </c:pt>
                <c:pt idx="156">
                  <c:v>0.53012048192771</c:v>
                </c:pt>
                <c:pt idx="157">
                  <c:v>0.414634146341463</c:v>
                </c:pt>
                <c:pt idx="158">
                  <c:v>0.447058823529412</c:v>
                </c:pt>
                <c:pt idx="159">
                  <c:v>0.370370370370371</c:v>
                </c:pt>
                <c:pt idx="160">
                  <c:v>0.443181818181818</c:v>
                </c:pt>
                <c:pt idx="161">
                  <c:v>0.407407407407407</c:v>
                </c:pt>
                <c:pt idx="162">
                  <c:v>0.557692307692308</c:v>
                </c:pt>
                <c:pt idx="163">
                  <c:v>0.483050847457627</c:v>
                </c:pt>
                <c:pt idx="164">
                  <c:v>0.25531914893617</c:v>
                </c:pt>
                <c:pt idx="165">
                  <c:v>0.419753086419753</c:v>
                </c:pt>
                <c:pt idx="166">
                  <c:v>0.337209302325581</c:v>
                </c:pt>
                <c:pt idx="167">
                  <c:v>0.372881355932204</c:v>
                </c:pt>
                <c:pt idx="168">
                  <c:v>0.414634146341463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921080"/>
        <c:axId val="2098925800"/>
      </c:scatterChart>
      <c:valAx>
        <c:axId val="2098921080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925800"/>
        <c:crosses val="autoZero"/>
        <c:crossBetween val="midCat"/>
        <c:majorUnit val="2.0E7"/>
        <c:minorUnit val="4.0E6"/>
      </c:valAx>
      <c:valAx>
        <c:axId val="2098925800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9210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b="0" dirty="0" smtClean="0"/>
              <a:t>No LOH</a:t>
            </a:r>
            <a:r>
              <a:rPr lang="en-US" b="0" baseline="0" dirty="0" smtClean="0"/>
              <a:t> of chromosome 16 in S9</a:t>
            </a:r>
            <a:endParaRPr lang="en-US" b="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0585201386863678"/>
          <c:y val="0.127218621481839"/>
          <c:w val="0.830220504844302"/>
          <c:h val="0.797039417691837"/>
        </c:manualLayout>
      </c:layout>
      <c:scatterChart>
        <c:scatterStyle val="lineMarker"/>
        <c:varyColors val="0"/>
        <c:ser>
          <c:idx val="0"/>
          <c:order val="0"/>
          <c:tx>
            <c:strRef>
              <c:f>'AML288'!$J$1</c:f>
              <c:strCache>
                <c:ptCount val="1"/>
                <c:pt idx="0">
                  <c:v>t_ratio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</c:spPr>
          </c:marker>
          <c:xVal>
            <c:numRef>
              <c:f>'AML288'!$B$2:$B$157</c:f>
              <c:numCache>
                <c:formatCode>_(* #,##0_);_(* \(#,##0\);_(* "-"??_);_(@_)</c:formatCode>
                <c:ptCount val="156"/>
                <c:pt idx="0">
                  <c:v>304514.0</c:v>
                </c:pt>
                <c:pt idx="1">
                  <c:v>319511.0</c:v>
                </c:pt>
                <c:pt idx="2">
                  <c:v>320759.0</c:v>
                </c:pt>
                <c:pt idx="3">
                  <c:v>334580.0</c:v>
                </c:pt>
                <c:pt idx="4">
                  <c:v>336660.0</c:v>
                </c:pt>
                <c:pt idx="5">
                  <c:v>396264.0</c:v>
                </c:pt>
                <c:pt idx="6">
                  <c:v>397044.0</c:v>
                </c:pt>
                <c:pt idx="7">
                  <c:v>449659.0</c:v>
                </c:pt>
                <c:pt idx="8">
                  <c:v>603471.0</c:v>
                </c:pt>
                <c:pt idx="9">
                  <c:v>1.004554E6</c:v>
                </c:pt>
                <c:pt idx="10">
                  <c:v>1.270162E6</c:v>
                </c:pt>
                <c:pt idx="11">
                  <c:v>1.27189E6</c:v>
                </c:pt>
                <c:pt idx="12">
                  <c:v>1.272684E6</c:v>
                </c:pt>
                <c:pt idx="13">
                  <c:v>1.278744E6</c:v>
                </c:pt>
                <c:pt idx="14">
                  <c:v>1.278767E6</c:v>
                </c:pt>
                <c:pt idx="15">
                  <c:v>1.279623E6</c:v>
                </c:pt>
                <c:pt idx="16">
                  <c:v>1.279704E6</c:v>
                </c:pt>
                <c:pt idx="17">
                  <c:v>1.27971E6</c:v>
                </c:pt>
                <c:pt idx="18">
                  <c:v>1.306671E6</c:v>
                </c:pt>
                <c:pt idx="19">
                  <c:v>1.306681E6</c:v>
                </c:pt>
                <c:pt idx="20">
                  <c:v>2.812939E6</c:v>
                </c:pt>
                <c:pt idx="21">
                  <c:v>3.100095E6</c:v>
                </c:pt>
                <c:pt idx="22">
                  <c:v>3.117937E6</c:v>
                </c:pt>
                <c:pt idx="23">
                  <c:v>3.304463E6</c:v>
                </c:pt>
                <c:pt idx="24">
                  <c:v>3.367229E6</c:v>
                </c:pt>
                <c:pt idx="25">
                  <c:v>3.434699E6</c:v>
                </c:pt>
                <c:pt idx="26">
                  <c:v>3.533577E6</c:v>
                </c:pt>
                <c:pt idx="27">
                  <c:v>3.707747E6</c:v>
                </c:pt>
                <c:pt idx="28">
                  <c:v>4.310468E6</c:v>
                </c:pt>
                <c:pt idx="29">
                  <c:v>4.748825E6</c:v>
                </c:pt>
                <c:pt idx="30">
                  <c:v>4.833421E6</c:v>
                </c:pt>
                <c:pt idx="31">
                  <c:v>4.83397E6</c:v>
                </c:pt>
                <c:pt idx="32">
                  <c:v>4.837545E6</c:v>
                </c:pt>
                <c:pt idx="33">
                  <c:v>4.855279E6</c:v>
                </c:pt>
                <c:pt idx="34">
                  <c:v>4.9301E6</c:v>
                </c:pt>
                <c:pt idx="35">
                  <c:v>5.075542E6</c:v>
                </c:pt>
                <c:pt idx="36">
                  <c:v>5.075633E6</c:v>
                </c:pt>
                <c:pt idx="37">
                  <c:v>5.106184E6</c:v>
                </c:pt>
                <c:pt idx="38">
                  <c:v>8.839954E6</c:v>
                </c:pt>
                <c:pt idx="39">
                  <c:v>1.0631912E7</c:v>
                </c:pt>
                <c:pt idx="40">
                  <c:v>1.289761E7</c:v>
                </c:pt>
                <c:pt idx="41">
                  <c:v>1.5811023E7</c:v>
                </c:pt>
                <c:pt idx="42">
                  <c:v>1.5811062E7</c:v>
                </c:pt>
                <c:pt idx="43">
                  <c:v>1.5818141E7</c:v>
                </c:pt>
                <c:pt idx="44">
                  <c:v>1.581831E7</c:v>
                </c:pt>
                <c:pt idx="45">
                  <c:v>1.5820863E7</c:v>
                </c:pt>
                <c:pt idx="46">
                  <c:v>1.5839034E7</c:v>
                </c:pt>
                <c:pt idx="47">
                  <c:v>1.5850204E7</c:v>
                </c:pt>
                <c:pt idx="48">
                  <c:v>1.8839362E7</c:v>
                </c:pt>
                <c:pt idx="49">
                  <c:v>2.0328685E7</c:v>
                </c:pt>
                <c:pt idx="50">
                  <c:v>2.0376755E7</c:v>
                </c:pt>
                <c:pt idx="51">
                  <c:v>2.1078693E7</c:v>
                </c:pt>
                <c:pt idx="52">
                  <c:v>2.1215672E7</c:v>
                </c:pt>
                <c:pt idx="53">
                  <c:v>2.1222941E7</c:v>
                </c:pt>
                <c:pt idx="54">
                  <c:v>2.2144318E7</c:v>
                </c:pt>
                <c:pt idx="55">
                  <c:v>2.3079353E7</c:v>
                </c:pt>
                <c:pt idx="56">
                  <c:v>2.3489711E7</c:v>
                </c:pt>
                <c:pt idx="57">
                  <c:v>2.3541223E7</c:v>
                </c:pt>
                <c:pt idx="58">
                  <c:v>2.3563501E7</c:v>
                </c:pt>
                <c:pt idx="59">
                  <c:v>2.3711925E7</c:v>
                </c:pt>
                <c:pt idx="60">
                  <c:v>2.3712183E7</c:v>
                </c:pt>
                <c:pt idx="61">
                  <c:v>2.5137449E7</c:v>
                </c:pt>
                <c:pt idx="62">
                  <c:v>2.5255506E7</c:v>
                </c:pt>
                <c:pt idx="63">
                  <c:v>2.5258035E7</c:v>
                </c:pt>
                <c:pt idx="64">
                  <c:v>2.5263278E7</c:v>
                </c:pt>
                <c:pt idx="65">
                  <c:v>2.5268368E7</c:v>
                </c:pt>
                <c:pt idx="66">
                  <c:v>2.7974487E7</c:v>
                </c:pt>
                <c:pt idx="67">
                  <c:v>2.8354457E7</c:v>
                </c:pt>
                <c:pt idx="68">
                  <c:v>2.8513403E7</c:v>
                </c:pt>
                <c:pt idx="69">
                  <c:v>2.8603655E7</c:v>
                </c:pt>
                <c:pt idx="70">
                  <c:v>2.89447E7</c:v>
                </c:pt>
                <c:pt idx="71">
                  <c:v>2.8997997E7</c:v>
                </c:pt>
                <c:pt idx="72">
                  <c:v>2.9994922E7</c:v>
                </c:pt>
                <c:pt idx="73">
                  <c:v>3.0021402E7</c:v>
                </c:pt>
                <c:pt idx="74">
                  <c:v>3.0198151E7</c:v>
                </c:pt>
                <c:pt idx="75">
                  <c:v>3.0366039E7</c:v>
                </c:pt>
                <c:pt idx="76">
                  <c:v>3.0376486E7</c:v>
                </c:pt>
                <c:pt idx="77">
                  <c:v>3.039366E7</c:v>
                </c:pt>
                <c:pt idx="78">
                  <c:v>3.0408765E7</c:v>
                </c:pt>
                <c:pt idx="79">
                  <c:v>3.0410445E7</c:v>
                </c:pt>
                <c:pt idx="80">
                  <c:v>3.1088347E7</c:v>
                </c:pt>
                <c:pt idx="81">
                  <c:v>3.1088625E7</c:v>
                </c:pt>
                <c:pt idx="82">
                  <c:v>3.1121793E7</c:v>
                </c:pt>
                <c:pt idx="83">
                  <c:v>3.1141993E7</c:v>
                </c:pt>
                <c:pt idx="84">
                  <c:v>3.1195279E7</c:v>
                </c:pt>
                <c:pt idx="85">
                  <c:v>3.207758E7</c:v>
                </c:pt>
                <c:pt idx="86">
                  <c:v>4.967039E7</c:v>
                </c:pt>
                <c:pt idx="87">
                  <c:v>5.0709723E7</c:v>
                </c:pt>
                <c:pt idx="88">
                  <c:v>5.0744624E7</c:v>
                </c:pt>
                <c:pt idx="89">
                  <c:v>5.0745199E7</c:v>
                </c:pt>
                <c:pt idx="90">
                  <c:v>5.2473263E7</c:v>
                </c:pt>
                <c:pt idx="91">
                  <c:v>5.5519535E7</c:v>
                </c:pt>
                <c:pt idx="92">
                  <c:v>5.5527113E7</c:v>
                </c:pt>
                <c:pt idx="93">
                  <c:v>5.5601388E7</c:v>
                </c:pt>
                <c:pt idx="94">
                  <c:v>5.6396486E7</c:v>
                </c:pt>
                <c:pt idx="95">
                  <c:v>5.7689883E7</c:v>
                </c:pt>
                <c:pt idx="96">
                  <c:v>5.7949224E7</c:v>
                </c:pt>
                <c:pt idx="97">
                  <c:v>5.795301E7</c:v>
                </c:pt>
                <c:pt idx="98">
                  <c:v>5.7957216E7</c:v>
                </c:pt>
                <c:pt idx="99">
                  <c:v>5.7996932E7</c:v>
                </c:pt>
                <c:pt idx="100">
                  <c:v>5.8318604E7</c:v>
                </c:pt>
                <c:pt idx="101">
                  <c:v>5.8327646E7</c:v>
                </c:pt>
                <c:pt idx="102">
                  <c:v>6.5015908E7</c:v>
                </c:pt>
                <c:pt idx="103">
                  <c:v>6.5022114E7</c:v>
                </c:pt>
                <c:pt idx="104">
                  <c:v>6.6432423E7</c:v>
                </c:pt>
                <c:pt idx="105">
                  <c:v>6.7233266E7</c:v>
                </c:pt>
                <c:pt idx="106">
                  <c:v>6.7902326E7</c:v>
                </c:pt>
                <c:pt idx="107">
                  <c:v>6.7911517E7</c:v>
                </c:pt>
                <c:pt idx="108">
                  <c:v>6.7964203E7</c:v>
                </c:pt>
                <c:pt idx="109">
                  <c:v>6.796993E7</c:v>
                </c:pt>
                <c:pt idx="110">
                  <c:v>6.9959223E7</c:v>
                </c:pt>
                <c:pt idx="111">
                  <c:v>6.9973825E7</c:v>
                </c:pt>
                <c:pt idx="112">
                  <c:v>6.9988472E7</c:v>
                </c:pt>
                <c:pt idx="113">
                  <c:v>7.0726795E7</c:v>
                </c:pt>
                <c:pt idx="114">
                  <c:v>7.1509796E7</c:v>
                </c:pt>
                <c:pt idx="115">
                  <c:v>7.1710428E7</c:v>
                </c:pt>
                <c:pt idx="116">
                  <c:v>7.1712786E7</c:v>
                </c:pt>
                <c:pt idx="117">
                  <c:v>7.195045E7</c:v>
                </c:pt>
                <c:pt idx="118">
                  <c:v>7.299166E7</c:v>
                </c:pt>
                <c:pt idx="119">
                  <c:v>7.2991715E7</c:v>
                </c:pt>
                <c:pt idx="120">
                  <c:v>7.4425548E7</c:v>
                </c:pt>
                <c:pt idx="121">
                  <c:v>7.4444838E7</c:v>
                </c:pt>
                <c:pt idx="122">
                  <c:v>7.5238103E7</c:v>
                </c:pt>
                <c:pt idx="123">
                  <c:v>7.7325325E7</c:v>
                </c:pt>
                <c:pt idx="124">
                  <c:v>7.733423E7</c:v>
                </c:pt>
                <c:pt idx="125">
                  <c:v>7.7353973E7</c:v>
                </c:pt>
                <c:pt idx="126">
                  <c:v>7.7359919E7</c:v>
                </c:pt>
                <c:pt idx="127">
                  <c:v>7.7401545E7</c:v>
                </c:pt>
                <c:pt idx="128">
                  <c:v>7.8064351E7</c:v>
                </c:pt>
                <c:pt idx="129">
                  <c:v>8.1180988E7</c:v>
                </c:pt>
                <c:pt idx="130">
                  <c:v>8.1253745E7</c:v>
                </c:pt>
                <c:pt idx="131">
                  <c:v>8.1295902E7</c:v>
                </c:pt>
                <c:pt idx="132">
                  <c:v>8.398296E7</c:v>
                </c:pt>
                <c:pt idx="133">
                  <c:v>8.3983071E7</c:v>
                </c:pt>
                <c:pt idx="134">
                  <c:v>8.4088047E7</c:v>
                </c:pt>
                <c:pt idx="135">
                  <c:v>8.4115483E7</c:v>
                </c:pt>
                <c:pt idx="136">
                  <c:v>8.4135453E7</c:v>
                </c:pt>
                <c:pt idx="137">
                  <c:v>8.4213434E7</c:v>
                </c:pt>
                <c:pt idx="138">
                  <c:v>8.4218565E7</c:v>
                </c:pt>
                <c:pt idx="139">
                  <c:v>8.4328494E7</c:v>
                </c:pt>
                <c:pt idx="140">
                  <c:v>8.4516309E7</c:v>
                </c:pt>
                <c:pt idx="141">
                  <c:v>8.4600595E7</c:v>
                </c:pt>
                <c:pt idx="142">
                  <c:v>8.4691044E7</c:v>
                </c:pt>
                <c:pt idx="143">
                  <c:v>8.500997E7</c:v>
                </c:pt>
                <c:pt idx="144">
                  <c:v>8.7445363E7</c:v>
                </c:pt>
                <c:pt idx="145">
                  <c:v>8.7445839E7</c:v>
                </c:pt>
                <c:pt idx="146">
                  <c:v>8.7446053E7</c:v>
                </c:pt>
                <c:pt idx="147">
                  <c:v>8.7446368E7</c:v>
                </c:pt>
                <c:pt idx="148">
                  <c:v>8.806115E7</c:v>
                </c:pt>
                <c:pt idx="149">
                  <c:v>8.8620195E7</c:v>
                </c:pt>
                <c:pt idx="150">
                  <c:v>8.8620312E7</c:v>
                </c:pt>
                <c:pt idx="151">
                  <c:v>8.8781614E7</c:v>
                </c:pt>
                <c:pt idx="152">
                  <c:v>8.966299E7</c:v>
                </c:pt>
                <c:pt idx="153">
                  <c:v>8.9663072E7</c:v>
                </c:pt>
                <c:pt idx="154">
                  <c:v>9.0095597E7</c:v>
                </c:pt>
                <c:pt idx="155">
                  <c:v>9.0160948E7</c:v>
                </c:pt>
              </c:numCache>
            </c:numRef>
          </c:xVal>
          <c:yVal>
            <c:numRef>
              <c:f>'AML288'!$J$2:$J$157</c:f>
              <c:numCache>
                <c:formatCode>0.00</c:formatCode>
                <c:ptCount val="156"/>
                <c:pt idx="0">
                  <c:v>0.501607717041802</c:v>
                </c:pt>
                <c:pt idx="1">
                  <c:v>0.492537313432836</c:v>
                </c:pt>
                <c:pt idx="2">
                  <c:v>0.523809523809525</c:v>
                </c:pt>
                <c:pt idx="3">
                  <c:v>0.370370370370371</c:v>
                </c:pt>
                <c:pt idx="4">
                  <c:v>0.506172839506174</c:v>
                </c:pt>
                <c:pt idx="5">
                  <c:v>0.466666666666667</c:v>
                </c:pt>
                <c:pt idx="6">
                  <c:v>0.447619047619048</c:v>
                </c:pt>
                <c:pt idx="7">
                  <c:v>0.471861471861473</c:v>
                </c:pt>
                <c:pt idx="8">
                  <c:v>0.445205479452055</c:v>
                </c:pt>
                <c:pt idx="9">
                  <c:v>0.717948717948719</c:v>
                </c:pt>
                <c:pt idx="10">
                  <c:v>0.470588235294118</c:v>
                </c:pt>
                <c:pt idx="11">
                  <c:v>0.489361702127661</c:v>
                </c:pt>
                <c:pt idx="12">
                  <c:v>0.4453125</c:v>
                </c:pt>
                <c:pt idx="13">
                  <c:v>0.370370370370371</c:v>
                </c:pt>
                <c:pt idx="14">
                  <c:v>0.34375</c:v>
                </c:pt>
                <c:pt idx="15">
                  <c:v>0.309278350515464</c:v>
                </c:pt>
                <c:pt idx="16">
                  <c:v>0.178571428571429</c:v>
                </c:pt>
                <c:pt idx="17">
                  <c:v>0.10126582278481</c:v>
                </c:pt>
                <c:pt idx="18">
                  <c:v>0.437086092715232</c:v>
                </c:pt>
                <c:pt idx="19">
                  <c:v>0.456692913385827</c:v>
                </c:pt>
                <c:pt idx="20">
                  <c:v>0.469314079422383</c:v>
                </c:pt>
                <c:pt idx="21">
                  <c:v>0.461904761904763</c:v>
                </c:pt>
                <c:pt idx="22">
                  <c:v>0.597014925373134</c:v>
                </c:pt>
                <c:pt idx="23">
                  <c:v>0.416666666666667</c:v>
                </c:pt>
                <c:pt idx="24">
                  <c:v>0.557971014492755</c:v>
                </c:pt>
                <c:pt idx="25">
                  <c:v>0.487341772151899</c:v>
                </c:pt>
                <c:pt idx="26">
                  <c:v>0.448717948717949</c:v>
                </c:pt>
                <c:pt idx="27">
                  <c:v>0.378048780487805</c:v>
                </c:pt>
                <c:pt idx="28">
                  <c:v>0.585365853658538</c:v>
                </c:pt>
                <c:pt idx="29">
                  <c:v>0.546925566343043</c:v>
                </c:pt>
                <c:pt idx="30">
                  <c:v>0.552631578947368</c:v>
                </c:pt>
                <c:pt idx="31">
                  <c:v>0.597765363128492</c:v>
                </c:pt>
                <c:pt idx="32">
                  <c:v>0.472727272727273</c:v>
                </c:pt>
                <c:pt idx="33">
                  <c:v>0.3875</c:v>
                </c:pt>
                <c:pt idx="34">
                  <c:v>0.469613259668508</c:v>
                </c:pt>
                <c:pt idx="35">
                  <c:v>0.47557003257329</c:v>
                </c:pt>
                <c:pt idx="36">
                  <c:v>0.519480519480519</c:v>
                </c:pt>
                <c:pt idx="37">
                  <c:v>0.438596491228071</c:v>
                </c:pt>
                <c:pt idx="38">
                  <c:v>0.533333333333333</c:v>
                </c:pt>
                <c:pt idx="39">
                  <c:v>0.539823008849558</c:v>
                </c:pt>
                <c:pt idx="40">
                  <c:v>0.25</c:v>
                </c:pt>
                <c:pt idx="41">
                  <c:v>0.412765957446808</c:v>
                </c:pt>
                <c:pt idx="42">
                  <c:v>0.460377358490566</c:v>
                </c:pt>
                <c:pt idx="43">
                  <c:v>0.51449275362319</c:v>
                </c:pt>
                <c:pt idx="44">
                  <c:v>0.473118279569894</c:v>
                </c:pt>
                <c:pt idx="45">
                  <c:v>0.448123620309051</c:v>
                </c:pt>
                <c:pt idx="46">
                  <c:v>0.529069767441861</c:v>
                </c:pt>
                <c:pt idx="47">
                  <c:v>0.538461538461538</c:v>
                </c:pt>
                <c:pt idx="48">
                  <c:v>0.606060606060607</c:v>
                </c:pt>
                <c:pt idx="49">
                  <c:v>0.485714285714287</c:v>
                </c:pt>
                <c:pt idx="50">
                  <c:v>0.538461538461538</c:v>
                </c:pt>
                <c:pt idx="51">
                  <c:v>0.414814814814816</c:v>
                </c:pt>
                <c:pt idx="52">
                  <c:v>0.432098765432099</c:v>
                </c:pt>
                <c:pt idx="53">
                  <c:v>0.3768115942029</c:v>
                </c:pt>
                <c:pt idx="54">
                  <c:v>0.506849315068494</c:v>
                </c:pt>
                <c:pt idx="55">
                  <c:v>0.439490445859874</c:v>
                </c:pt>
                <c:pt idx="56">
                  <c:v>0.508196721311475</c:v>
                </c:pt>
                <c:pt idx="57">
                  <c:v>0.403361344537815</c:v>
                </c:pt>
                <c:pt idx="58">
                  <c:v>0.53072625698324</c:v>
                </c:pt>
                <c:pt idx="59">
                  <c:v>0.527777777777778</c:v>
                </c:pt>
                <c:pt idx="60">
                  <c:v>0.609375000000001</c:v>
                </c:pt>
                <c:pt idx="61">
                  <c:v>0.543478260869565</c:v>
                </c:pt>
                <c:pt idx="62">
                  <c:v>0.392857142857143</c:v>
                </c:pt>
                <c:pt idx="63">
                  <c:v>0.467289719626168</c:v>
                </c:pt>
                <c:pt idx="64">
                  <c:v>0.58641975308642</c:v>
                </c:pt>
                <c:pt idx="65">
                  <c:v>0.511363636363636</c:v>
                </c:pt>
                <c:pt idx="66">
                  <c:v>0.46969696969697</c:v>
                </c:pt>
                <c:pt idx="67">
                  <c:v>0.155555555555556</c:v>
                </c:pt>
                <c:pt idx="68">
                  <c:v>0.529411764705882</c:v>
                </c:pt>
                <c:pt idx="69">
                  <c:v>0.464684014869888</c:v>
                </c:pt>
                <c:pt idx="70">
                  <c:v>0.472527472527473</c:v>
                </c:pt>
                <c:pt idx="71">
                  <c:v>0.454545454545454</c:v>
                </c:pt>
                <c:pt idx="72">
                  <c:v>0.514534883720929</c:v>
                </c:pt>
                <c:pt idx="73">
                  <c:v>0.338461538461538</c:v>
                </c:pt>
                <c:pt idx="74">
                  <c:v>0.546875000000001</c:v>
                </c:pt>
                <c:pt idx="75">
                  <c:v>0.486111111111111</c:v>
                </c:pt>
                <c:pt idx="76">
                  <c:v>0.438095238095238</c:v>
                </c:pt>
                <c:pt idx="77">
                  <c:v>0.470588235294118</c:v>
                </c:pt>
                <c:pt idx="78">
                  <c:v>0.443349753694581</c:v>
                </c:pt>
                <c:pt idx="79">
                  <c:v>0.5</c:v>
                </c:pt>
                <c:pt idx="80">
                  <c:v>0.525773195876289</c:v>
                </c:pt>
                <c:pt idx="81">
                  <c:v>0.418181818181818</c:v>
                </c:pt>
                <c:pt idx="82">
                  <c:v>0.401574803149607</c:v>
                </c:pt>
                <c:pt idx="83">
                  <c:v>0.523076923076922</c:v>
                </c:pt>
                <c:pt idx="84">
                  <c:v>0.468531468531469</c:v>
                </c:pt>
                <c:pt idx="85">
                  <c:v>0.475869809203143</c:v>
                </c:pt>
                <c:pt idx="86">
                  <c:v>0.430851063829788</c:v>
                </c:pt>
                <c:pt idx="87">
                  <c:v>0.510416666666665</c:v>
                </c:pt>
                <c:pt idx="88">
                  <c:v>0.533333333333333</c:v>
                </c:pt>
                <c:pt idx="89">
                  <c:v>0.482625482625483</c:v>
                </c:pt>
                <c:pt idx="90">
                  <c:v>0.41025641025641</c:v>
                </c:pt>
                <c:pt idx="91">
                  <c:v>0.469135802469136</c:v>
                </c:pt>
                <c:pt idx="92">
                  <c:v>0.468208092485549</c:v>
                </c:pt>
                <c:pt idx="93">
                  <c:v>0.518939393939394</c:v>
                </c:pt>
                <c:pt idx="94">
                  <c:v>0.466165413533835</c:v>
                </c:pt>
                <c:pt idx="95">
                  <c:v>0.559183673469389</c:v>
                </c:pt>
                <c:pt idx="96">
                  <c:v>0.46551724137931</c:v>
                </c:pt>
                <c:pt idx="97">
                  <c:v>0.391891891891893</c:v>
                </c:pt>
                <c:pt idx="98">
                  <c:v>0.465116279069769</c:v>
                </c:pt>
                <c:pt idx="99">
                  <c:v>0.537037037037037</c:v>
                </c:pt>
                <c:pt idx="100">
                  <c:v>0.5625</c:v>
                </c:pt>
                <c:pt idx="101">
                  <c:v>0.6875</c:v>
                </c:pt>
                <c:pt idx="102">
                  <c:v>0.507042253521128</c:v>
                </c:pt>
                <c:pt idx="103">
                  <c:v>0.467415730337079</c:v>
                </c:pt>
                <c:pt idx="104">
                  <c:v>0.478723404255319</c:v>
                </c:pt>
                <c:pt idx="105">
                  <c:v>0.5</c:v>
                </c:pt>
                <c:pt idx="106">
                  <c:v>0.454918032786885</c:v>
                </c:pt>
                <c:pt idx="107">
                  <c:v>0.410891089108911</c:v>
                </c:pt>
                <c:pt idx="108">
                  <c:v>0.482456140350877</c:v>
                </c:pt>
                <c:pt idx="109">
                  <c:v>0.443478260869566</c:v>
                </c:pt>
                <c:pt idx="110">
                  <c:v>0.523404255319149</c:v>
                </c:pt>
                <c:pt idx="111">
                  <c:v>0.5</c:v>
                </c:pt>
                <c:pt idx="112">
                  <c:v>0.447368421052632</c:v>
                </c:pt>
                <c:pt idx="113">
                  <c:v>0.42</c:v>
                </c:pt>
                <c:pt idx="114">
                  <c:v>0.5</c:v>
                </c:pt>
                <c:pt idx="115">
                  <c:v>0.547169811320755</c:v>
                </c:pt>
                <c:pt idx="116">
                  <c:v>0.493055555555556</c:v>
                </c:pt>
                <c:pt idx="117">
                  <c:v>0.44578313253012</c:v>
                </c:pt>
                <c:pt idx="118">
                  <c:v>0.444839857651246</c:v>
                </c:pt>
                <c:pt idx="119">
                  <c:v>0.410596026490066</c:v>
                </c:pt>
                <c:pt idx="120">
                  <c:v>0.45</c:v>
                </c:pt>
                <c:pt idx="121">
                  <c:v>0.135593220338983</c:v>
                </c:pt>
                <c:pt idx="122">
                  <c:v>0.46875</c:v>
                </c:pt>
                <c:pt idx="123">
                  <c:v>0.483005366726297</c:v>
                </c:pt>
                <c:pt idx="124">
                  <c:v>0.207317073170732</c:v>
                </c:pt>
                <c:pt idx="125">
                  <c:v>0.5</c:v>
                </c:pt>
                <c:pt idx="126">
                  <c:v>0.478260869565217</c:v>
                </c:pt>
                <c:pt idx="127">
                  <c:v>0.502890173410406</c:v>
                </c:pt>
                <c:pt idx="128">
                  <c:v>0.432624113475177</c:v>
                </c:pt>
                <c:pt idx="129">
                  <c:v>0.512</c:v>
                </c:pt>
                <c:pt idx="130">
                  <c:v>0.465116279069769</c:v>
                </c:pt>
                <c:pt idx="131">
                  <c:v>0.488636363636364</c:v>
                </c:pt>
                <c:pt idx="132">
                  <c:v>0.470588235294118</c:v>
                </c:pt>
                <c:pt idx="133">
                  <c:v>0.463768115942029</c:v>
                </c:pt>
                <c:pt idx="134">
                  <c:v>0.450980392156863</c:v>
                </c:pt>
                <c:pt idx="135">
                  <c:v>0.476635514018692</c:v>
                </c:pt>
                <c:pt idx="136">
                  <c:v>0.430769230769231</c:v>
                </c:pt>
                <c:pt idx="137">
                  <c:v>0.615384615384616</c:v>
                </c:pt>
                <c:pt idx="138">
                  <c:v>0.295454545454545</c:v>
                </c:pt>
                <c:pt idx="139">
                  <c:v>0.5375</c:v>
                </c:pt>
                <c:pt idx="140">
                  <c:v>0.537313432835821</c:v>
                </c:pt>
                <c:pt idx="141">
                  <c:v>0.47887323943662</c:v>
                </c:pt>
                <c:pt idx="142">
                  <c:v>0.465116279069769</c:v>
                </c:pt>
                <c:pt idx="143">
                  <c:v>0.463414634146342</c:v>
                </c:pt>
                <c:pt idx="144">
                  <c:v>0.43661971830986</c:v>
                </c:pt>
                <c:pt idx="145">
                  <c:v>0.505681818181819</c:v>
                </c:pt>
                <c:pt idx="146">
                  <c:v>0.474226804123711</c:v>
                </c:pt>
                <c:pt idx="147">
                  <c:v>0.512987012987013</c:v>
                </c:pt>
                <c:pt idx="148">
                  <c:v>0.460732984293194</c:v>
                </c:pt>
                <c:pt idx="149">
                  <c:v>0.564705882352942</c:v>
                </c:pt>
                <c:pt idx="150">
                  <c:v>0.493975903614459</c:v>
                </c:pt>
                <c:pt idx="151">
                  <c:v>0.495867768595042</c:v>
                </c:pt>
                <c:pt idx="152">
                  <c:v>0.481481481481481</c:v>
                </c:pt>
                <c:pt idx="153">
                  <c:v>0.424242424242424</c:v>
                </c:pt>
                <c:pt idx="154">
                  <c:v>0.428571428571429</c:v>
                </c:pt>
                <c:pt idx="155">
                  <c:v>0.301507537688442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8964216"/>
        <c:axId val="2098969048"/>
      </c:scatterChart>
      <c:valAx>
        <c:axId val="2098964216"/>
        <c:scaling>
          <c:orientation val="minMax"/>
          <c:max val="9.0E7"/>
          <c:min val="0.0"/>
        </c:scaling>
        <c:delete val="0"/>
        <c:axPos val="b"/>
        <c:numFmt formatCode="#,##0;\-#,##0" sourceLinked="0"/>
        <c:majorTickMark val="out"/>
        <c:minorTickMark val="none"/>
        <c:tickLblPos val="nextTo"/>
        <c:crossAx val="2098969048"/>
        <c:crosses val="autoZero"/>
        <c:crossBetween val="midCat"/>
        <c:majorUnit val="2.0E7"/>
        <c:minorUnit val="4.0E6"/>
      </c:valAx>
      <c:valAx>
        <c:axId val="2098969048"/>
        <c:scaling>
          <c:orientation val="minMax"/>
          <c:max val="1.0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209896421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65947B-CCAF-4907-B476-B799822F75A9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555AEE-9928-42C7-B1DB-C3F3713DDA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803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555AEE-9928-42C7-B1DB-C3F3713DDA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8221C-533E-47ED-BC14-791FA6BCE287}" type="datetimeFigureOut">
              <a:rPr lang="en-US" smtClean="0"/>
              <a:pPr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F4A7CF-2D62-4F63-ACBB-A1621D7278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0.xml"/><Relationship Id="rId3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2.xml"/><Relationship Id="rId3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3.xml"/><Relationship Id="rId3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4.xml"/><Relationship Id="rId3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5.xml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6.xml"/><Relationship Id="rId3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7.xml"/><Relationship Id="rId3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8.xml"/><Relationship Id="rId3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9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0.xml"/><Relationship Id="rId3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1.xml"/><Relationship Id="rId3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2.xml"/><Relationship Id="rId3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3.xml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4.xml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5.xml"/><Relationship Id="rId3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6.xml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7.xml"/><Relationship Id="rId3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8.xml"/><Relationship Id="rId3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9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0.xml"/><Relationship Id="rId3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1.xml"/><Relationship Id="rId3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2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Relationship Id="rId3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755070476"/>
              </p:ext>
            </p:extLst>
          </p:nvPr>
        </p:nvGraphicFramePr>
        <p:xfrm>
          <a:off x="1066800" y="685800"/>
          <a:ext cx="72390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 flipH="1">
            <a:off x="821812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  <p:pic>
        <p:nvPicPr>
          <p:cNvPr id="8" name="Picture 7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447800" y="4953000"/>
            <a:ext cx="6172200" cy="56788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600200" y="50292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371600" y="525780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i="1" dirty="0" smtClean="0">
                <a:solidFill>
                  <a:srgbClr val="FF0000"/>
                </a:solidFill>
                <a:cs typeface="Arial" panose="020B0604020202020204" pitchFamily="34" charset="0"/>
              </a:rPr>
              <a:t>TSC2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91934562"/>
              </p:ext>
            </p:extLst>
          </p:nvPr>
        </p:nvGraphicFramePr>
        <p:xfrm>
          <a:off x="1295400" y="762000"/>
          <a:ext cx="66294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105400"/>
            <a:ext cx="57150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50136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5486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1430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306819400"/>
              </p:ext>
            </p:extLst>
          </p:nvPr>
        </p:nvGraphicFramePr>
        <p:xfrm>
          <a:off x="1447800" y="685800"/>
          <a:ext cx="6477000" cy="4076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3" name="Picture 12" descr="igv_snapshot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828800" y="4724400"/>
            <a:ext cx="55626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02536" y="4800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5105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19200" y="16002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/>
        </p:nvGraphicFramePr>
        <p:xfrm>
          <a:off x="1143000" y="685800"/>
          <a:ext cx="6781800" cy="4333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524000" y="4876800"/>
            <a:ext cx="60960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76400" y="49530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5181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914400" y="17526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/>
        </p:nvGraphicFramePr>
        <p:xfrm>
          <a:off x="1143000" y="762000"/>
          <a:ext cx="6629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524000" y="5257800"/>
            <a:ext cx="5943600" cy="381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97736" y="53340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447800" y="552959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9144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7915517"/>
              </p:ext>
            </p:extLst>
          </p:nvPr>
        </p:nvGraphicFramePr>
        <p:xfrm>
          <a:off x="838200" y="609600"/>
          <a:ext cx="7772400" cy="5143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257800"/>
            <a:ext cx="60960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28800" y="5257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600200" y="5562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0668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93760921"/>
              </p:ext>
            </p:extLst>
          </p:nvPr>
        </p:nvGraphicFramePr>
        <p:xfrm>
          <a:off x="1600200" y="609600"/>
          <a:ext cx="6400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905000" y="5181600"/>
            <a:ext cx="55626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57400" y="52273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28800" y="5562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954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242789917"/>
              </p:ext>
            </p:extLst>
          </p:nvPr>
        </p:nvGraphicFramePr>
        <p:xfrm>
          <a:off x="1143000" y="609600"/>
          <a:ext cx="6934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257800"/>
            <a:ext cx="56388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28800" y="53340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86655" y="5562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1430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169043307"/>
              </p:ext>
            </p:extLst>
          </p:nvPr>
        </p:nvGraphicFramePr>
        <p:xfrm>
          <a:off x="1143000" y="533400"/>
          <a:ext cx="7086600" cy="4600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752600" y="5105400"/>
            <a:ext cx="5791200" cy="457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5000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5486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668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550678716"/>
              </p:ext>
            </p:extLst>
          </p:nvPr>
        </p:nvGraphicFramePr>
        <p:xfrm>
          <a:off x="1447800" y="609600"/>
          <a:ext cx="66294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752600" y="5257800"/>
            <a:ext cx="5562600" cy="457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1200" y="53035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560579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12192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700044445"/>
              </p:ext>
            </p:extLst>
          </p:nvPr>
        </p:nvGraphicFramePr>
        <p:xfrm>
          <a:off x="1143000" y="533400"/>
          <a:ext cx="67818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524000" y="5153771"/>
            <a:ext cx="5715000" cy="4850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676399" y="5257800"/>
            <a:ext cx="56125" cy="19401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47800" y="5529590"/>
            <a:ext cx="55951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914399" y="1676400"/>
            <a:ext cx="233855" cy="2863628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955115476"/>
              </p:ext>
            </p:extLst>
          </p:nvPr>
        </p:nvGraphicFramePr>
        <p:xfrm>
          <a:off x="1447800" y="838200"/>
          <a:ext cx="6553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flipH="1">
            <a:off x="1219200" y="19812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  <p:pic>
        <p:nvPicPr>
          <p:cNvPr id="3" name="Picture 2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828800" y="4994720"/>
            <a:ext cx="5562600" cy="56788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81200" y="51054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54102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4236031308"/>
              </p:ext>
            </p:extLst>
          </p:nvPr>
        </p:nvGraphicFramePr>
        <p:xfrm>
          <a:off x="1219200" y="609600"/>
          <a:ext cx="6553200" cy="4429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2" name="Picture 11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4953000"/>
            <a:ext cx="5638800" cy="457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8800" y="50292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00200" y="53340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066800" y="16002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8495652"/>
              </p:ext>
            </p:extLst>
          </p:nvPr>
        </p:nvGraphicFramePr>
        <p:xfrm>
          <a:off x="762000" y="685800"/>
          <a:ext cx="7086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00200" y="5105400"/>
            <a:ext cx="5638800" cy="4572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52600" y="51511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5486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9906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56388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869520203"/>
              </p:ext>
            </p:extLst>
          </p:nvPr>
        </p:nvGraphicFramePr>
        <p:xfrm>
          <a:off x="1295400" y="762000"/>
          <a:ext cx="6781800" cy="4648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334000"/>
            <a:ext cx="5638800" cy="381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50136" y="53797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flipH="1">
            <a:off x="11430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76400" y="57150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295400" y="914400"/>
          <a:ext cx="67056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752600" y="5410200"/>
            <a:ext cx="5638800" cy="381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905000" y="54102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11430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00200" y="57150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1602399191"/>
              </p:ext>
            </p:extLst>
          </p:nvPr>
        </p:nvGraphicFramePr>
        <p:xfrm>
          <a:off x="1295400" y="762000"/>
          <a:ext cx="6781799" cy="4648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334000"/>
            <a:ext cx="57912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50136" y="54102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1066800" y="2116782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752600" y="56388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431118484"/>
              </p:ext>
            </p:extLst>
          </p:nvPr>
        </p:nvGraphicFramePr>
        <p:xfrm>
          <a:off x="1371600" y="762000"/>
          <a:ext cx="6553200" cy="4648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828800" y="5257800"/>
            <a:ext cx="56388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81200" y="53340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1219200" y="18288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447800" y="54864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066800" y="838200"/>
          <a:ext cx="73152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524000" y="5105400"/>
            <a:ext cx="6172200" cy="4154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76400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914400" y="21336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452612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0" y="54864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1143000" y="838200"/>
          <a:ext cx="7086600" cy="431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8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00200" y="5105400"/>
            <a:ext cx="59436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52600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flipH="1">
            <a:off x="914400" y="2057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214361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71600" y="54864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/>
          <p:nvPr/>
        </p:nvGraphicFramePr>
        <p:xfrm>
          <a:off x="1066800" y="914400"/>
          <a:ext cx="7238999" cy="4224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447800" y="5105400"/>
            <a:ext cx="6019800" cy="457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600200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flipH="1">
            <a:off x="8382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2134414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hart 20"/>
          <p:cNvGraphicFramePr/>
          <p:nvPr/>
        </p:nvGraphicFramePr>
        <p:xfrm>
          <a:off x="1157287" y="1143000"/>
          <a:ext cx="6829425" cy="4448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524000" y="5562600"/>
            <a:ext cx="5867400" cy="381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76400" y="56083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447800" y="591059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914400" y="2057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435851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4179262332"/>
              </p:ext>
            </p:extLst>
          </p:nvPr>
        </p:nvGraphicFramePr>
        <p:xfrm>
          <a:off x="1066800" y="685800"/>
          <a:ext cx="7391400" cy="4495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Box 11"/>
          <p:cNvSpPr txBox="1"/>
          <p:nvPr/>
        </p:nvSpPr>
        <p:spPr>
          <a:xfrm flipH="1">
            <a:off x="1219200" y="18288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  <p:pic>
        <p:nvPicPr>
          <p:cNvPr id="8" name="Picture 7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828800" y="4953000"/>
            <a:ext cx="5638800" cy="533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81200" y="50749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53340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172200" y="518160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TSC1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2667596963"/>
              </p:ext>
            </p:extLst>
          </p:nvPr>
        </p:nvGraphicFramePr>
        <p:xfrm>
          <a:off x="990600" y="609600"/>
          <a:ext cx="66294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800600"/>
            <a:ext cx="52578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flipH="1">
            <a:off x="7620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705600" y="5148590"/>
            <a:ext cx="685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TSC1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126837165"/>
              </p:ext>
            </p:extLst>
          </p:nvPr>
        </p:nvGraphicFramePr>
        <p:xfrm>
          <a:off x="1143000" y="685800"/>
          <a:ext cx="6629400" cy="42291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800600"/>
            <a:ext cx="55626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flipH="1">
            <a:off x="914400" y="17526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600200" y="5605790"/>
            <a:ext cx="6254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/>
          <p:nvPr/>
        </p:nvGraphicFramePr>
        <p:xfrm>
          <a:off x="1143000" y="685800"/>
          <a:ext cx="6477000" cy="462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181600"/>
            <a:ext cx="56388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28800" y="5257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 flipH="1">
            <a:off x="10668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60850032"/>
              </p:ext>
            </p:extLst>
          </p:nvPr>
        </p:nvGraphicFramePr>
        <p:xfrm>
          <a:off x="1295400" y="685800"/>
          <a:ext cx="6553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 flipH="1">
            <a:off x="1066800" y="19812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  <p:pic>
        <p:nvPicPr>
          <p:cNvPr id="8" name="Picture 7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181600"/>
            <a:ext cx="5638800" cy="533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828800" y="5257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76400" y="5562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3596662072"/>
              </p:ext>
            </p:extLst>
          </p:nvPr>
        </p:nvGraphicFramePr>
        <p:xfrm>
          <a:off x="1066801" y="609601"/>
          <a:ext cx="71628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447800" y="4800600"/>
            <a:ext cx="61722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200" y="4876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371600" y="5105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914400" y="18288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433247791"/>
              </p:ext>
            </p:extLst>
          </p:nvPr>
        </p:nvGraphicFramePr>
        <p:xfrm>
          <a:off x="914400" y="381000"/>
          <a:ext cx="687705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" name="Picture 9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371600" y="4876800"/>
            <a:ext cx="58674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24000" y="4876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95400" y="5181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7620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1112694971"/>
              </p:ext>
            </p:extLst>
          </p:nvPr>
        </p:nvGraphicFramePr>
        <p:xfrm>
          <a:off x="1295400" y="533400"/>
          <a:ext cx="7086600" cy="4857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752600" y="5181600"/>
            <a:ext cx="5791200" cy="381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5000" y="522732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752600" y="552959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219200" y="16764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607482101"/>
              </p:ext>
            </p:extLst>
          </p:nvPr>
        </p:nvGraphicFramePr>
        <p:xfrm>
          <a:off x="1295400" y="838200"/>
          <a:ext cx="676275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676400" y="5105400"/>
            <a:ext cx="5638800" cy="4572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28800" y="51816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600200" y="54864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1066800" y="19812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593300317"/>
              </p:ext>
            </p:extLst>
          </p:nvPr>
        </p:nvGraphicFramePr>
        <p:xfrm>
          <a:off x="1371600" y="838200"/>
          <a:ext cx="6781800" cy="4352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1" name="Picture 10" descr="igv_snapshot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51" b="78007"/>
          <a:stretch/>
        </p:blipFill>
        <p:spPr>
          <a:xfrm>
            <a:off x="1752600" y="5181600"/>
            <a:ext cx="5791200" cy="4572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905000" y="5257800"/>
            <a:ext cx="54864" cy="182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752600" y="5562600"/>
            <a:ext cx="546945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TSC2</a:t>
            </a:r>
            <a:endParaRPr lang="en-US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1143000" y="1905000"/>
            <a:ext cx="228600" cy="2699322"/>
          </a:xfrm>
          <a:prstGeom prst="rect">
            <a:avLst/>
          </a:prstGeom>
        </p:spPr>
        <p:txBody>
          <a:bodyPr vert="vert270" wrap="square" rtlCol="0" anchor="ctr" anchorCtr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Allele fraction</a:t>
            </a: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6589</TotalTime>
  <Words>321</Words>
  <Application>Microsoft Macintosh PowerPoint</Application>
  <PresentationFormat>On-screen Show (4:3)</PresentationFormat>
  <Paragraphs>97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Partners HealthCare System,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Germline: TSC2 p.A1712fs (~30% in blood)</dc:title>
  <dc:creator>Partners Information Systems</dc:creator>
  <cp:lastModifiedBy>David Kwiatkowski</cp:lastModifiedBy>
  <cp:revision>518</cp:revision>
  <dcterms:created xsi:type="dcterms:W3CDTF">2015-10-20T23:10:47Z</dcterms:created>
  <dcterms:modified xsi:type="dcterms:W3CDTF">2016-05-30T11:52:49Z</dcterms:modified>
</cp:coreProperties>
</file>