
<file path=[Content_Types].xml><?xml version="1.0" encoding="utf-8"?>
<Types xmlns="http://schemas.openxmlformats.org/package/2006/content-types">
  <Default Extension="png" ContentType="image/png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customXml/itemProps1.xml" ContentType="application/vnd.openxmlformats-officedocument.customXmlProperties+xml"/>
  <Default Extension="jpeg" ContentType="image/jpeg"/>
  <Default Extension="rels" ContentType="application/vnd.openxmlformats-package.relationships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61" r:id="rId2"/>
  </p:sldIdLst>
  <p:sldSz cx="6858000" cy="9144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746" userDrawn="1">
          <p15:clr>
            <a:srgbClr val="A4A3A4"/>
          </p15:clr>
        </p15:guide>
        <p15:guide id="2" pos="2160" userDrawn="1">
          <p15:clr>
            <a:srgbClr val="A4A3A4"/>
          </p15:clr>
        </p15:guide>
        <p15:guide id="3" orient="horz" pos="326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 showGuides="1">
      <p:cViewPr>
        <p:scale>
          <a:sx n="100" d="100"/>
          <a:sy n="100" d="100"/>
        </p:scale>
        <p:origin x="2532" y="-354"/>
      </p:cViewPr>
      <p:guideLst>
        <p:guide orient="horz" pos="1746"/>
        <p:guide pos="2160"/>
        <p:guide orient="horz" pos="326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2.xml"/><Relationship Id="rId3" Type="http://schemas.openxmlformats.org/officeDocument/2006/relationships/presProps" Target="presProps.xml"/><Relationship Id="rId7" Type="http://schemas.openxmlformats.org/officeDocument/2006/relationships/customXml" Target="../customXml/item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Relationship Id="rId9" Type="http://schemas.openxmlformats.org/officeDocument/2006/relationships/customXml" Target="../customXml/item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ko-KR" altLang="en-US" smtClean="0"/>
              <a:t>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8E8B96-FB75-4B61-843E-8B806252FFD7}" type="datetimeFigureOut">
              <a:rPr lang="ko-KR" altLang="en-US" smtClean="0"/>
              <a:t>2016-04-06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39C41-6134-4DA0-A178-1480A883143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370008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8E8B96-FB75-4B61-843E-8B806252FFD7}" type="datetimeFigureOut">
              <a:rPr lang="ko-KR" altLang="en-US" smtClean="0"/>
              <a:t>2016-04-06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39C41-6134-4DA0-A178-1480A883143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66471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8E8B96-FB75-4B61-843E-8B806252FFD7}" type="datetimeFigureOut">
              <a:rPr lang="ko-KR" altLang="en-US" smtClean="0"/>
              <a:t>2016-04-06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39C41-6134-4DA0-A178-1480A883143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0805776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endParaRPr lang="ko-KR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637329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8E8B96-FB75-4B61-843E-8B806252FFD7}" type="datetimeFigureOut">
              <a:rPr lang="ko-KR" altLang="en-US" smtClean="0"/>
              <a:t>2016-04-06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39C41-6134-4DA0-A178-1480A883143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491994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8E8B96-FB75-4B61-843E-8B806252FFD7}" type="datetimeFigureOut">
              <a:rPr lang="ko-KR" altLang="en-US" smtClean="0"/>
              <a:t>2016-04-06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39C41-6134-4DA0-A178-1480A883143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355777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8E8B96-FB75-4B61-843E-8B806252FFD7}" type="datetimeFigureOut">
              <a:rPr lang="ko-KR" altLang="en-US" smtClean="0"/>
              <a:t>2016-04-06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39C41-6134-4DA0-A178-1480A883143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828425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8E8B96-FB75-4B61-843E-8B806252FFD7}" type="datetimeFigureOut">
              <a:rPr lang="ko-KR" altLang="en-US" smtClean="0"/>
              <a:t>2016-04-06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39C41-6134-4DA0-A178-1480A883143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31991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8E8B96-FB75-4B61-843E-8B806252FFD7}" type="datetimeFigureOut">
              <a:rPr lang="ko-KR" altLang="en-US" smtClean="0"/>
              <a:t>2016-04-06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39C41-6134-4DA0-A178-1480A883143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530649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8E8B96-FB75-4B61-843E-8B806252FFD7}" type="datetimeFigureOut">
              <a:rPr lang="ko-KR" altLang="en-US" smtClean="0"/>
              <a:t>2016-04-06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39C41-6134-4DA0-A178-1480A883143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595368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8E8B96-FB75-4B61-843E-8B806252FFD7}" type="datetimeFigureOut">
              <a:rPr lang="ko-KR" altLang="en-US" smtClean="0"/>
              <a:t>2016-04-06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39C41-6134-4DA0-A178-1480A883143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548605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ko-KR" altLang="en-US" smtClean="0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8E8B96-FB75-4B61-843E-8B806252FFD7}" type="datetimeFigureOut">
              <a:rPr lang="ko-KR" altLang="en-US" smtClean="0"/>
              <a:t>2016-04-06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39C41-6134-4DA0-A178-1480A883143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036358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8E8B96-FB75-4B61-843E-8B806252FFD7}" type="datetimeFigureOut">
              <a:rPr lang="ko-KR" altLang="en-US" smtClean="0"/>
              <a:t>2016-04-06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F39C41-6134-4DA0-A178-1480A883143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667064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</p:sldLayoutIdLst>
  <p:txStyles>
    <p:titleStyle>
      <a:lvl1pPr algn="l" defTabSz="685800" rtl="0" eaLnBrk="1" latinLnBrk="1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1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그림 5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61601" y="1216423"/>
            <a:ext cx="3534797" cy="6744721"/>
          </a:xfrm>
          <a:prstGeom prst="rect">
            <a:avLst/>
          </a:prstGeom>
        </p:spPr>
      </p:pic>
      <p:grpSp>
        <p:nvGrpSpPr>
          <p:cNvPr id="34" name="그룹 33"/>
          <p:cNvGrpSpPr/>
          <p:nvPr/>
        </p:nvGrpSpPr>
        <p:grpSpPr>
          <a:xfrm>
            <a:off x="3801269" y="1281576"/>
            <a:ext cx="205581" cy="4427765"/>
            <a:chOff x="3801269" y="790923"/>
            <a:chExt cx="205581" cy="4427765"/>
          </a:xfrm>
        </p:grpSpPr>
        <p:sp>
          <p:nvSpPr>
            <p:cNvPr id="2" name="직사각형 1"/>
            <p:cNvSpPr/>
            <p:nvPr/>
          </p:nvSpPr>
          <p:spPr>
            <a:xfrm>
              <a:off x="3801269" y="790923"/>
              <a:ext cx="203200" cy="72000"/>
            </a:xfrm>
            <a:prstGeom prst="rect">
              <a:avLst/>
            </a:prstGeom>
            <a:solidFill>
              <a:srgbClr val="FF0000">
                <a:alpha val="99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" name="직사각형 3"/>
            <p:cNvSpPr/>
            <p:nvPr/>
          </p:nvSpPr>
          <p:spPr>
            <a:xfrm>
              <a:off x="3803650" y="979776"/>
              <a:ext cx="203200" cy="72000"/>
            </a:xfrm>
            <a:prstGeom prst="rect">
              <a:avLst/>
            </a:prstGeom>
            <a:solidFill>
              <a:srgbClr val="FF0000">
                <a:alpha val="76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" name="직사각형 4"/>
            <p:cNvSpPr/>
            <p:nvPr/>
          </p:nvSpPr>
          <p:spPr>
            <a:xfrm>
              <a:off x="3803650" y="1079789"/>
              <a:ext cx="203200" cy="72000"/>
            </a:xfrm>
            <a:prstGeom prst="rect">
              <a:avLst/>
            </a:prstGeom>
            <a:solidFill>
              <a:srgbClr val="FF0000">
                <a:alpha val="81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" name="직사각형 5"/>
            <p:cNvSpPr/>
            <p:nvPr/>
          </p:nvSpPr>
          <p:spPr>
            <a:xfrm>
              <a:off x="3803650" y="1177420"/>
              <a:ext cx="203200" cy="72000"/>
            </a:xfrm>
            <a:prstGeom prst="rect">
              <a:avLst/>
            </a:prstGeom>
            <a:solidFill>
              <a:srgbClr val="FF0000">
                <a:alpha val="51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" name="직사각형 6"/>
            <p:cNvSpPr/>
            <p:nvPr/>
          </p:nvSpPr>
          <p:spPr>
            <a:xfrm>
              <a:off x="3803650" y="1475076"/>
              <a:ext cx="203200" cy="72000"/>
            </a:xfrm>
            <a:prstGeom prst="rect">
              <a:avLst/>
            </a:prstGeom>
            <a:solidFill>
              <a:srgbClr val="FF0000">
                <a:alpha val="24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" name="직사각형 7"/>
            <p:cNvSpPr/>
            <p:nvPr/>
          </p:nvSpPr>
          <p:spPr>
            <a:xfrm>
              <a:off x="3803650" y="1565564"/>
              <a:ext cx="203200" cy="72000"/>
            </a:xfrm>
            <a:prstGeom prst="rect">
              <a:avLst/>
            </a:prstGeom>
            <a:solidFill>
              <a:srgbClr val="FF0000">
                <a:alpha val="52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" name="직사각형 8"/>
            <p:cNvSpPr/>
            <p:nvPr/>
          </p:nvSpPr>
          <p:spPr>
            <a:xfrm>
              <a:off x="3803650" y="1656052"/>
              <a:ext cx="203200" cy="72000"/>
            </a:xfrm>
            <a:prstGeom prst="rect">
              <a:avLst/>
            </a:prstGeom>
            <a:solidFill>
              <a:srgbClr val="FF0000">
                <a:alpha val="67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" name="직사각형 9"/>
            <p:cNvSpPr/>
            <p:nvPr/>
          </p:nvSpPr>
          <p:spPr>
            <a:xfrm>
              <a:off x="3803650" y="1756065"/>
              <a:ext cx="203200" cy="72000"/>
            </a:xfrm>
            <a:prstGeom prst="rect">
              <a:avLst/>
            </a:prstGeom>
            <a:solidFill>
              <a:srgbClr val="FF0000">
                <a:alpha val="74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" name="직사각형 10"/>
            <p:cNvSpPr/>
            <p:nvPr/>
          </p:nvSpPr>
          <p:spPr>
            <a:xfrm>
              <a:off x="3803650" y="2048959"/>
              <a:ext cx="203200" cy="72000"/>
            </a:xfrm>
            <a:prstGeom prst="rect">
              <a:avLst/>
            </a:prstGeom>
            <a:solidFill>
              <a:srgbClr val="FF0000">
                <a:alpha val="82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" name="직사각형 11"/>
            <p:cNvSpPr/>
            <p:nvPr/>
          </p:nvSpPr>
          <p:spPr>
            <a:xfrm>
              <a:off x="3803650" y="2239459"/>
              <a:ext cx="203200" cy="72000"/>
            </a:xfrm>
            <a:prstGeom prst="rect">
              <a:avLst/>
            </a:prstGeom>
            <a:solidFill>
              <a:srgbClr val="FF0000">
                <a:alpha val="81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3" name="직사각형 12"/>
            <p:cNvSpPr/>
            <p:nvPr/>
          </p:nvSpPr>
          <p:spPr>
            <a:xfrm>
              <a:off x="3803650" y="2338678"/>
              <a:ext cx="203200" cy="72000"/>
            </a:xfrm>
            <a:prstGeom prst="rect">
              <a:avLst/>
            </a:prstGeom>
            <a:solidFill>
              <a:srgbClr val="FF0000">
                <a:alpha val="98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" name="직사각형 13"/>
            <p:cNvSpPr/>
            <p:nvPr/>
          </p:nvSpPr>
          <p:spPr>
            <a:xfrm>
              <a:off x="3803650" y="1268701"/>
              <a:ext cx="203200" cy="72000"/>
            </a:xfrm>
            <a:prstGeom prst="rect">
              <a:avLst/>
            </a:prstGeom>
            <a:solidFill>
              <a:srgbClr val="FF0000">
                <a:alpha val="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5" name="직사각형 14"/>
            <p:cNvSpPr/>
            <p:nvPr/>
          </p:nvSpPr>
          <p:spPr>
            <a:xfrm>
              <a:off x="3803650" y="1371947"/>
              <a:ext cx="203200" cy="72000"/>
            </a:xfrm>
            <a:prstGeom prst="rect">
              <a:avLst/>
            </a:prstGeom>
            <a:solidFill>
              <a:srgbClr val="FF0000">
                <a:alpha val="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6" name="직사각형 15"/>
            <p:cNvSpPr/>
            <p:nvPr/>
          </p:nvSpPr>
          <p:spPr>
            <a:xfrm>
              <a:off x="3803650" y="2732377"/>
              <a:ext cx="203200" cy="72000"/>
            </a:xfrm>
            <a:prstGeom prst="rect">
              <a:avLst/>
            </a:prstGeom>
            <a:solidFill>
              <a:srgbClr val="FF0000">
                <a:alpha val="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7" name="직사각형 16"/>
            <p:cNvSpPr/>
            <p:nvPr/>
          </p:nvSpPr>
          <p:spPr>
            <a:xfrm>
              <a:off x="3801269" y="2827626"/>
              <a:ext cx="203200" cy="72000"/>
            </a:xfrm>
            <a:prstGeom prst="rect">
              <a:avLst/>
            </a:prstGeom>
            <a:solidFill>
              <a:srgbClr val="FF0000">
                <a:alpha val="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8" name="직사각형 17"/>
            <p:cNvSpPr/>
            <p:nvPr/>
          </p:nvSpPr>
          <p:spPr>
            <a:xfrm>
              <a:off x="3803650" y="2922875"/>
              <a:ext cx="203200" cy="72000"/>
            </a:xfrm>
            <a:prstGeom prst="rect">
              <a:avLst/>
            </a:prstGeom>
            <a:solidFill>
              <a:srgbClr val="FF0000">
                <a:alpha val="12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9" name="직사각형 18"/>
            <p:cNvSpPr/>
            <p:nvPr/>
          </p:nvSpPr>
          <p:spPr>
            <a:xfrm>
              <a:off x="3803650" y="3015744"/>
              <a:ext cx="203200" cy="72000"/>
            </a:xfrm>
            <a:prstGeom prst="rect">
              <a:avLst/>
            </a:prstGeom>
            <a:solidFill>
              <a:srgbClr val="FF0000">
                <a:alpha val="3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0" name="직사각형 19"/>
            <p:cNvSpPr/>
            <p:nvPr/>
          </p:nvSpPr>
          <p:spPr>
            <a:xfrm>
              <a:off x="3801269" y="3217590"/>
              <a:ext cx="203200" cy="72000"/>
            </a:xfrm>
            <a:prstGeom prst="rect">
              <a:avLst/>
            </a:prstGeom>
            <a:solidFill>
              <a:srgbClr val="FF0000">
                <a:alpha val="72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1" name="직사각형 20"/>
            <p:cNvSpPr/>
            <p:nvPr/>
          </p:nvSpPr>
          <p:spPr>
            <a:xfrm>
              <a:off x="3801269" y="3312839"/>
              <a:ext cx="203200" cy="72000"/>
            </a:xfrm>
            <a:prstGeom prst="rect">
              <a:avLst/>
            </a:prstGeom>
            <a:solidFill>
              <a:srgbClr val="FF0000">
                <a:alpha val="8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2" name="직사각형 21"/>
            <p:cNvSpPr/>
            <p:nvPr/>
          </p:nvSpPr>
          <p:spPr>
            <a:xfrm>
              <a:off x="3801269" y="3694683"/>
              <a:ext cx="203200" cy="72000"/>
            </a:xfrm>
            <a:prstGeom prst="rect">
              <a:avLst/>
            </a:prstGeom>
            <a:solidFill>
              <a:srgbClr val="FF0000">
                <a:alpha val="71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3" name="직사각형 22"/>
            <p:cNvSpPr/>
            <p:nvPr/>
          </p:nvSpPr>
          <p:spPr>
            <a:xfrm>
              <a:off x="3801269" y="3785171"/>
              <a:ext cx="203200" cy="72000"/>
            </a:xfrm>
            <a:prstGeom prst="rect">
              <a:avLst/>
            </a:prstGeom>
            <a:solidFill>
              <a:srgbClr val="FF0000">
                <a:alpha val="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4" name="직사각형 23"/>
            <p:cNvSpPr/>
            <p:nvPr/>
          </p:nvSpPr>
          <p:spPr>
            <a:xfrm>
              <a:off x="3801269" y="4188056"/>
              <a:ext cx="203200" cy="72000"/>
            </a:xfrm>
            <a:prstGeom prst="rect">
              <a:avLst/>
            </a:prstGeom>
            <a:solidFill>
              <a:srgbClr val="FF0000">
                <a:alpha val="33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5" name="직사각형 24"/>
            <p:cNvSpPr/>
            <p:nvPr/>
          </p:nvSpPr>
          <p:spPr>
            <a:xfrm>
              <a:off x="3801269" y="4283305"/>
              <a:ext cx="203200" cy="72000"/>
            </a:xfrm>
            <a:prstGeom prst="rect">
              <a:avLst/>
            </a:prstGeom>
            <a:solidFill>
              <a:srgbClr val="FF0000">
                <a:alpha val="11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6" name="직사각형 25"/>
            <p:cNvSpPr/>
            <p:nvPr/>
          </p:nvSpPr>
          <p:spPr>
            <a:xfrm>
              <a:off x="3801269" y="4379417"/>
              <a:ext cx="203200" cy="72000"/>
            </a:xfrm>
            <a:prstGeom prst="rect">
              <a:avLst/>
            </a:prstGeom>
            <a:solidFill>
              <a:srgbClr val="FF0000">
                <a:alpha val="8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7" name="직사각형 26"/>
            <p:cNvSpPr/>
            <p:nvPr/>
          </p:nvSpPr>
          <p:spPr>
            <a:xfrm>
              <a:off x="3801269" y="4473574"/>
              <a:ext cx="203200" cy="72000"/>
            </a:xfrm>
            <a:prstGeom prst="rect">
              <a:avLst/>
            </a:prstGeom>
            <a:solidFill>
              <a:srgbClr val="FF0000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8" name="직사각형 27"/>
            <p:cNvSpPr/>
            <p:nvPr/>
          </p:nvSpPr>
          <p:spPr>
            <a:xfrm>
              <a:off x="3801269" y="4571891"/>
              <a:ext cx="203200" cy="72000"/>
            </a:xfrm>
            <a:prstGeom prst="rect">
              <a:avLst/>
            </a:prstGeom>
            <a:solidFill>
              <a:srgbClr val="FF0000">
                <a:alpha val="94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9" name="직사각형 28"/>
            <p:cNvSpPr/>
            <p:nvPr/>
          </p:nvSpPr>
          <p:spPr>
            <a:xfrm>
              <a:off x="3801269" y="4768346"/>
              <a:ext cx="203200" cy="72000"/>
            </a:xfrm>
            <a:prstGeom prst="rect">
              <a:avLst/>
            </a:prstGeom>
            <a:solidFill>
              <a:srgbClr val="FF0000">
                <a:alpha val="2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0" name="직사각형 29"/>
            <p:cNvSpPr/>
            <p:nvPr/>
          </p:nvSpPr>
          <p:spPr>
            <a:xfrm>
              <a:off x="3801269" y="4863595"/>
              <a:ext cx="203200" cy="72000"/>
            </a:xfrm>
            <a:prstGeom prst="rect">
              <a:avLst/>
            </a:prstGeom>
            <a:solidFill>
              <a:srgbClr val="FF0000">
                <a:alpha val="16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31" name="직사각형 30"/>
            <p:cNvSpPr/>
            <p:nvPr/>
          </p:nvSpPr>
          <p:spPr>
            <a:xfrm>
              <a:off x="3801269" y="4960944"/>
              <a:ext cx="203200" cy="72000"/>
            </a:xfrm>
            <a:prstGeom prst="rect">
              <a:avLst/>
            </a:prstGeom>
            <a:solidFill>
              <a:srgbClr val="FF0000">
                <a:alpha val="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32" name="직사각형 31"/>
            <p:cNvSpPr/>
            <p:nvPr/>
          </p:nvSpPr>
          <p:spPr>
            <a:xfrm>
              <a:off x="3801269" y="5072866"/>
              <a:ext cx="203200" cy="72000"/>
            </a:xfrm>
            <a:prstGeom prst="rect">
              <a:avLst/>
            </a:prstGeom>
            <a:solidFill>
              <a:srgbClr val="FF0000">
                <a:alpha val="2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33" name="직사각형 32"/>
            <p:cNvSpPr/>
            <p:nvPr/>
          </p:nvSpPr>
          <p:spPr>
            <a:xfrm>
              <a:off x="3801269" y="5146688"/>
              <a:ext cx="203200" cy="72000"/>
            </a:xfrm>
            <a:prstGeom prst="rect">
              <a:avLst/>
            </a:prstGeom>
            <a:solidFill>
              <a:srgbClr val="FF0000">
                <a:alpha val="73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</p:grpSp>
      <p:sp>
        <p:nvSpPr>
          <p:cNvPr id="35" name="TextBox 34"/>
          <p:cNvSpPr txBox="1"/>
          <p:nvPr/>
        </p:nvSpPr>
        <p:spPr>
          <a:xfrm>
            <a:off x="3601324" y="1003666"/>
            <a:ext cx="60625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600" dirty="0" smtClean="0">
                <a:latin typeface="Arial" panose="020B0604020202020204" pitchFamily="34" charset="0"/>
                <a:cs typeface="Arial" panose="020B0604020202020204" pitchFamily="34" charset="0"/>
              </a:rPr>
              <a:t>Location on </a:t>
            </a:r>
          </a:p>
          <a:p>
            <a:pPr algn="ctr"/>
            <a:r>
              <a:rPr lang="en-US" altLang="ko-KR" sz="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chr</a:t>
            </a:r>
            <a:r>
              <a:rPr lang="en-US" altLang="ko-KR" sz="600" dirty="0" smtClean="0">
                <a:latin typeface="Arial" panose="020B0604020202020204" pitchFamily="34" charset="0"/>
                <a:cs typeface="Arial" panose="020B0604020202020204" pitchFamily="34" charset="0"/>
              </a:rPr>
              <a:t> 6</a:t>
            </a:r>
            <a:endParaRPr lang="ko-KR" altLang="en-US" sz="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" name="직사각형 35"/>
          <p:cNvSpPr/>
          <p:nvPr/>
        </p:nvSpPr>
        <p:spPr>
          <a:xfrm>
            <a:off x="3801269" y="1373593"/>
            <a:ext cx="203200" cy="72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7" name="직사각형 36"/>
          <p:cNvSpPr/>
          <p:nvPr/>
        </p:nvSpPr>
        <p:spPr>
          <a:xfrm>
            <a:off x="3801269" y="1373593"/>
            <a:ext cx="203200" cy="72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900" dirty="0" smtClean="0">
                <a:solidFill>
                  <a:schemeClr val="tx1"/>
                </a:solidFill>
              </a:rPr>
              <a:t>-</a:t>
            </a:r>
            <a:endParaRPr lang="ko-KR" altLang="en-US" sz="900" dirty="0">
              <a:solidFill>
                <a:schemeClr val="tx1"/>
              </a:solidFill>
            </a:endParaRPr>
          </a:p>
        </p:txBody>
      </p:sp>
      <p:sp>
        <p:nvSpPr>
          <p:cNvPr id="38" name="직사각형 37"/>
          <p:cNvSpPr/>
          <p:nvPr/>
        </p:nvSpPr>
        <p:spPr>
          <a:xfrm>
            <a:off x="3801269" y="2337430"/>
            <a:ext cx="203200" cy="72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900" dirty="0" smtClean="0">
                <a:solidFill>
                  <a:schemeClr val="tx1"/>
                </a:solidFill>
              </a:rPr>
              <a:t>-</a:t>
            </a:r>
            <a:endParaRPr lang="ko-KR" altLang="en-US" sz="900" dirty="0">
              <a:solidFill>
                <a:schemeClr val="tx1"/>
              </a:solidFill>
            </a:endParaRPr>
          </a:p>
        </p:txBody>
      </p:sp>
      <p:sp>
        <p:nvSpPr>
          <p:cNvPr id="39" name="직사각형 38"/>
          <p:cNvSpPr/>
          <p:nvPr/>
        </p:nvSpPr>
        <p:spPr>
          <a:xfrm>
            <a:off x="3801269" y="2430591"/>
            <a:ext cx="203200" cy="72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900" dirty="0" smtClean="0">
                <a:solidFill>
                  <a:schemeClr val="tx1"/>
                </a:solidFill>
              </a:rPr>
              <a:t>-</a:t>
            </a:r>
            <a:endParaRPr lang="ko-KR" altLang="en-US" sz="900" dirty="0">
              <a:solidFill>
                <a:schemeClr val="tx1"/>
              </a:solidFill>
            </a:endParaRPr>
          </a:p>
        </p:txBody>
      </p:sp>
      <p:sp>
        <p:nvSpPr>
          <p:cNvPr id="40" name="직사각형 39"/>
          <p:cNvSpPr/>
          <p:nvPr/>
        </p:nvSpPr>
        <p:spPr>
          <a:xfrm>
            <a:off x="3801269" y="2625581"/>
            <a:ext cx="203200" cy="72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900" dirty="0" smtClean="0">
                <a:solidFill>
                  <a:schemeClr val="tx1"/>
                </a:solidFill>
              </a:rPr>
              <a:t>-</a:t>
            </a:r>
            <a:endParaRPr lang="ko-KR" altLang="en-US" sz="900" dirty="0">
              <a:solidFill>
                <a:schemeClr val="tx1"/>
              </a:solidFill>
            </a:endParaRPr>
          </a:p>
        </p:txBody>
      </p:sp>
      <p:sp>
        <p:nvSpPr>
          <p:cNvPr id="41" name="직사각형 40"/>
          <p:cNvSpPr/>
          <p:nvPr/>
        </p:nvSpPr>
        <p:spPr>
          <a:xfrm>
            <a:off x="3801269" y="2926567"/>
            <a:ext cx="203200" cy="72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900" dirty="0" smtClean="0">
                <a:solidFill>
                  <a:schemeClr val="tx1"/>
                </a:solidFill>
              </a:rPr>
              <a:t>-</a:t>
            </a:r>
            <a:endParaRPr lang="ko-KR" altLang="en-US" sz="900" dirty="0">
              <a:solidFill>
                <a:schemeClr val="tx1"/>
              </a:solidFill>
            </a:endParaRPr>
          </a:p>
        </p:txBody>
      </p:sp>
      <p:sp>
        <p:nvSpPr>
          <p:cNvPr id="42" name="직사각형 41"/>
          <p:cNvSpPr/>
          <p:nvPr/>
        </p:nvSpPr>
        <p:spPr>
          <a:xfrm>
            <a:off x="3801269" y="3021184"/>
            <a:ext cx="203200" cy="72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900" dirty="0" smtClean="0">
                <a:solidFill>
                  <a:schemeClr val="tx1"/>
                </a:solidFill>
              </a:rPr>
              <a:t>-</a:t>
            </a:r>
            <a:endParaRPr lang="ko-KR" altLang="en-US" sz="900" dirty="0">
              <a:solidFill>
                <a:schemeClr val="tx1"/>
              </a:solidFill>
            </a:endParaRPr>
          </a:p>
        </p:txBody>
      </p:sp>
      <p:sp>
        <p:nvSpPr>
          <p:cNvPr id="43" name="직사각형 42"/>
          <p:cNvSpPr/>
          <p:nvPr/>
        </p:nvSpPr>
        <p:spPr>
          <a:xfrm>
            <a:off x="3801269" y="3101872"/>
            <a:ext cx="203200" cy="72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900" dirty="0" smtClean="0">
                <a:solidFill>
                  <a:schemeClr val="tx1"/>
                </a:solidFill>
              </a:rPr>
              <a:t>-</a:t>
            </a:r>
            <a:endParaRPr lang="ko-KR" altLang="en-US" sz="900" dirty="0">
              <a:solidFill>
                <a:schemeClr val="tx1"/>
              </a:solidFill>
            </a:endParaRPr>
          </a:p>
        </p:txBody>
      </p:sp>
      <p:sp>
        <p:nvSpPr>
          <p:cNvPr id="45" name="직사각형 44"/>
          <p:cNvSpPr/>
          <p:nvPr/>
        </p:nvSpPr>
        <p:spPr>
          <a:xfrm>
            <a:off x="3801269" y="3897485"/>
            <a:ext cx="203200" cy="72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900" dirty="0" smtClean="0">
                <a:solidFill>
                  <a:schemeClr val="tx1"/>
                </a:solidFill>
              </a:rPr>
              <a:t>-</a:t>
            </a:r>
            <a:endParaRPr lang="ko-KR" altLang="en-US" sz="900" dirty="0">
              <a:solidFill>
                <a:schemeClr val="tx1"/>
              </a:solidFill>
            </a:endParaRPr>
          </a:p>
        </p:txBody>
      </p:sp>
      <p:sp>
        <p:nvSpPr>
          <p:cNvPr id="46" name="직사각형 45"/>
          <p:cNvSpPr/>
          <p:nvPr/>
        </p:nvSpPr>
        <p:spPr>
          <a:xfrm>
            <a:off x="3801269" y="3986727"/>
            <a:ext cx="203200" cy="72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900" dirty="0" smtClean="0">
                <a:solidFill>
                  <a:schemeClr val="tx1"/>
                </a:solidFill>
              </a:rPr>
              <a:t>-</a:t>
            </a:r>
            <a:endParaRPr lang="ko-KR" altLang="en-US" sz="900" dirty="0">
              <a:solidFill>
                <a:schemeClr val="tx1"/>
              </a:solidFill>
            </a:endParaRPr>
          </a:p>
        </p:txBody>
      </p:sp>
      <p:sp>
        <p:nvSpPr>
          <p:cNvPr id="47" name="직사각형 46"/>
          <p:cNvSpPr/>
          <p:nvPr/>
        </p:nvSpPr>
        <p:spPr>
          <a:xfrm>
            <a:off x="3801269" y="4075128"/>
            <a:ext cx="203200" cy="72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900" dirty="0" smtClean="0">
                <a:solidFill>
                  <a:schemeClr val="tx1"/>
                </a:solidFill>
              </a:rPr>
              <a:t>-</a:t>
            </a:r>
            <a:endParaRPr lang="ko-KR" altLang="en-US" sz="900" dirty="0">
              <a:solidFill>
                <a:schemeClr val="tx1"/>
              </a:solidFill>
            </a:endParaRPr>
          </a:p>
        </p:txBody>
      </p:sp>
      <p:sp>
        <p:nvSpPr>
          <p:cNvPr id="48" name="직사각형 47"/>
          <p:cNvSpPr/>
          <p:nvPr/>
        </p:nvSpPr>
        <p:spPr>
          <a:xfrm>
            <a:off x="3801269" y="4381010"/>
            <a:ext cx="203200" cy="72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900" dirty="0" smtClean="0">
                <a:solidFill>
                  <a:schemeClr val="tx1"/>
                </a:solidFill>
              </a:rPr>
              <a:t>-</a:t>
            </a:r>
            <a:endParaRPr lang="ko-KR" altLang="en-US" sz="900" dirty="0">
              <a:solidFill>
                <a:schemeClr val="tx1"/>
              </a:solidFill>
            </a:endParaRPr>
          </a:p>
        </p:txBody>
      </p:sp>
      <p:sp>
        <p:nvSpPr>
          <p:cNvPr id="49" name="직사각형 48"/>
          <p:cNvSpPr/>
          <p:nvPr/>
        </p:nvSpPr>
        <p:spPr>
          <a:xfrm>
            <a:off x="3801269" y="4477122"/>
            <a:ext cx="203200" cy="72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900" dirty="0" smtClean="0">
                <a:solidFill>
                  <a:schemeClr val="tx1"/>
                </a:solidFill>
              </a:rPr>
              <a:t>-</a:t>
            </a:r>
            <a:endParaRPr lang="ko-KR" altLang="en-US" sz="900" dirty="0">
              <a:solidFill>
                <a:schemeClr val="tx1"/>
              </a:solidFill>
            </a:endParaRPr>
          </a:p>
        </p:txBody>
      </p:sp>
      <p:sp>
        <p:nvSpPr>
          <p:cNvPr id="50" name="직사각형 49"/>
          <p:cNvSpPr/>
          <p:nvPr/>
        </p:nvSpPr>
        <p:spPr>
          <a:xfrm>
            <a:off x="3801269" y="4571279"/>
            <a:ext cx="203200" cy="72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900" dirty="0" smtClean="0">
                <a:solidFill>
                  <a:schemeClr val="tx1"/>
                </a:solidFill>
              </a:rPr>
              <a:t>-</a:t>
            </a:r>
            <a:endParaRPr lang="ko-KR" altLang="en-US" sz="900" dirty="0">
              <a:solidFill>
                <a:schemeClr val="tx1"/>
              </a:solidFill>
            </a:endParaRPr>
          </a:p>
        </p:txBody>
      </p:sp>
      <p:sp>
        <p:nvSpPr>
          <p:cNvPr id="51" name="직사각형 50"/>
          <p:cNvSpPr/>
          <p:nvPr/>
        </p:nvSpPr>
        <p:spPr>
          <a:xfrm>
            <a:off x="3801269" y="5151555"/>
            <a:ext cx="203200" cy="72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900" dirty="0" smtClean="0">
                <a:solidFill>
                  <a:schemeClr val="tx1"/>
                </a:solidFill>
              </a:rPr>
              <a:t>-</a:t>
            </a:r>
            <a:endParaRPr lang="ko-KR" altLang="en-US" sz="900" dirty="0">
              <a:solidFill>
                <a:schemeClr val="tx1"/>
              </a:solidFill>
            </a:endParaRPr>
          </a:p>
        </p:txBody>
      </p:sp>
      <p:sp>
        <p:nvSpPr>
          <p:cNvPr id="53" name="직사각형 52"/>
          <p:cNvSpPr/>
          <p:nvPr/>
        </p:nvSpPr>
        <p:spPr>
          <a:xfrm>
            <a:off x="3801269" y="3601646"/>
            <a:ext cx="203200" cy="72000"/>
          </a:xfrm>
          <a:prstGeom prst="rect">
            <a:avLst/>
          </a:prstGeom>
          <a:solidFill>
            <a:srgbClr val="FF0000">
              <a:alpha val="9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4" name="직사각형 43"/>
          <p:cNvSpPr/>
          <p:nvPr/>
        </p:nvSpPr>
        <p:spPr>
          <a:xfrm>
            <a:off x="524107" y="8099564"/>
            <a:ext cx="576518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800"/>
              </a:spcAft>
            </a:pPr>
            <a:r>
              <a:rPr lang="en-US" altLang="ko-KR" sz="1200" b="1" kern="100" dirty="0" smtClean="0">
                <a:latin typeface="Times New Roman" panose="02020603050405020304" pitchFamily="18" charset="0"/>
                <a:ea typeface="Arial Unicode MS" panose="020B0604020202020204" pitchFamily="50" charset="-127"/>
                <a:cs typeface="Times New Roman" panose="02020603050405020304" pitchFamily="18" charset="0"/>
              </a:rPr>
              <a:t>Supplementary Figure 2.</a:t>
            </a:r>
            <a:r>
              <a:rPr lang="en-US" altLang="ko-KR" sz="1200" kern="100" dirty="0" smtClean="0">
                <a:latin typeface="Times New Roman" panose="02020603050405020304" pitchFamily="18" charset="0"/>
                <a:ea typeface="Arial Unicode MS" panose="020B0604020202020204" pitchFamily="50" charset="-127"/>
                <a:cs typeface="Times New Roman" panose="02020603050405020304" pitchFamily="18" charset="0"/>
              </a:rPr>
              <a:t> </a:t>
            </a:r>
            <a:r>
              <a:rPr lang="en-US" altLang="ko-KR" sz="1200" kern="100" dirty="0">
                <a:latin typeface="Times New Roman" panose="02020603050405020304" pitchFamily="18" charset="0"/>
                <a:ea typeface="Arial Unicode MS" panose="020B0604020202020204" pitchFamily="50" charset="-127"/>
                <a:cs typeface="Times New Roman" panose="02020603050405020304" pitchFamily="18" charset="0"/>
              </a:rPr>
              <a:t>Detailed phylogenetic relationships of CNL-G1. Part of Fig. 1 is shown</a:t>
            </a:r>
            <a:r>
              <a:rPr lang="en-US" altLang="ko-KR" sz="1200" kern="100" dirty="0" smtClean="0">
                <a:latin typeface="Times New Roman" panose="02020603050405020304" pitchFamily="18" charset="0"/>
                <a:ea typeface="Arial Unicode MS" panose="020B0604020202020204" pitchFamily="50" charset="-127"/>
                <a:cs typeface="Times New Roman" panose="02020603050405020304" pitchFamily="18" charset="0"/>
              </a:rPr>
              <a:t>. Similar colors mean close distance on chromosome 6. </a:t>
            </a:r>
            <a:endParaRPr lang="ko-KR" altLang="ko-KR" sz="1200" kern="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84876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D83BA409FEA174BB6E12A838B618002" ma:contentTypeVersion="7" ma:contentTypeDescription="Create a new document." ma:contentTypeScope="" ma:versionID="b6a435edc449c66a91622cbef1a778b7">
  <xsd:schema xmlns:xsd="http://www.w3.org/2001/XMLSchema" xmlns:p="http://schemas.microsoft.com/office/2006/metadata/properties" xmlns:ns2="fa52ae8b-2b36-4137-9bde-d98e18ca3240" targetNamespace="http://schemas.microsoft.com/office/2006/metadata/properties" ma:root="true" ma:fieldsID="8ee56a6c5cb3262d7ad2ef0fd38a52de" ns2:_="">
    <xsd:import namespace="fa52ae8b-2b36-4137-9bde-d98e18ca3240"/>
    <xsd:element name="properties">
      <xsd:complexType>
        <xsd:sequence>
          <xsd:element name="documentManagement">
            <xsd:complexType>
              <xsd:all>
                <xsd:element ref="ns2:DocumentType" minOccurs="0"/>
                <xsd:element ref="ns2:FileFormat" minOccurs="0"/>
                <xsd:element ref="ns2:DocumentId" minOccurs="0"/>
                <xsd:element ref="ns2:TitleName" minOccurs="0"/>
                <xsd:element ref="ns2:StageName" minOccurs="0"/>
                <xsd:element ref="ns2:IsDeleted" minOccurs="0"/>
                <xsd:element ref="ns2:Checked_x0020_Out_x0020_To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fa52ae8b-2b36-4137-9bde-d98e18ca3240" elementFormDefault="qualified">
    <xsd:import namespace="http://schemas.microsoft.com/office/2006/documentManagement/types"/>
    <xsd:element name="DocumentType" ma:index="8" nillable="true" ma:displayName="DocumentType" ma:internalName="DocumentType">
      <xsd:simpleType>
        <xsd:restriction base="dms:Text"/>
      </xsd:simpleType>
    </xsd:element>
    <xsd:element name="FileFormat" ma:index="9" nillable="true" ma:displayName="FileFormat" ma:internalName="FileFormat">
      <xsd:simpleType>
        <xsd:restriction base="dms:Text"/>
      </xsd:simpleType>
    </xsd:element>
    <xsd:element name="DocumentId" ma:index="10" nillable="true" ma:displayName="DocumentId" ma:internalName="DocumentId">
      <xsd:simpleType>
        <xsd:restriction base="dms:Text"/>
      </xsd:simpleType>
    </xsd:element>
    <xsd:element name="TitleName" ma:index="11" nillable="true" ma:displayName="TitleName" ma:internalName="TitleName">
      <xsd:simpleType>
        <xsd:restriction base="dms:Text"/>
      </xsd:simpleType>
    </xsd:element>
    <xsd:element name="StageName" ma:index="12" nillable="true" ma:displayName="StageName" ma:internalName="StageName">
      <xsd:simpleType>
        <xsd:restriction base="dms:Text"/>
      </xsd:simpleType>
    </xsd:element>
    <xsd:element name="IsDeleted" ma:index="13" nillable="true" ma:displayName="IsDeleted" ma:default="0" ma:internalName="IsDeleted">
      <xsd:simpleType>
        <xsd:restriction base="dms:Boolean"/>
      </xsd:simpleType>
    </xsd:element>
    <xsd:element name="Checked_x0020_Out_x0020_To" ma:index="14" nillable="true" ma:displayName="Checked Out To" ma:list="UserInfo" ma:internalName="Checked_x0020_Out_x0020_To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>
  <documentManagement>
    <DocumentType xmlns="fa52ae8b-2b36-4137-9bde-d98e18ca3240">Presentation</DocumentType>
    <FileFormat xmlns="fa52ae8b-2b36-4137-9bde-d98e18ca3240">PPTX</FileFormat>
    <IsDeleted xmlns="fa52ae8b-2b36-4137-9bde-d98e18ca3240">false</IsDeleted>
    <DocumentId xmlns="fa52ae8b-2b36-4137-9bde-d98e18ca3240">Presentation 2.PPTX</DocumentId>
    <TitleName xmlns="fa52ae8b-2b36-4137-9bde-d98e18ca3240">Presentation 2.PPTX</TitleName>
    <StageName xmlns="fa52ae8b-2b36-4137-9bde-d98e18ca3240" xsi:nil="true"/>
    <Checked_x0020_Out_x0020_To xmlns="fa52ae8b-2b36-4137-9bde-d98e18ca3240">
      <UserInfo>
        <DisplayName/>
        <AccountId xsi:nil="true"/>
        <AccountType/>
      </UserInfo>
    </Checked_x0020_Out_x0020_To>
  </documentManagement>
</p:properties>
</file>

<file path=customXml/itemProps1.xml><?xml version="1.0" encoding="utf-8"?>
<ds:datastoreItem xmlns:ds="http://schemas.openxmlformats.org/officeDocument/2006/customXml" ds:itemID="{9F379AD3-45D8-4AE4-BA6C-5C50B71BEA04}"/>
</file>

<file path=customXml/itemProps2.xml><?xml version="1.0" encoding="utf-8"?>
<ds:datastoreItem xmlns:ds="http://schemas.openxmlformats.org/officeDocument/2006/customXml" ds:itemID="{19365BB4-DFD1-40BB-8887-79EA0DBDF839}"/>
</file>

<file path=customXml/itemProps3.xml><?xml version="1.0" encoding="utf-8"?>
<ds:datastoreItem xmlns:ds="http://schemas.openxmlformats.org/officeDocument/2006/customXml" ds:itemID="{7742E758-4A3A-4706-99FB-709832A29187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54</TotalTime>
  <Words>45</Words>
  <Application>Microsoft Office PowerPoint</Application>
  <PresentationFormat>화면 슬라이드 쇼(4:3)</PresentationFormat>
  <Paragraphs>17</Paragraphs>
  <Slides>1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6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8" baseType="lpstr">
      <vt:lpstr>Arial Unicode MS</vt:lpstr>
      <vt:lpstr>맑은 고딕</vt:lpstr>
      <vt:lpstr>Arial</vt:lpstr>
      <vt:lpstr>Calibri</vt:lpstr>
      <vt:lpstr>Calibri Light</vt:lpstr>
      <vt:lpstr>Times New Roman</vt:lpstr>
      <vt:lpstr>Office 테마</vt:lpstr>
      <vt:lpstr>PowerPoint 프레젠테이션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Eunyoung Seo</dc:creator>
  <cp:lastModifiedBy>Eunyoung Seo</cp:lastModifiedBy>
  <cp:revision>21</cp:revision>
  <dcterms:created xsi:type="dcterms:W3CDTF">2016-01-02T05:09:45Z</dcterms:created>
  <dcterms:modified xsi:type="dcterms:W3CDTF">2016-04-06T01:05:56Z</dcterms:modified>
</cp:coreProperties>
</file>