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2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882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7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1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52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60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75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5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45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88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6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239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10DDE-AC2C-FF4E-B6A3-DD3CF61C0B88}" type="datetimeFigureOut">
              <a:rPr lang="en-US" smtClean="0"/>
              <a:t>6/3/16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5613F-52B3-CC4C-BDAE-9246F7E77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47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099116"/>
              </p:ext>
            </p:extLst>
          </p:nvPr>
        </p:nvGraphicFramePr>
        <p:xfrm>
          <a:off x="1447800" y="679450"/>
          <a:ext cx="6248400" cy="549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cument" r:id="rId3" imgW="6248400" imgH="5499100" progId="Word.Document.12">
                  <p:embed/>
                </p:oleObj>
              </mc:Choice>
              <mc:Fallback>
                <p:oleObj name="Document" r:id="rId3" imgW="6248400" imgH="5499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7800" y="679450"/>
                        <a:ext cx="6248400" cy="549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1141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Word Document</vt:lpstr>
      <vt:lpstr>PowerPoint Presentation</vt:lpstr>
    </vt:vector>
  </TitlesOfParts>
  <Company>Dept. of MGCB - U of Chicago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Turkewitz</dc:creator>
  <cp:lastModifiedBy>Aaron Turkewitz</cp:lastModifiedBy>
  <cp:revision>1</cp:revision>
  <dcterms:created xsi:type="dcterms:W3CDTF">2016-06-03T17:27:26Z</dcterms:created>
  <dcterms:modified xsi:type="dcterms:W3CDTF">2016-06-03T17:28:24Z</dcterms:modified>
</cp:coreProperties>
</file>