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3" y="3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301434C-6290-4AD2-A75F-92B001DA4AA7}" type="datetimeFigureOut">
              <a:rPr lang="en-CA" smtClean="0"/>
              <a:t>2016-08-01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4AF37CE-18C4-4408-AF9E-07771619337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4215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Figure S1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F37CE-18C4-4408-AF9E-077716193375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6733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1C79-7E6D-4EDA-B610-31DB3D9284B0}" type="datetimeFigureOut">
              <a:rPr lang="en-CA" smtClean="0"/>
              <a:t>2016-08-01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AC576-6458-44A6-89B0-D9D067C5CC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0123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1C79-7E6D-4EDA-B610-31DB3D9284B0}" type="datetimeFigureOut">
              <a:rPr lang="en-CA" smtClean="0"/>
              <a:t>2016-08-01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AC576-6458-44A6-89B0-D9D067C5CC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43839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1C79-7E6D-4EDA-B610-31DB3D9284B0}" type="datetimeFigureOut">
              <a:rPr lang="en-CA" smtClean="0"/>
              <a:t>2016-08-01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AC576-6458-44A6-89B0-D9D067C5CC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8166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1C79-7E6D-4EDA-B610-31DB3D9284B0}" type="datetimeFigureOut">
              <a:rPr lang="en-CA" smtClean="0"/>
              <a:t>2016-08-01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AC576-6458-44A6-89B0-D9D067C5CC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808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1C79-7E6D-4EDA-B610-31DB3D9284B0}" type="datetimeFigureOut">
              <a:rPr lang="en-CA" smtClean="0"/>
              <a:t>2016-08-01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AC576-6458-44A6-89B0-D9D067C5CC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2253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1C79-7E6D-4EDA-B610-31DB3D9284B0}" type="datetimeFigureOut">
              <a:rPr lang="en-CA" smtClean="0"/>
              <a:t>2016-08-01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AC576-6458-44A6-89B0-D9D067C5CC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567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1C79-7E6D-4EDA-B610-31DB3D9284B0}" type="datetimeFigureOut">
              <a:rPr lang="en-CA" smtClean="0"/>
              <a:t>2016-08-01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AC576-6458-44A6-89B0-D9D067C5CC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3021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1C79-7E6D-4EDA-B610-31DB3D9284B0}" type="datetimeFigureOut">
              <a:rPr lang="en-CA" smtClean="0"/>
              <a:t>2016-08-01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AC576-6458-44A6-89B0-D9D067C5CC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639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1C79-7E6D-4EDA-B610-31DB3D9284B0}" type="datetimeFigureOut">
              <a:rPr lang="en-CA" smtClean="0"/>
              <a:t>2016-08-01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AC576-6458-44A6-89B0-D9D067C5CC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6165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1C79-7E6D-4EDA-B610-31DB3D9284B0}" type="datetimeFigureOut">
              <a:rPr lang="en-CA" smtClean="0"/>
              <a:t>2016-08-01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AC576-6458-44A6-89B0-D9D067C5CC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9700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31C79-7E6D-4EDA-B610-31DB3D9284B0}" type="datetimeFigureOut">
              <a:rPr lang="en-CA" smtClean="0"/>
              <a:t>2016-08-01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AC576-6458-44A6-89B0-D9D067C5CC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6949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31C79-7E6D-4EDA-B610-31DB3D9284B0}" type="datetimeFigureOut">
              <a:rPr lang="en-CA" smtClean="0"/>
              <a:t>2016-08-01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AC576-6458-44A6-89B0-D9D067C5CC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2700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20663" y="827088"/>
            <a:ext cx="8887841" cy="4916487"/>
            <a:chOff x="220663" y="827088"/>
            <a:chExt cx="8887841" cy="4916487"/>
          </a:xfrm>
        </p:grpSpPr>
        <p:grpSp>
          <p:nvGrpSpPr>
            <p:cNvPr id="8" name="Group 7"/>
            <p:cNvGrpSpPr/>
            <p:nvPr/>
          </p:nvGrpSpPr>
          <p:grpSpPr>
            <a:xfrm>
              <a:off x="220663" y="827088"/>
              <a:ext cx="8704262" cy="4916487"/>
              <a:chOff x="220663" y="827088"/>
              <a:chExt cx="8704262" cy="4916487"/>
            </a:xfrm>
          </p:grpSpPr>
          <p:graphicFrame>
            <p:nvGraphicFramePr>
              <p:cNvPr id="2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79846021"/>
                  </p:ext>
                </p:extLst>
              </p:nvPr>
            </p:nvGraphicFramePr>
            <p:xfrm>
              <a:off x="220663" y="827088"/>
              <a:ext cx="8704262" cy="49164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205" name="Prism 6" r:id="rId4" imgW="9351644" imgH="5276977" progId="Prism6.Document">
                      <p:embed/>
                    </p:oleObj>
                  </mc:Choice>
                  <mc:Fallback>
                    <p:oleObj name="Prism 6" r:id="rId4" imgW="9351644" imgH="5276977" progId="Prism6.Document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220663" y="827088"/>
                            <a:ext cx="8704262" cy="491648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" name="TextBox 2"/>
              <p:cNvSpPr txBox="1"/>
              <p:nvPr/>
            </p:nvSpPr>
            <p:spPr>
              <a:xfrm>
                <a:off x="611560" y="980728"/>
                <a:ext cx="36004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A.</a:t>
                </a:r>
                <a:endParaRPr lang="en-CA" b="1" dirty="0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3491880" y="980728"/>
                <a:ext cx="36004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B.</a:t>
                </a:r>
                <a:endParaRPr lang="en-CA" b="1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6408379" y="980727"/>
                <a:ext cx="36004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C.</a:t>
                </a:r>
                <a:endParaRPr lang="en-CA" b="1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611560" y="3409254"/>
                <a:ext cx="36004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D.</a:t>
                </a:r>
                <a:endParaRPr lang="en-CA" b="1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491880" y="3409254"/>
                <a:ext cx="36004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E.</a:t>
                </a:r>
                <a:endParaRPr lang="en-CA" b="1" dirty="0"/>
              </a:p>
            </p:txBody>
          </p:sp>
        </p:grpSp>
        <p:graphicFrame>
          <p:nvGraphicFramePr>
            <p:cNvPr id="9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48917433"/>
                </p:ext>
              </p:extLst>
            </p:nvPr>
          </p:nvGraphicFramePr>
          <p:xfrm>
            <a:off x="6156176" y="3501008"/>
            <a:ext cx="2952328" cy="21393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6" name="Prism 6" r:id="rId6" imgW="3787187" imgH="2744374" progId="Prism6.Document">
                    <p:embed/>
                  </p:oleObj>
                </mc:Choice>
                <mc:Fallback>
                  <p:oleObj name="Prism 6" r:id="rId6" imgW="3787187" imgH="2744374" progId="Prism6.Document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56176" y="3501008"/>
                          <a:ext cx="2952328" cy="21393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Box 9"/>
            <p:cNvSpPr txBox="1"/>
            <p:nvPr/>
          </p:nvSpPr>
          <p:spPr>
            <a:xfrm>
              <a:off x="6408258" y="3409254"/>
              <a:ext cx="3600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F.</a:t>
              </a:r>
              <a:endParaRPr lang="en-CA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85018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15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Prism 6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Cristiana</dc:creator>
  <cp:lastModifiedBy>Cristiana Cruceanu</cp:lastModifiedBy>
  <cp:revision>43</cp:revision>
  <cp:lastPrinted>2016-03-31T04:09:11Z</cp:lastPrinted>
  <dcterms:created xsi:type="dcterms:W3CDTF">2014-08-20T21:28:49Z</dcterms:created>
  <dcterms:modified xsi:type="dcterms:W3CDTF">2016-08-01T18:47:49Z</dcterms:modified>
</cp:coreProperties>
</file>