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2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225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70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46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30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98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48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64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88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33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860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1D1C8-54A5-404B-BF90-06DCE86F4757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591BC-DA29-4DC2-99C3-149CDD099E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77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1"/>
          <a:stretch/>
        </p:blipFill>
        <p:spPr>
          <a:xfrm>
            <a:off x="2074182" y="610647"/>
            <a:ext cx="7730829" cy="525032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85552" y="6026227"/>
            <a:ext cx="120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02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0"/>
          <a:stretch/>
        </p:blipFill>
        <p:spPr>
          <a:xfrm>
            <a:off x="662482" y="341523"/>
            <a:ext cx="10587201" cy="567368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45444" y="6268599"/>
            <a:ext cx="120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47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62830" y="6389783"/>
            <a:ext cx="120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53"/>
          <a:stretch/>
        </p:blipFill>
        <p:spPr>
          <a:xfrm>
            <a:off x="494528" y="0"/>
            <a:ext cx="10566259" cy="625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3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宽屏</PresentationFormat>
  <Paragraphs>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Think</dc:creator>
  <cp:lastModifiedBy>Think</cp:lastModifiedBy>
  <cp:revision>5</cp:revision>
  <dcterms:created xsi:type="dcterms:W3CDTF">2016-01-09T09:04:47Z</dcterms:created>
  <dcterms:modified xsi:type="dcterms:W3CDTF">2016-02-22T07:22:31Z</dcterms:modified>
</cp:coreProperties>
</file>