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B60E1-8D5F-4CB7-B176-FDB6107D2D87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B7751-453E-4AE1-9C08-3202749A2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6"/>
          <p:cNvSpPr txBox="1">
            <a:spLocks noChangeArrowheads="1"/>
          </p:cNvSpPr>
          <p:nvPr/>
        </p:nvSpPr>
        <p:spPr bwMode="auto">
          <a:xfrm>
            <a:off x="1143000" y="1458912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Figure </a:t>
            </a:r>
            <a:r>
              <a:rPr lang="en-US" b="1" dirty="0" smtClean="0">
                <a:latin typeface="Calibri" pitchFamily="34" charset="0"/>
              </a:rPr>
              <a:t>S6</a:t>
            </a:r>
            <a:endParaRPr lang="en-US" b="1" dirty="0">
              <a:latin typeface="Calibri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133600" y="1905001"/>
            <a:ext cx="3429000" cy="4114799"/>
            <a:chOff x="2209800" y="1752601"/>
            <a:chExt cx="3429000" cy="411479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0400" y="3305176"/>
              <a:ext cx="2133600" cy="73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81"/>
            <p:cNvSpPr txBox="1">
              <a:spLocks noChangeArrowheads="1"/>
            </p:cNvSpPr>
            <p:nvPr/>
          </p:nvSpPr>
          <p:spPr bwMode="auto">
            <a:xfrm rot="16200000">
              <a:off x="4024700" y="2360712"/>
              <a:ext cx="15240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3T3-EGFR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  <a:sym typeface="Symbol"/>
                </a:rPr>
                <a:t>768</a:t>
              </a:r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81"/>
            <p:cNvSpPr txBox="1">
              <a:spLocks noChangeArrowheads="1"/>
            </p:cNvSpPr>
            <p:nvPr/>
          </p:nvSpPr>
          <p:spPr bwMode="auto">
            <a:xfrm rot="16200000">
              <a:off x="3046512" y="2436910"/>
              <a:ext cx="1371601" cy="30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3T3-WT-EGFR</a:t>
              </a: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00400" y="4114800"/>
              <a:ext cx="2209800" cy="159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971800" y="4861560"/>
              <a:ext cx="2667000" cy="1005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Line 90"/>
            <p:cNvSpPr>
              <a:spLocks noChangeShapeType="1"/>
            </p:cNvSpPr>
            <p:nvPr/>
          </p:nvSpPr>
          <p:spPr bwMode="auto">
            <a:xfrm>
              <a:off x="3044952" y="4556760"/>
              <a:ext cx="14651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94"/>
            <p:cNvSpPr txBox="1">
              <a:spLocks noChangeArrowheads="1"/>
            </p:cNvSpPr>
            <p:nvPr/>
          </p:nvSpPr>
          <p:spPr bwMode="auto">
            <a:xfrm>
              <a:off x="2743200" y="4419600"/>
              <a:ext cx="381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55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51"/>
            <p:cNvSpPr txBox="1">
              <a:spLocks noChangeArrowheads="1"/>
            </p:cNvSpPr>
            <p:nvPr/>
          </p:nvSpPr>
          <p:spPr bwMode="auto">
            <a:xfrm>
              <a:off x="2362201" y="3228201"/>
              <a:ext cx="6095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GFP: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51"/>
            <p:cNvSpPr txBox="1">
              <a:spLocks noChangeArrowheads="1"/>
            </p:cNvSpPr>
            <p:nvPr/>
          </p:nvSpPr>
          <p:spPr bwMode="auto">
            <a:xfrm>
              <a:off x="2209800" y="4066401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Tubulin: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Line 90"/>
            <p:cNvSpPr>
              <a:spLocks noChangeShapeType="1"/>
            </p:cNvSpPr>
            <p:nvPr/>
          </p:nvSpPr>
          <p:spPr bwMode="auto">
            <a:xfrm>
              <a:off x="3048000" y="3621024"/>
              <a:ext cx="14651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90"/>
            <p:cNvSpPr>
              <a:spLocks noChangeShapeType="1"/>
            </p:cNvSpPr>
            <p:nvPr/>
          </p:nvSpPr>
          <p:spPr bwMode="auto">
            <a:xfrm>
              <a:off x="3048000" y="3962400"/>
              <a:ext cx="14651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94"/>
            <p:cNvSpPr txBox="1">
              <a:spLocks noChangeArrowheads="1"/>
            </p:cNvSpPr>
            <p:nvPr/>
          </p:nvSpPr>
          <p:spPr bwMode="auto">
            <a:xfrm>
              <a:off x="2667000" y="3474720"/>
              <a:ext cx="457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170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94"/>
            <p:cNvSpPr txBox="1">
              <a:spLocks noChangeArrowheads="1"/>
            </p:cNvSpPr>
            <p:nvPr/>
          </p:nvSpPr>
          <p:spPr bwMode="auto">
            <a:xfrm>
              <a:off x="2667000" y="3822192"/>
              <a:ext cx="457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130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Stony Brook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Chan, Ed</dc:creator>
  <cp:lastModifiedBy>Chan, Ed</cp:lastModifiedBy>
  <cp:revision>5</cp:revision>
  <dcterms:created xsi:type="dcterms:W3CDTF">2016-04-21T17:48:00Z</dcterms:created>
  <dcterms:modified xsi:type="dcterms:W3CDTF">2016-04-21T18:54:01Z</dcterms:modified>
</cp:coreProperties>
</file>