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328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TextBox 669"/>
          <p:cNvSpPr txBox="1"/>
          <p:nvPr/>
        </p:nvSpPr>
        <p:spPr>
          <a:xfrm>
            <a:off x="2851251" y="343495"/>
            <a:ext cx="115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S11</a:t>
            </a:r>
          </a:p>
        </p:txBody>
      </p:sp>
      <p:grpSp>
        <p:nvGrpSpPr>
          <p:cNvPr id="671" name="Group 670"/>
          <p:cNvGrpSpPr/>
          <p:nvPr/>
        </p:nvGrpSpPr>
        <p:grpSpPr>
          <a:xfrm>
            <a:off x="464317" y="3394313"/>
            <a:ext cx="5911275" cy="2040389"/>
            <a:chOff x="464317" y="3394313"/>
            <a:chExt cx="5911275" cy="2040389"/>
          </a:xfrm>
        </p:grpSpPr>
        <p:pic>
          <p:nvPicPr>
            <p:cNvPr id="672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38600" y="3451806"/>
              <a:ext cx="2436992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73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1518" y="3451810"/>
              <a:ext cx="2436992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74" name="TextBox 673"/>
            <p:cNvSpPr txBox="1"/>
            <p:nvPr/>
          </p:nvSpPr>
          <p:spPr>
            <a:xfrm>
              <a:off x="464317" y="339431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5" name="TextBox 674"/>
            <p:cNvSpPr txBox="1"/>
            <p:nvPr/>
          </p:nvSpPr>
          <p:spPr>
            <a:xfrm>
              <a:off x="3701506" y="3395537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D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76" name="Group 38"/>
            <p:cNvGrpSpPr/>
            <p:nvPr/>
          </p:nvGrpSpPr>
          <p:grpSpPr>
            <a:xfrm>
              <a:off x="1392071" y="5234647"/>
              <a:ext cx="1590719" cy="200055"/>
              <a:chOff x="1419226" y="2638686"/>
              <a:chExt cx="1590719" cy="200055"/>
            </a:xfrm>
          </p:grpSpPr>
          <p:cxnSp>
            <p:nvCxnSpPr>
              <p:cNvPr id="684" name="Straight Connector 683"/>
              <p:cNvCxnSpPr/>
              <p:nvPr/>
            </p:nvCxnSpPr>
            <p:spPr>
              <a:xfrm>
                <a:off x="1419226" y="2655366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5" name="TextBox 684"/>
              <p:cNvSpPr txBox="1"/>
              <p:nvPr/>
            </p:nvSpPr>
            <p:spPr>
              <a:xfrm>
                <a:off x="1436871" y="2638686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6" name="TextBox 685"/>
              <p:cNvSpPr txBox="1"/>
              <p:nvPr/>
            </p:nvSpPr>
            <p:spPr>
              <a:xfrm>
                <a:off x="2008415" y="2638686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7" name="TextBox 686"/>
              <p:cNvSpPr txBox="1"/>
              <p:nvPr/>
            </p:nvSpPr>
            <p:spPr>
              <a:xfrm>
                <a:off x="2570390" y="2638686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BRD4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88" name="Straight Connector 687"/>
              <p:cNvCxnSpPr/>
              <p:nvPr/>
            </p:nvCxnSpPr>
            <p:spPr>
              <a:xfrm>
                <a:off x="1990770" y="2655366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9" name="Straight Connector 688"/>
              <p:cNvCxnSpPr/>
              <p:nvPr/>
            </p:nvCxnSpPr>
            <p:spPr>
              <a:xfrm>
                <a:off x="2552745" y="2655366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7" name="Group 45"/>
            <p:cNvGrpSpPr/>
            <p:nvPr/>
          </p:nvGrpSpPr>
          <p:grpSpPr>
            <a:xfrm>
              <a:off x="4661784" y="5234647"/>
              <a:ext cx="1595482" cy="200055"/>
              <a:chOff x="1423989" y="2638686"/>
              <a:chExt cx="1595482" cy="200055"/>
            </a:xfrm>
          </p:grpSpPr>
          <p:cxnSp>
            <p:nvCxnSpPr>
              <p:cNvPr id="678" name="Straight Connector 677"/>
              <p:cNvCxnSpPr/>
              <p:nvPr/>
            </p:nvCxnSpPr>
            <p:spPr>
              <a:xfrm>
                <a:off x="1423989" y="2655366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9" name="TextBox 678"/>
              <p:cNvSpPr txBox="1"/>
              <p:nvPr/>
            </p:nvSpPr>
            <p:spPr>
              <a:xfrm>
                <a:off x="1441634" y="2638686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0" name="TextBox 679"/>
              <p:cNvSpPr txBox="1"/>
              <p:nvPr/>
            </p:nvSpPr>
            <p:spPr>
              <a:xfrm>
                <a:off x="2017941" y="2638686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1" name="TextBox 680"/>
              <p:cNvSpPr txBox="1"/>
              <p:nvPr/>
            </p:nvSpPr>
            <p:spPr>
              <a:xfrm>
                <a:off x="2579916" y="2638686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BRD4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82" name="Straight Connector 681"/>
              <p:cNvCxnSpPr/>
              <p:nvPr/>
            </p:nvCxnSpPr>
            <p:spPr>
              <a:xfrm>
                <a:off x="2000296" y="2655366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3" name="Straight Connector 682"/>
              <p:cNvCxnSpPr/>
              <p:nvPr/>
            </p:nvCxnSpPr>
            <p:spPr>
              <a:xfrm>
                <a:off x="2562271" y="2655366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0" name="Group 689"/>
          <p:cNvGrpSpPr/>
          <p:nvPr/>
        </p:nvGrpSpPr>
        <p:grpSpPr>
          <a:xfrm>
            <a:off x="448969" y="5554945"/>
            <a:ext cx="5913913" cy="2354149"/>
            <a:chOff x="448969" y="5554945"/>
            <a:chExt cx="5913913" cy="2354149"/>
          </a:xfrm>
        </p:grpSpPr>
        <p:pic>
          <p:nvPicPr>
            <p:cNvPr id="691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83581" y="5819547"/>
              <a:ext cx="1371600" cy="102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0688" y="5818001"/>
              <a:ext cx="1371600" cy="102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3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991282" y="5824704"/>
              <a:ext cx="1371600" cy="102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4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83581" y="6880394"/>
              <a:ext cx="1371600" cy="102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5" name="Picture 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75881" y="5820065"/>
              <a:ext cx="1371600" cy="102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6" name="Picture 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991282" y="6880394"/>
              <a:ext cx="1371600" cy="102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7" name="Picture 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175881" y="6880394"/>
              <a:ext cx="1371600" cy="102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98" name="TextBox 697"/>
            <p:cNvSpPr txBox="1"/>
            <p:nvPr/>
          </p:nvSpPr>
          <p:spPr>
            <a:xfrm>
              <a:off x="448969" y="5554945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9" name="TextBox 698"/>
            <p:cNvSpPr txBox="1"/>
            <p:nvPr/>
          </p:nvSpPr>
          <p:spPr>
            <a:xfrm flipH="1">
              <a:off x="2617840" y="5623299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BRD2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0" name="TextBox 699"/>
            <p:cNvSpPr txBox="1"/>
            <p:nvPr/>
          </p:nvSpPr>
          <p:spPr>
            <a:xfrm flipH="1">
              <a:off x="4025540" y="5623299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BRD3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1" name="TextBox 700"/>
            <p:cNvSpPr txBox="1"/>
            <p:nvPr/>
          </p:nvSpPr>
          <p:spPr>
            <a:xfrm flipH="1">
              <a:off x="5433241" y="5623299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BRD4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2" name="TextBox 701"/>
            <p:cNvSpPr txBox="1"/>
            <p:nvPr/>
          </p:nvSpPr>
          <p:spPr>
            <a:xfrm flipH="1">
              <a:off x="1212647" y="5623299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NTC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3" name="TextBox 702"/>
            <p:cNvSpPr txBox="1"/>
            <p:nvPr/>
          </p:nvSpPr>
          <p:spPr>
            <a:xfrm flipH="1">
              <a:off x="4461678" y="6612897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1802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4" name="TextBox 703"/>
            <p:cNvSpPr txBox="1"/>
            <p:nvPr/>
          </p:nvSpPr>
          <p:spPr>
            <a:xfrm flipH="1">
              <a:off x="4465190" y="7675188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1806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5" name="TextBox 704"/>
            <p:cNvSpPr txBox="1"/>
            <p:nvPr/>
          </p:nvSpPr>
          <p:spPr>
            <a:xfrm flipH="1">
              <a:off x="5868621" y="6617161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1277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6" name="TextBox 705"/>
            <p:cNvSpPr txBox="1"/>
            <p:nvPr/>
          </p:nvSpPr>
          <p:spPr>
            <a:xfrm flipH="1">
              <a:off x="5869752" y="7673551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1532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7" name="TextBox 706"/>
            <p:cNvSpPr txBox="1"/>
            <p:nvPr/>
          </p:nvSpPr>
          <p:spPr>
            <a:xfrm flipH="1">
              <a:off x="3054365" y="6610518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5240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8" name="TextBox 707"/>
            <p:cNvSpPr txBox="1"/>
            <p:nvPr/>
          </p:nvSpPr>
          <p:spPr>
            <a:xfrm flipH="1">
              <a:off x="3054362" y="7672549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5233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09" name="Straight Connector 708"/>
            <p:cNvCxnSpPr/>
            <p:nvPr/>
          </p:nvCxnSpPr>
          <p:spPr>
            <a:xfrm>
              <a:off x="831343" y="6783866"/>
              <a:ext cx="32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0" name="Group 87"/>
          <p:cNvGrpSpPr/>
          <p:nvPr/>
        </p:nvGrpSpPr>
        <p:grpSpPr>
          <a:xfrm>
            <a:off x="482554" y="1036588"/>
            <a:ext cx="5909057" cy="2246169"/>
            <a:chOff x="482554" y="1036588"/>
            <a:chExt cx="5909057" cy="2246169"/>
          </a:xfrm>
        </p:grpSpPr>
        <p:pic>
          <p:nvPicPr>
            <p:cNvPr id="711" name="Picture 3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954619" y="1093586"/>
              <a:ext cx="2436992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12" name="Picture 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02596" y="1093834"/>
              <a:ext cx="2436992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13" name="TextBox 712"/>
            <p:cNvSpPr txBox="1"/>
            <p:nvPr/>
          </p:nvSpPr>
          <p:spPr>
            <a:xfrm>
              <a:off x="482554" y="1040944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14" name="Group 197"/>
            <p:cNvGrpSpPr/>
            <p:nvPr/>
          </p:nvGrpSpPr>
          <p:grpSpPr>
            <a:xfrm>
              <a:off x="1381569" y="1592491"/>
              <a:ext cx="1642046" cy="1493723"/>
              <a:chOff x="1310068" y="5918655"/>
              <a:chExt cx="1642046" cy="1493723"/>
            </a:xfrm>
          </p:grpSpPr>
          <p:grpSp>
            <p:nvGrpSpPr>
              <p:cNvPr id="731" name="Group 165"/>
              <p:cNvGrpSpPr/>
              <p:nvPr/>
            </p:nvGrpSpPr>
            <p:grpSpPr>
              <a:xfrm>
                <a:off x="1370921" y="7212323"/>
                <a:ext cx="1581193" cy="200055"/>
                <a:chOff x="1370921" y="7212323"/>
                <a:chExt cx="1581193" cy="200055"/>
              </a:xfrm>
            </p:grpSpPr>
            <p:cxnSp>
              <p:nvCxnSpPr>
                <p:cNvPr id="735" name="Straight Connector 734"/>
                <p:cNvCxnSpPr/>
                <p:nvPr/>
              </p:nvCxnSpPr>
              <p:spPr>
                <a:xfrm>
                  <a:off x="1370921" y="7229003"/>
                  <a:ext cx="4572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6" name="TextBox 735"/>
                <p:cNvSpPr txBox="1"/>
                <p:nvPr/>
              </p:nvSpPr>
              <p:spPr>
                <a:xfrm>
                  <a:off x="1387597" y="7212323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7" name="TextBox 736"/>
                <p:cNvSpPr txBox="1"/>
                <p:nvPr/>
              </p:nvSpPr>
              <p:spPr>
                <a:xfrm>
                  <a:off x="1949585" y="7212323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BRD3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8" name="TextBox 737"/>
                <p:cNvSpPr txBox="1"/>
                <p:nvPr/>
              </p:nvSpPr>
              <p:spPr>
                <a:xfrm>
                  <a:off x="2511571" y="7212323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BRD4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739" name="Straight Connector 738"/>
                <p:cNvCxnSpPr/>
                <p:nvPr/>
              </p:nvCxnSpPr>
              <p:spPr>
                <a:xfrm>
                  <a:off x="1932939" y="7229003"/>
                  <a:ext cx="4572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0" name="Straight Connector 739"/>
                <p:cNvCxnSpPr/>
                <p:nvPr/>
              </p:nvCxnSpPr>
              <p:spPr>
                <a:xfrm>
                  <a:off x="2494914" y="7229003"/>
                  <a:ext cx="4572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2" name="TextBox 731"/>
              <p:cNvSpPr txBox="1"/>
              <p:nvPr/>
            </p:nvSpPr>
            <p:spPr>
              <a:xfrm>
                <a:off x="1310068" y="5918655"/>
                <a:ext cx="3032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3" name="TextBox 7"/>
              <p:cNvSpPr txBox="1"/>
              <p:nvPr/>
            </p:nvSpPr>
            <p:spPr>
              <a:xfrm>
                <a:off x="1588678" y="5961511"/>
                <a:ext cx="3032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4" name="TextBox 8"/>
              <p:cNvSpPr txBox="1"/>
              <p:nvPr/>
            </p:nvSpPr>
            <p:spPr>
              <a:xfrm>
                <a:off x="1869668" y="5942454"/>
                <a:ext cx="3032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15" name="TextBox 714"/>
            <p:cNvSpPr txBox="1"/>
            <p:nvPr/>
          </p:nvSpPr>
          <p:spPr>
            <a:xfrm>
              <a:off x="3701130" y="1036588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16" name="Group 196"/>
            <p:cNvGrpSpPr/>
            <p:nvPr/>
          </p:nvGrpSpPr>
          <p:grpSpPr>
            <a:xfrm>
              <a:off x="4660055" y="1778206"/>
              <a:ext cx="1648911" cy="1308415"/>
              <a:chOff x="4408074" y="6104370"/>
              <a:chExt cx="1648911" cy="1308415"/>
            </a:xfrm>
          </p:grpSpPr>
          <p:sp>
            <p:nvSpPr>
              <p:cNvPr id="721" name="TextBox 720"/>
              <p:cNvSpPr txBox="1"/>
              <p:nvPr/>
            </p:nvSpPr>
            <p:spPr>
              <a:xfrm>
                <a:off x="4408074" y="6161525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2" name="TextBox 721"/>
              <p:cNvSpPr txBox="1"/>
              <p:nvPr/>
            </p:nvSpPr>
            <p:spPr>
              <a:xfrm>
                <a:off x="5534402" y="6328211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3" name="TextBox 722"/>
              <p:cNvSpPr txBox="1"/>
              <p:nvPr/>
            </p:nvSpPr>
            <p:spPr>
              <a:xfrm>
                <a:off x="5813007" y="6104370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724" name="Group 195"/>
              <p:cNvGrpSpPr/>
              <p:nvPr/>
            </p:nvGrpSpPr>
            <p:grpSpPr>
              <a:xfrm>
                <a:off x="4439883" y="7212730"/>
                <a:ext cx="1576430" cy="200055"/>
                <a:chOff x="4439883" y="7212730"/>
                <a:chExt cx="1576430" cy="200055"/>
              </a:xfrm>
            </p:grpSpPr>
            <p:cxnSp>
              <p:nvCxnSpPr>
                <p:cNvPr id="725" name="Straight Connector 724"/>
                <p:cNvCxnSpPr/>
                <p:nvPr/>
              </p:nvCxnSpPr>
              <p:spPr>
                <a:xfrm>
                  <a:off x="4439883" y="7229410"/>
                  <a:ext cx="4572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6" name="TextBox 725"/>
                <p:cNvSpPr txBox="1"/>
                <p:nvPr/>
              </p:nvSpPr>
              <p:spPr>
                <a:xfrm>
                  <a:off x="4456559" y="7212730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7" name="TextBox 726"/>
                <p:cNvSpPr txBox="1"/>
                <p:nvPr/>
              </p:nvSpPr>
              <p:spPr>
                <a:xfrm>
                  <a:off x="5014783" y="7212730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BRD3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8" name="TextBox 727"/>
                <p:cNvSpPr txBox="1"/>
                <p:nvPr/>
              </p:nvSpPr>
              <p:spPr>
                <a:xfrm>
                  <a:off x="5576758" y="7212730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BRD4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729" name="Straight Connector 728"/>
                <p:cNvCxnSpPr/>
                <p:nvPr/>
              </p:nvCxnSpPr>
              <p:spPr>
                <a:xfrm>
                  <a:off x="4997138" y="7229410"/>
                  <a:ext cx="4572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0" name="Straight Connector 729"/>
                <p:cNvCxnSpPr/>
                <p:nvPr/>
              </p:nvCxnSpPr>
              <p:spPr>
                <a:xfrm>
                  <a:off x="5559113" y="7229410"/>
                  <a:ext cx="4572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17" name="TextBox 716"/>
            <p:cNvSpPr txBox="1"/>
            <p:nvPr/>
          </p:nvSpPr>
          <p:spPr>
            <a:xfrm>
              <a:off x="4976037" y="3051925"/>
              <a:ext cx="7296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itchFamily="34" charset="0"/>
                  <a:cs typeface="Arial" pitchFamily="34" charset="0"/>
                </a:rPr>
                <a:t>1108 cells</a:t>
              </a:r>
              <a:endParaRPr lang="en-US" sz="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" name="TextBox 717"/>
            <p:cNvSpPr txBox="1"/>
            <p:nvPr/>
          </p:nvSpPr>
          <p:spPr>
            <a:xfrm>
              <a:off x="1755296" y="3051925"/>
              <a:ext cx="6655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itchFamily="34" charset="0"/>
                  <a:cs typeface="Arial" pitchFamily="34" charset="0"/>
                </a:rPr>
                <a:t>722 cells</a:t>
              </a:r>
              <a:endParaRPr lang="en-US" sz="9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19" name="Straight Connector 718"/>
            <p:cNvCxnSpPr/>
            <p:nvPr/>
          </p:nvCxnSpPr>
          <p:spPr>
            <a:xfrm>
              <a:off x="1173679" y="3071572"/>
              <a:ext cx="18288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Straight Connector 719"/>
            <p:cNvCxnSpPr/>
            <p:nvPr/>
          </p:nvCxnSpPr>
          <p:spPr>
            <a:xfrm>
              <a:off x="4426480" y="3071549"/>
              <a:ext cx="18288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39</Words>
  <Application>Microsoft Office PowerPoint</Application>
  <PresentationFormat>Letter Paper (8.5x11 in)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11</cp:revision>
  <dcterms:created xsi:type="dcterms:W3CDTF">2016-03-22T15:52:44Z</dcterms:created>
  <dcterms:modified xsi:type="dcterms:W3CDTF">2016-03-22T16:00:58Z</dcterms:modified>
</cp:coreProperties>
</file>