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328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F7E8E-5164-4B19-8580-AA91C91BE256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75616-9E7E-4D84-AB7F-80DB076593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86876" y="343495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S12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05344" y="1034727"/>
            <a:ext cx="5873244" cy="6841716"/>
            <a:chOff x="505344" y="868022"/>
            <a:chExt cx="5873244" cy="6841716"/>
          </a:xfrm>
        </p:grpSpPr>
        <p:sp>
          <p:nvSpPr>
            <p:cNvPr id="6" name="TextBox 5"/>
            <p:cNvSpPr txBox="1"/>
            <p:nvPr/>
          </p:nvSpPr>
          <p:spPr>
            <a:xfrm rot="16200000" flipH="1">
              <a:off x="806062" y="1474985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NTC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 flipH="1">
              <a:off x="806062" y="3369098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5233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 flipH="1">
              <a:off x="806062" y="2422042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5240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 flipH="1">
              <a:off x="806062" y="4309625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1802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 flipH="1">
              <a:off x="806062" y="5250148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1806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 flipH="1">
              <a:off x="806062" y="6190673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1277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 flipH="1">
              <a:off x="806062" y="7137122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1532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16200000">
              <a:off x="241366" y="3016835"/>
              <a:ext cx="1371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>
              <a:off x="241365" y="4895575"/>
              <a:ext cx="1371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>
              <a:off x="241365" y="6776183"/>
              <a:ext cx="1371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6200000" flipH="1">
              <a:off x="560594" y="2901419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BRD2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 flipH="1">
              <a:off x="565622" y="4780159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BRD3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 flipH="1">
              <a:off x="560181" y="6660767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BRD4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1560872" y="927459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Ki67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2799122" y="927459"/>
              <a:ext cx="4876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SMA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5344" y="87115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12103" y="3027314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12103" y="3967840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12103" y="4908367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09957" y="5848892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09958" y="2080258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09957" y="1133200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423020" y="6795338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" name="Picture 1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55923" y="1133200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" name="Picture 1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155923" y="2080258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" name="Picture 1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155923" y="3027314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" name="Picture 16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155923" y="3967841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" name="Picture 17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55923" y="4908364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" name="Picture 18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155923" y="5848889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19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155923" y="6795338"/>
              <a:ext cx="121708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6" name="Group 101"/>
            <p:cNvGrpSpPr/>
            <p:nvPr/>
          </p:nvGrpSpPr>
          <p:grpSpPr>
            <a:xfrm>
              <a:off x="3668081" y="868022"/>
              <a:ext cx="2710507" cy="2096952"/>
              <a:chOff x="3668081" y="868022"/>
              <a:chExt cx="2710507" cy="2096952"/>
            </a:xfrm>
          </p:grpSpPr>
          <p:pic>
            <p:nvPicPr>
              <p:cNvPr id="52" name="Picture 2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3941596" y="981073"/>
                <a:ext cx="2436992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3" name="TextBox 52"/>
              <p:cNvSpPr txBox="1"/>
              <p:nvPr/>
            </p:nvSpPr>
            <p:spPr>
              <a:xfrm>
                <a:off x="3668081" y="868022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762567" y="1589796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188688" y="1118312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6" name="Straight Connector 55"/>
              <p:cNvCxnSpPr/>
              <p:nvPr/>
            </p:nvCxnSpPr>
            <p:spPr>
              <a:xfrm>
                <a:off x="4650108" y="2781599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4667753" y="2764919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236912" y="2764919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810797" y="2764919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BRD4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5219267" y="2781599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5793152" y="2781599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100"/>
            <p:cNvGrpSpPr/>
            <p:nvPr/>
          </p:nvGrpSpPr>
          <p:grpSpPr>
            <a:xfrm>
              <a:off x="3668081" y="3254501"/>
              <a:ext cx="2702736" cy="2115555"/>
              <a:chOff x="3668081" y="3254501"/>
              <a:chExt cx="2702736" cy="2115555"/>
            </a:xfrm>
          </p:grpSpPr>
          <p:pic>
            <p:nvPicPr>
              <p:cNvPr id="41" name="Picture 3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3933825" y="3386130"/>
                <a:ext cx="2436992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3668081" y="3254501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C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575045" y="4112600"/>
                <a:ext cx="3032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468545" y="3803030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895070" y="4476924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4650108" y="5186681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4667753" y="5170001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234534" y="5170001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810798" y="5170001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BRD4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5216889" y="5186681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5793153" y="5186681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5752321" y="4200698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216140" y="1984816"/>
              <a:ext cx="3200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471067" y="1984816"/>
              <a:ext cx="3200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Letter Paper (8.5x11 in)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1</cp:revision>
  <dcterms:created xsi:type="dcterms:W3CDTF">2016-03-22T16:01:16Z</dcterms:created>
  <dcterms:modified xsi:type="dcterms:W3CDTF">2016-03-22T16:01:44Z</dcterms:modified>
</cp:coreProperties>
</file>