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501" y="4488997"/>
            <a:ext cx="3758184" cy="230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921" y="4520680"/>
            <a:ext cx="2743200" cy="227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910628" y="343495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  <p:grpSp>
        <p:nvGrpSpPr>
          <p:cNvPr id="2" name="Group 27"/>
          <p:cNvGrpSpPr/>
          <p:nvPr/>
        </p:nvGrpSpPr>
        <p:grpSpPr>
          <a:xfrm>
            <a:off x="37948" y="1040607"/>
            <a:ext cx="6657379" cy="3557704"/>
            <a:chOff x="37948" y="1197363"/>
            <a:chExt cx="6657379" cy="3557704"/>
          </a:xfrm>
        </p:grpSpPr>
        <p:grpSp>
          <p:nvGrpSpPr>
            <p:cNvPr id="3" name="Group 40"/>
            <p:cNvGrpSpPr/>
            <p:nvPr/>
          </p:nvGrpSpPr>
          <p:grpSpPr>
            <a:xfrm>
              <a:off x="3885865" y="4475051"/>
              <a:ext cx="2737308" cy="230859"/>
              <a:chOff x="3898744" y="4500809"/>
              <a:chExt cx="2737308" cy="230859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3898744" y="4710442"/>
                <a:ext cx="5943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551154" y="4710458"/>
                <a:ext cx="5943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5201183" y="4710474"/>
                <a:ext cx="77724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6041692" y="4710490"/>
                <a:ext cx="5943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/>
              <p:cNvSpPr txBox="1"/>
              <p:nvPr/>
            </p:nvSpPr>
            <p:spPr>
              <a:xfrm>
                <a:off x="3945497" y="4500809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600329" y="4500819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5348011" y="4500829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083786" y="4500836"/>
                <a:ext cx="49885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BRDT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41"/>
            <p:cNvGrpSpPr/>
            <p:nvPr/>
          </p:nvGrpSpPr>
          <p:grpSpPr>
            <a:xfrm>
              <a:off x="882473" y="4490076"/>
              <a:ext cx="2007693" cy="230859"/>
              <a:chOff x="843836" y="4502955"/>
              <a:chExt cx="2007693" cy="230859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843836" y="4712588"/>
                <a:ext cx="5943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505770" y="4712604"/>
                <a:ext cx="411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989129" y="4712620"/>
                <a:ext cx="411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2460583" y="4712636"/>
                <a:ext cx="27432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888208" y="4502955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471610" y="4502965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947858" y="4502975"/>
                <a:ext cx="4924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352674" y="4502982"/>
                <a:ext cx="49885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BRDT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" name="TextBox 4"/>
            <p:cNvSpPr txBox="1"/>
            <p:nvPr/>
          </p:nvSpPr>
          <p:spPr>
            <a:xfrm>
              <a:off x="51508" y="119736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959303" y="4413949"/>
              <a:ext cx="317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7948" y="4447290"/>
              <a:ext cx="317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pic>
          <p:nvPicPr>
            <p:cNvPr id="44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9727" y="1333182"/>
              <a:ext cx="6335600" cy="3383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1</cp:revision>
  <dcterms:created xsi:type="dcterms:W3CDTF">2016-03-22T15:52:44Z</dcterms:created>
  <dcterms:modified xsi:type="dcterms:W3CDTF">2016-03-22T15:53:48Z</dcterms:modified>
</cp:coreProperties>
</file>