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328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Box 198"/>
          <p:cNvSpPr txBox="1"/>
          <p:nvPr/>
        </p:nvSpPr>
        <p:spPr>
          <a:xfrm>
            <a:off x="2898753" y="347061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S5</a:t>
            </a:r>
          </a:p>
        </p:txBody>
      </p:sp>
      <p:grpSp>
        <p:nvGrpSpPr>
          <p:cNvPr id="200" name="Group 99"/>
          <p:cNvGrpSpPr/>
          <p:nvPr/>
        </p:nvGrpSpPr>
        <p:grpSpPr>
          <a:xfrm>
            <a:off x="1806591" y="1051352"/>
            <a:ext cx="3312706" cy="1613387"/>
            <a:chOff x="153543" y="1155855"/>
            <a:chExt cx="3312706" cy="1613387"/>
          </a:xfrm>
        </p:grpSpPr>
        <p:grpSp>
          <p:nvGrpSpPr>
            <p:cNvPr id="201" name="Group 192"/>
            <p:cNvGrpSpPr/>
            <p:nvPr/>
          </p:nvGrpSpPr>
          <p:grpSpPr>
            <a:xfrm>
              <a:off x="280964" y="1247688"/>
              <a:ext cx="3185285" cy="1521554"/>
              <a:chOff x="681038" y="5766591"/>
              <a:chExt cx="3185285" cy="1521554"/>
            </a:xfrm>
          </p:grpSpPr>
          <p:pic>
            <p:nvPicPr>
              <p:cNvPr id="203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81038" y="5766591"/>
                <a:ext cx="3185285" cy="137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204" name="Group 191"/>
              <p:cNvGrpSpPr/>
              <p:nvPr/>
            </p:nvGrpSpPr>
            <p:grpSpPr>
              <a:xfrm>
                <a:off x="1104730" y="7088090"/>
                <a:ext cx="1097280" cy="200055"/>
                <a:chOff x="1104730" y="7112154"/>
                <a:chExt cx="1097280" cy="200055"/>
              </a:xfrm>
            </p:grpSpPr>
            <p:cxnSp>
              <p:nvCxnSpPr>
                <p:cNvPr id="208" name="Straight Connector 207"/>
                <p:cNvCxnSpPr/>
                <p:nvPr/>
              </p:nvCxnSpPr>
              <p:spPr>
                <a:xfrm>
                  <a:off x="1104730" y="7122552"/>
                  <a:ext cx="109728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9" name="TextBox 208"/>
                <p:cNvSpPr txBox="1"/>
                <p:nvPr/>
              </p:nvSpPr>
              <p:spPr>
                <a:xfrm>
                  <a:off x="1430880" y="7112154"/>
                  <a:ext cx="380232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GLI1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05" name="Group 190"/>
              <p:cNvGrpSpPr/>
              <p:nvPr/>
            </p:nvGrpSpPr>
            <p:grpSpPr>
              <a:xfrm>
                <a:off x="2381080" y="7088090"/>
                <a:ext cx="1097280" cy="200055"/>
                <a:chOff x="2381080" y="7114536"/>
                <a:chExt cx="1097280" cy="200055"/>
              </a:xfrm>
            </p:grpSpPr>
            <p:cxnSp>
              <p:nvCxnSpPr>
                <p:cNvPr id="206" name="Straight Connector 205"/>
                <p:cNvCxnSpPr/>
                <p:nvPr/>
              </p:nvCxnSpPr>
              <p:spPr>
                <a:xfrm>
                  <a:off x="2381080" y="7124934"/>
                  <a:ext cx="109728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7" name="TextBox 206"/>
                <p:cNvSpPr txBox="1"/>
                <p:nvPr/>
              </p:nvSpPr>
              <p:spPr>
                <a:xfrm>
                  <a:off x="2707230" y="7114536"/>
                  <a:ext cx="380232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GLI2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202" name="TextBox 201"/>
            <p:cNvSpPr txBox="1"/>
            <p:nvPr/>
          </p:nvSpPr>
          <p:spPr>
            <a:xfrm>
              <a:off x="153543" y="1155855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10" name="Group 209"/>
          <p:cNvGrpSpPr/>
          <p:nvPr/>
        </p:nvGrpSpPr>
        <p:grpSpPr>
          <a:xfrm>
            <a:off x="1820845" y="2712704"/>
            <a:ext cx="3255623" cy="1571439"/>
            <a:chOff x="141671" y="2817207"/>
            <a:chExt cx="3255623" cy="1571439"/>
          </a:xfrm>
        </p:grpSpPr>
        <p:grpSp>
          <p:nvGrpSpPr>
            <p:cNvPr id="211" name="Group 46"/>
            <p:cNvGrpSpPr/>
            <p:nvPr/>
          </p:nvGrpSpPr>
          <p:grpSpPr>
            <a:xfrm>
              <a:off x="278723" y="2932586"/>
              <a:ext cx="3118571" cy="1298448"/>
              <a:chOff x="1216944" y="6756985"/>
              <a:chExt cx="3118571" cy="1298448"/>
            </a:xfrm>
          </p:grpSpPr>
          <p:pic>
            <p:nvPicPr>
              <p:cNvPr id="220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50471"/>
              <a:stretch>
                <a:fillRect/>
              </a:stretch>
            </p:blipFill>
            <p:spPr bwMode="auto">
              <a:xfrm>
                <a:off x="2762243" y="6756985"/>
                <a:ext cx="1573272" cy="12984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1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r="50436"/>
              <a:stretch>
                <a:fillRect/>
              </a:stretch>
            </p:blipFill>
            <p:spPr bwMode="auto">
              <a:xfrm>
                <a:off x="1216944" y="6756985"/>
                <a:ext cx="1574382" cy="12984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212" name="Group 100"/>
            <p:cNvGrpSpPr/>
            <p:nvPr/>
          </p:nvGrpSpPr>
          <p:grpSpPr>
            <a:xfrm>
              <a:off x="141671" y="2817207"/>
              <a:ext cx="3173171" cy="1571439"/>
              <a:chOff x="141671" y="2817207"/>
              <a:chExt cx="3173171" cy="1571439"/>
            </a:xfrm>
          </p:grpSpPr>
          <p:grpSp>
            <p:nvGrpSpPr>
              <p:cNvPr id="213" name="Group 225"/>
              <p:cNvGrpSpPr/>
              <p:nvPr/>
            </p:nvGrpSpPr>
            <p:grpSpPr>
              <a:xfrm>
                <a:off x="695115" y="4188591"/>
                <a:ext cx="2282190" cy="200055"/>
                <a:chOff x="563289" y="3810639"/>
                <a:chExt cx="2282190" cy="200055"/>
              </a:xfrm>
            </p:grpSpPr>
            <p:cxnSp>
              <p:nvCxnSpPr>
                <p:cNvPr id="216" name="Straight Connector 215"/>
                <p:cNvCxnSpPr/>
                <p:nvPr/>
              </p:nvCxnSpPr>
              <p:spPr>
                <a:xfrm>
                  <a:off x="563289" y="3821037"/>
                  <a:ext cx="10058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7" name="TextBox 216"/>
                <p:cNvSpPr txBox="1"/>
                <p:nvPr/>
              </p:nvSpPr>
              <p:spPr>
                <a:xfrm>
                  <a:off x="884676" y="3810639"/>
                  <a:ext cx="380232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GLI1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218" name="Straight Connector 217"/>
                <p:cNvCxnSpPr/>
                <p:nvPr/>
              </p:nvCxnSpPr>
              <p:spPr>
                <a:xfrm>
                  <a:off x="1839639" y="3821037"/>
                  <a:ext cx="100584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9" name="TextBox 218"/>
                <p:cNvSpPr txBox="1"/>
                <p:nvPr/>
              </p:nvSpPr>
              <p:spPr>
                <a:xfrm>
                  <a:off x="2161026" y="3810639"/>
                  <a:ext cx="380232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GLI2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14" name="TextBox 213"/>
              <p:cNvSpPr txBox="1"/>
              <p:nvPr/>
            </p:nvSpPr>
            <p:spPr>
              <a:xfrm>
                <a:off x="141671" y="2817207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B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" name="TextBox 214"/>
              <p:cNvSpPr txBox="1"/>
              <p:nvPr/>
            </p:nvSpPr>
            <p:spPr>
              <a:xfrm>
                <a:off x="2929800" y="4056983"/>
                <a:ext cx="385042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dirty="0" smtClean="0">
                    <a:latin typeface="Arial" pitchFamily="34" charset="0"/>
                    <a:cs typeface="Arial" pitchFamily="34" charset="0"/>
                  </a:rPr>
                  <a:t>(hours)</a:t>
                </a:r>
                <a:endParaRPr lang="en-US" sz="5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222" name="Group 221"/>
          <p:cNvGrpSpPr/>
          <p:nvPr/>
        </p:nvGrpSpPr>
        <p:grpSpPr>
          <a:xfrm>
            <a:off x="1807864" y="4340789"/>
            <a:ext cx="3195768" cy="1342747"/>
            <a:chOff x="1879114" y="4340789"/>
            <a:chExt cx="3195768" cy="1342747"/>
          </a:xfrm>
        </p:grpSpPr>
        <p:pic>
          <p:nvPicPr>
            <p:cNvPr id="223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08994" y="4660114"/>
              <a:ext cx="2743200" cy="857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4" name="Rectangle 223"/>
            <p:cNvSpPr/>
            <p:nvPr/>
          </p:nvSpPr>
          <p:spPr>
            <a:xfrm>
              <a:off x="1906199" y="4448393"/>
              <a:ext cx="238125" cy="952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5" name="Rectangle 224"/>
            <p:cNvSpPr/>
            <p:nvPr/>
          </p:nvSpPr>
          <p:spPr>
            <a:xfrm>
              <a:off x="1879114" y="4340789"/>
              <a:ext cx="31451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6" name="Rectangle 11"/>
            <p:cNvSpPr>
              <a:spLocks noChangeArrowheads="1"/>
            </p:cNvSpPr>
            <p:nvPr/>
          </p:nvSpPr>
          <p:spPr bwMode="auto">
            <a:xfrm>
              <a:off x="2158548" y="4665749"/>
              <a:ext cx="2670175" cy="396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15"/>
            <p:cNvSpPr>
              <a:spLocks noChangeArrowheads="1"/>
            </p:cNvSpPr>
            <p:nvPr/>
          </p:nvSpPr>
          <p:spPr bwMode="auto">
            <a:xfrm>
              <a:off x="2337656" y="4614949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8" name="Rectangle 16"/>
            <p:cNvSpPr>
              <a:spLocks noChangeArrowheads="1"/>
            </p:cNvSpPr>
            <p:nvPr/>
          </p:nvSpPr>
          <p:spPr bwMode="auto">
            <a:xfrm>
              <a:off x="2563083" y="4614949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" name="Rectangle 17"/>
            <p:cNvSpPr>
              <a:spLocks noChangeArrowheads="1"/>
            </p:cNvSpPr>
            <p:nvPr/>
          </p:nvSpPr>
          <p:spPr bwMode="auto">
            <a:xfrm>
              <a:off x="2797238" y="4614949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Rectangle 18"/>
            <p:cNvSpPr>
              <a:spLocks noChangeArrowheads="1"/>
            </p:cNvSpPr>
            <p:nvPr/>
          </p:nvSpPr>
          <p:spPr bwMode="auto">
            <a:xfrm>
              <a:off x="3029808" y="4614949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1" name="Rectangle 19"/>
            <p:cNvSpPr>
              <a:spLocks noChangeArrowheads="1"/>
            </p:cNvSpPr>
            <p:nvPr/>
          </p:nvSpPr>
          <p:spPr bwMode="auto">
            <a:xfrm>
              <a:off x="3227967" y="4614949"/>
              <a:ext cx="11541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24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" name="Rectangle 20"/>
            <p:cNvSpPr>
              <a:spLocks noChangeArrowheads="1"/>
            </p:cNvSpPr>
            <p:nvPr/>
          </p:nvSpPr>
          <p:spPr bwMode="auto">
            <a:xfrm>
              <a:off x="3562416" y="4614949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Rectangle 21"/>
            <p:cNvSpPr>
              <a:spLocks noChangeArrowheads="1"/>
            </p:cNvSpPr>
            <p:nvPr/>
          </p:nvSpPr>
          <p:spPr bwMode="auto">
            <a:xfrm>
              <a:off x="3814033" y="4614949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" name="Rectangle 22"/>
            <p:cNvSpPr>
              <a:spLocks noChangeArrowheads="1"/>
            </p:cNvSpPr>
            <p:nvPr/>
          </p:nvSpPr>
          <p:spPr bwMode="auto">
            <a:xfrm>
              <a:off x="4053746" y="4614949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" name="Rectangle 23"/>
            <p:cNvSpPr>
              <a:spLocks noChangeArrowheads="1"/>
            </p:cNvSpPr>
            <p:nvPr/>
          </p:nvSpPr>
          <p:spPr bwMode="auto">
            <a:xfrm>
              <a:off x="4287902" y="4614949"/>
              <a:ext cx="5770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" name="Rectangle 24"/>
            <p:cNvSpPr>
              <a:spLocks noChangeArrowheads="1"/>
            </p:cNvSpPr>
            <p:nvPr/>
          </p:nvSpPr>
          <p:spPr bwMode="auto">
            <a:xfrm>
              <a:off x="4492412" y="4614949"/>
              <a:ext cx="11541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24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" name="Rectangle 25"/>
            <p:cNvSpPr>
              <a:spLocks noChangeArrowheads="1"/>
            </p:cNvSpPr>
            <p:nvPr/>
          </p:nvSpPr>
          <p:spPr bwMode="auto">
            <a:xfrm>
              <a:off x="2263323" y="4586375"/>
              <a:ext cx="1081087" cy="7938"/>
            </a:xfrm>
            <a:prstGeom prst="rect">
              <a:avLst/>
            </a:prstGeom>
            <a:solidFill>
              <a:schemeClr val="tx1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Rectangle 26"/>
            <p:cNvSpPr>
              <a:spLocks noChangeArrowheads="1"/>
            </p:cNvSpPr>
            <p:nvPr/>
          </p:nvSpPr>
          <p:spPr bwMode="auto">
            <a:xfrm>
              <a:off x="3558723" y="4586375"/>
              <a:ext cx="1081087" cy="7938"/>
            </a:xfrm>
            <a:prstGeom prst="rect">
              <a:avLst/>
            </a:prstGeom>
            <a:solidFill>
              <a:schemeClr val="tx1"/>
            </a:solidFill>
            <a:ln w="0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Rectangle 29"/>
            <p:cNvSpPr>
              <a:spLocks noChangeArrowheads="1"/>
            </p:cNvSpPr>
            <p:nvPr/>
          </p:nvSpPr>
          <p:spPr bwMode="auto">
            <a:xfrm>
              <a:off x="4736648" y="4785170"/>
              <a:ext cx="22442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GLI1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Freeform 35"/>
            <p:cNvSpPr>
              <a:spLocks noEditPoints="1"/>
            </p:cNvSpPr>
            <p:nvPr/>
          </p:nvSpPr>
          <p:spPr bwMode="auto">
            <a:xfrm>
              <a:off x="2163311" y="5464261"/>
              <a:ext cx="2573337" cy="80963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24" y="0"/>
                </a:cxn>
                <a:cxn ang="0">
                  <a:pos x="5096" y="0"/>
                </a:cxn>
                <a:cxn ang="0">
                  <a:pos x="5120" y="24"/>
                </a:cxn>
                <a:cxn ang="0">
                  <a:pos x="5120" y="136"/>
                </a:cxn>
                <a:cxn ang="0">
                  <a:pos x="5096" y="160"/>
                </a:cxn>
                <a:cxn ang="0">
                  <a:pos x="24" y="160"/>
                </a:cxn>
                <a:cxn ang="0">
                  <a:pos x="0" y="136"/>
                </a:cxn>
                <a:cxn ang="0">
                  <a:pos x="0" y="24"/>
                </a:cxn>
                <a:cxn ang="0">
                  <a:pos x="48" y="136"/>
                </a:cxn>
                <a:cxn ang="0">
                  <a:pos x="24" y="112"/>
                </a:cxn>
                <a:cxn ang="0">
                  <a:pos x="5096" y="112"/>
                </a:cxn>
                <a:cxn ang="0">
                  <a:pos x="5072" y="136"/>
                </a:cxn>
                <a:cxn ang="0">
                  <a:pos x="5072" y="24"/>
                </a:cxn>
                <a:cxn ang="0">
                  <a:pos x="5096" y="48"/>
                </a:cxn>
                <a:cxn ang="0">
                  <a:pos x="24" y="48"/>
                </a:cxn>
                <a:cxn ang="0">
                  <a:pos x="48" y="24"/>
                </a:cxn>
                <a:cxn ang="0">
                  <a:pos x="48" y="136"/>
                </a:cxn>
              </a:cxnLst>
              <a:rect l="0" t="0" r="r" b="b"/>
              <a:pathLst>
                <a:path w="5120" h="160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5096" y="0"/>
                  </a:lnTo>
                  <a:cubicBezTo>
                    <a:pt x="5110" y="0"/>
                    <a:pt x="5120" y="11"/>
                    <a:pt x="5120" y="24"/>
                  </a:cubicBezTo>
                  <a:lnTo>
                    <a:pt x="5120" y="136"/>
                  </a:lnTo>
                  <a:cubicBezTo>
                    <a:pt x="5120" y="150"/>
                    <a:pt x="5110" y="160"/>
                    <a:pt x="5096" y="160"/>
                  </a:cubicBezTo>
                  <a:lnTo>
                    <a:pt x="24" y="160"/>
                  </a:lnTo>
                  <a:cubicBezTo>
                    <a:pt x="11" y="160"/>
                    <a:pt x="0" y="150"/>
                    <a:pt x="0" y="136"/>
                  </a:cubicBezTo>
                  <a:lnTo>
                    <a:pt x="0" y="24"/>
                  </a:lnTo>
                  <a:close/>
                  <a:moveTo>
                    <a:pt x="48" y="136"/>
                  </a:moveTo>
                  <a:lnTo>
                    <a:pt x="24" y="112"/>
                  </a:lnTo>
                  <a:lnTo>
                    <a:pt x="5096" y="112"/>
                  </a:lnTo>
                  <a:lnTo>
                    <a:pt x="5072" y="136"/>
                  </a:lnTo>
                  <a:lnTo>
                    <a:pt x="5072" y="24"/>
                  </a:lnTo>
                  <a:lnTo>
                    <a:pt x="5096" y="48"/>
                  </a:lnTo>
                  <a:lnTo>
                    <a:pt x="24" y="48"/>
                  </a:lnTo>
                  <a:lnTo>
                    <a:pt x="48" y="24"/>
                  </a:lnTo>
                  <a:lnTo>
                    <a:pt x="48" y="136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Rectangle 40"/>
            <p:cNvSpPr>
              <a:spLocks noChangeArrowheads="1"/>
            </p:cNvSpPr>
            <p:nvPr/>
          </p:nvSpPr>
          <p:spPr bwMode="auto">
            <a:xfrm>
              <a:off x="4736648" y="5304284"/>
              <a:ext cx="33823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Tubulin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" name="Rectangle 41"/>
            <p:cNvSpPr>
              <a:spLocks noChangeArrowheads="1"/>
            </p:cNvSpPr>
            <p:nvPr/>
          </p:nvSpPr>
          <p:spPr bwMode="auto">
            <a:xfrm>
              <a:off x="4736648" y="5051080"/>
              <a:ext cx="224420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GLI2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" name="TextBox 242"/>
            <p:cNvSpPr txBox="1"/>
            <p:nvPr/>
          </p:nvSpPr>
          <p:spPr>
            <a:xfrm>
              <a:off x="2569901" y="5452704"/>
              <a:ext cx="48603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CTRL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" name="TextBox 243"/>
            <p:cNvSpPr txBox="1"/>
            <p:nvPr/>
          </p:nvSpPr>
          <p:spPr>
            <a:xfrm>
              <a:off x="3872824" y="5452704"/>
              <a:ext cx="43473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BETi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" name="TextBox 244"/>
            <p:cNvSpPr txBox="1"/>
            <p:nvPr/>
          </p:nvSpPr>
          <p:spPr>
            <a:xfrm>
              <a:off x="2305245" y="4394859"/>
              <a:ext cx="100540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Time in CHX (hrs)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" name="TextBox 245"/>
            <p:cNvSpPr txBox="1"/>
            <p:nvPr/>
          </p:nvSpPr>
          <p:spPr>
            <a:xfrm>
              <a:off x="3576643" y="4394859"/>
              <a:ext cx="100540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Time in CHX (hrs)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7" name="Group 246"/>
          <p:cNvGrpSpPr/>
          <p:nvPr/>
        </p:nvGrpSpPr>
        <p:grpSpPr>
          <a:xfrm>
            <a:off x="1798334" y="5664626"/>
            <a:ext cx="3395067" cy="1130822"/>
            <a:chOff x="1869584" y="5664626"/>
            <a:chExt cx="3395067" cy="1130822"/>
          </a:xfrm>
        </p:grpSpPr>
        <p:sp>
          <p:nvSpPr>
            <p:cNvPr id="248" name="TextBox 247"/>
            <p:cNvSpPr txBox="1"/>
            <p:nvPr/>
          </p:nvSpPr>
          <p:spPr>
            <a:xfrm>
              <a:off x="1869584" y="5664626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D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49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064251" y="5711275"/>
              <a:ext cx="3200400" cy="1084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40</Words>
  <Application>Microsoft Office PowerPoint</Application>
  <PresentationFormat>Letter Paper (8.5x11 in)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Partners HealthCare System,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Partners Information Systems</dc:creator>
  <cp:lastModifiedBy>Partners Information Systems</cp:lastModifiedBy>
  <cp:revision>5</cp:revision>
  <dcterms:created xsi:type="dcterms:W3CDTF">2016-03-22T15:52:44Z</dcterms:created>
  <dcterms:modified xsi:type="dcterms:W3CDTF">2016-03-22T15:57:10Z</dcterms:modified>
</cp:coreProperties>
</file>