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328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extBox 249"/>
          <p:cNvSpPr txBox="1"/>
          <p:nvPr/>
        </p:nvSpPr>
        <p:spPr>
          <a:xfrm>
            <a:off x="2898751" y="343495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S6</a:t>
            </a:r>
          </a:p>
        </p:txBody>
      </p:sp>
      <p:grpSp>
        <p:nvGrpSpPr>
          <p:cNvPr id="251" name="Group 250"/>
          <p:cNvGrpSpPr/>
          <p:nvPr/>
        </p:nvGrpSpPr>
        <p:grpSpPr>
          <a:xfrm>
            <a:off x="2053017" y="1051192"/>
            <a:ext cx="2753872" cy="6026720"/>
            <a:chOff x="2053017" y="1479817"/>
            <a:chExt cx="2753872" cy="6026720"/>
          </a:xfrm>
        </p:grpSpPr>
        <p:grpSp>
          <p:nvGrpSpPr>
            <p:cNvPr id="252" name="Group 93"/>
            <p:cNvGrpSpPr/>
            <p:nvPr/>
          </p:nvGrpSpPr>
          <p:grpSpPr>
            <a:xfrm>
              <a:off x="2066080" y="1479817"/>
              <a:ext cx="2102317" cy="827655"/>
              <a:chOff x="538010" y="1100994"/>
              <a:chExt cx="2102317" cy="827655"/>
            </a:xfrm>
          </p:grpSpPr>
          <p:grpSp>
            <p:nvGrpSpPr>
              <p:cNvPr id="310" name="Group 3"/>
              <p:cNvGrpSpPr/>
              <p:nvPr/>
            </p:nvGrpSpPr>
            <p:grpSpPr>
              <a:xfrm>
                <a:off x="814094" y="1111549"/>
                <a:ext cx="1826233" cy="817100"/>
                <a:chOff x="2733731" y="2554750"/>
                <a:chExt cx="1826233" cy="817100"/>
              </a:xfrm>
            </p:grpSpPr>
            <p:pic>
              <p:nvPicPr>
                <p:cNvPr id="312" name="图片 12" descr="无标题.png"/>
                <p:cNvPicPr preferRelativeResize="0">
                  <a:picLocks noChangeAspect="1"/>
                </p:cNvPicPr>
                <p:nvPr/>
              </p:nvPicPr>
              <p:blipFill>
                <a:blip r:embed="rId2" cstate="print">
                  <a:grayscl/>
                </a:blip>
                <a:srcRect b="81906"/>
                <a:stretch>
                  <a:fillRect/>
                </a:stretch>
              </p:blipFill>
              <p:spPr>
                <a:xfrm>
                  <a:off x="2733731" y="2943902"/>
                  <a:ext cx="1308809" cy="427948"/>
                </a:xfrm>
                <a:prstGeom prst="rect">
                  <a:avLst/>
                </a:prstGeom>
              </p:spPr>
            </p:pic>
            <p:sp>
              <p:nvSpPr>
                <p:cNvPr id="313" name="TextBox 5"/>
                <p:cNvSpPr txBox="1"/>
                <p:nvPr/>
              </p:nvSpPr>
              <p:spPr>
                <a:xfrm>
                  <a:off x="2759172" y="2751277"/>
                  <a:ext cx="44114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latin typeface="Arial" pitchFamily="34" charset="0"/>
                      <a:cs typeface="Arial" pitchFamily="34" charset="0"/>
                    </a:rPr>
                    <a:t>Input</a:t>
                  </a:r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4" name="TextBox 6"/>
                <p:cNvSpPr txBox="1"/>
                <p:nvPr/>
              </p:nvSpPr>
              <p:spPr>
                <a:xfrm>
                  <a:off x="3188298" y="2751277"/>
                  <a:ext cx="370614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latin typeface="Arial" pitchFamily="34" charset="0"/>
                      <a:cs typeface="Arial" pitchFamily="34" charset="0"/>
                    </a:rPr>
                    <a:t>IgG</a:t>
                  </a:r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5" name="TextBox 7"/>
                <p:cNvSpPr txBox="1"/>
                <p:nvPr/>
              </p:nvSpPr>
              <p:spPr>
                <a:xfrm>
                  <a:off x="3605393" y="2751277"/>
                  <a:ext cx="434734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latin typeface="Arial" pitchFamily="34" charset="0"/>
                      <a:cs typeface="Arial" pitchFamily="34" charset="0"/>
                    </a:rPr>
                    <a:t>GLI1</a:t>
                  </a:r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6" name="TextBox 8"/>
                <p:cNvSpPr txBox="1"/>
                <p:nvPr/>
              </p:nvSpPr>
              <p:spPr>
                <a:xfrm>
                  <a:off x="3432935" y="2554750"/>
                  <a:ext cx="293670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latin typeface="Arial" pitchFamily="34" charset="0"/>
                      <a:cs typeface="Arial" pitchFamily="34" charset="0"/>
                    </a:rPr>
                    <a:t>IP</a:t>
                  </a:r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317" name="Straight Connector 9"/>
                <p:cNvCxnSpPr/>
                <p:nvPr/>
              </p:nvCxnSpPr>
              <p:spPr>
                <a:xfrm>
                  <a:off x="3228400" y="2759296"/>
                  <a:ext cx="73152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8" name="TextBox 10"/>
                <p:cNvSpPr txBox="1"/>
                <p:nvPr/>
              </p:nvSpPr>
              <p:spPr>
                <a:xfrm>
                  <a:off x="3974414" y="3037728"/>
                  <a:ext cx="5855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BRD4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11" name="TextBox 310"/>
              <p:cNvSpPr txBox="1"/>
              <p:nvPr/>
            </p:nvSpPr>
            <p:spPr>
              <a:xfrm>
                <a:off x="538010" y="1100994"/>
                <a:ext cx="2927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A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3" name="Group 135"/>
            <p:cNvGrpSpPr/>
            <p:nvPr/>
          </p:nvGrpSpPr>
          <p:grpSpPr>
            <a:xfrm>
              <a:off x="2053017" y="5331013"/>
              <a:ext cx="2007777" cy="1064075"/>
              <a:chOff x="713413" y="2944114"/>
              <a:chExt cx="2007777" cy="1064075"/>
            </a:xfrm>
          </p:grpSpPr>
          <p:grpSp>
            <p:nvGrpSpPr>
              <p:cNvPr id="296" name="Group 56"/>
              <p:cNvGrpSpPr/>
              <p:nvPr/>
            </p:nvGrpSpPr>
            <p:grpSpPr>
              <a:xfrm>
                <a:off x="796952" y="2961488"/>
                <a:ext cx="1924238" cy="1046701"/>
                <a:chOff x="796952" y="3002451"/>
                <a:chExt cx="1924238" cy="1046701"/>
              </a:xfrm>
            </p:grpSpPr>
            <p:sp>
              <p:nvSpPr>
                <p:cNvPr id="298" name="TextBox 297"/>
                <p:cNvSpPr txBox="1"/>
                <p:nvPr/>
              </p:nvSpPr>
              <p:spPr>
                <a:xfrm>
                  <a:off x="1663180" y="3002451"/>
                  <a:ext cx="293670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>
                      <a:latin typeface="Arial" pitchFamily="34" charset="0"/>
                      <a:cs typeface="Arial" pitchFamily="34" charset="0"/>
                    </a:rPr>
                    <a:t>IP</a:t>
                  </a:r>
                  <a:endParaRPr lang="en-US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299" name="Group 45"/>
                <p:cNvGrpSpPr/>
                <p:nvPr/>
              </p:nvGrpSpPr>
              <p:grpSpPr>
                <a:xfrm>
                  <a:off x="796952" y="3198978"/>
                  <a:ext cx="1924238" cy="850174"/>
                  <a:chOff x="796952" y="3198978"/>
                  <a:chExt cx="1924238" cy="850174"/>
                </a:xfrm>
              </p:grpSpPr>
              <p:pic>
                <p:nvPicPr>
                  <p:cNvPr id="300" name="图片 16" descr="无标题2.png"/>
                  <p:cNvPicPr preferRelativeResize="0">
                    <a:picLocks noChangeAspect="1"/>
                  </p:cNvPicPr>
                  <p:nvPr/>
                </p:nvPicPr>
                <p:blipFill>
                  <a:blip r:embed="rId3" cstate="print">
                    <a:grayscl/>
                  </a:blip>
                  <a:srcRect b="80196"/>
                  <a:stretch>
                    <a:fillRect/>
                  </a:stretch>
                </p:blipFill>
                <p:spPr>
                  <a:xfrm rot="21480000">
                    <a:off x="975644" y="3368257"/>
                    <a:ext cx="1332148" cy="504056"/>
                  </a:xfrm>
                  <a:prstGeom prst="rect">
                    <a:avLst/>
                  </a:prstGeom>
                </p:spPr>
              </p:pic>
              <p:sp>
                <p:nvSpPr>
                  <p:cNvPr id="301" name="Rectangle 300"/>
                  <p:cNvSpPr/>
                  <p:nvPr/>
                </p:nvSpPr>
                <p:spPr>
                  <a:xfrm>
                    <a:off x="941363" y="3856651"/>
                    <a:ext cx="1383631" cy="19250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2" name="Rectangle 301"/>
                  <p:cNvSpPr/>
                  <p:nvPr/>
                </p:nvSpPr>
                <p:spPr>
                  <a:xfrm>
                    <a:off x="901258" y="3202935"/>
                    <a:ext cx="1514564" cy="18373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3" name="TextBox 302"/>
                  <p:cNvSpPr txBox="1"/>
                  <p:nvPr/>
                </p:nvSpPr>
                <p:spPr>
                  <a:xfrm>
                    <a:off x="1001449" y="3198978"/>
                    <a:ext cx="441146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>
                        <a:latin typeface="Arial" pitchFamily="34" charset="0"/>
                        <a:cs typeface="Arial" pitchFamily="34" charset="0"/>
                      </a:rPr>
                      <a:t>Input</a:t>
                    </a:r>
                    <a:endParaRPr lang="en-US" sz="9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04" name="TextBox 303"/>
                  <p:cNvSpPr txBox="1"/>
                  <p:nvPr/>
                </p:nvSpPr>
                <p:spPr>
                  <a:xfrm>
                    <a:off x="1454639" y="3198978"/>
                    <a:ext cx="370614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>
                        <a:latin typeface="Arial" pitchFamily="34" charset="0"/>
                        <a:cs typeface="Arial" pitchFamily="34" charset="0"/>
                      </a:rPr>
                      <a:t>IgG</a:t>
                    </a:r>
                    <a:endParaRPr lang="en-US" sz="9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05" name="TextBox 22"/>
                  <p:cNvSpPr txBox="1"/>
                  <p:nvPr/>
                </p:nvSpPr>
                <p:spPr>
                  <a:xfrm>
                    <a:off x="1787510" y="3198978"/>
                    <a:ext cx="492443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>
                        <a:latin typeface="Arial" pitchFamily="34" charset="0"/>
                        <a:cs typeface="Arial" pitchFamily="34" charset="0"/>
                      </a:rPr>
                      <a:t>BRD4</a:t>
                    </a:r>
                    <a:endParaRPr lang="en-US" sz="9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306" name="Straight Connector 305"/>
                  <p:cNvCxnSpPr/>
                  <p:nvPr/>
                </p:nvCxnSpPr>
                <p:spPr>
                  <a:xfrm>
                    <a:off x="1458645" y="3206997"/>
                    <a:ext cx="73152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7" name="Rectangle 306"/>
                  <p:cNvSpPr/>
                  <p:nvPr/>
                </p:nvSpPr>
                <p:spPr>
                  <a:xfrm rot="16200000">
                    <a:off x="2106390" y="3527782"/>
                    <a:ext cx="587540" cy="18247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8" name="TextBox 307"/>
                  <p:cNvSpPr txBox="1"/>
                  <p:nvPr/>
                </p:nvSpPr>
                <p:spPr>
                  <a:xfrm>
                    <a:off x="2260808" y="3515814"/>
                    <a:ext cx="460382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smtClean="0">
                        <a:latin typeface="Arial" pitchFamily="34" charset="0"/>
                        <a:cs typeface="Arial" pitchFamily="34" charset="0"/>
                      </a:rPr>
                      <a:t>GLI2</a:t>
                    </a:r>
                    <a:endParaRPr lang="en-US" sz="1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09" name="Rectangle 13"/>
                  <p:cNvSpPr/>
                  <p:nvPr/>
                </p:nvSpPr>
                <p:spPr>
                  <a:xfrm rot="16200000">
                    <a:off x="594421" y="3579921"/>
                    <a:ext cx="587540" cy="18247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297" name="TextBox 47"/>
              <p:cNvSpPr txBox="1"/>
              <p:nvPr/>
            </p:nvSpPr>
            <p:spPr>
              <a:xfrm>
                <a:off x="713413" y="2944114"/>
                <a:ext cx="2927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D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4" name="Group 91"/>
            <p:cNvGrpSpPr/>
            <p:nvPr/>
          </p:nvGrpSpPr>
          <p:grpSpPr>
            <a:xfrm>
              <a:off x="2053017" y="2464696"/>
              <a:ext cx="2740811" cy="1320566"/>
              <a:chOff x="2397004" y="1084939"/>
              <a:chExt cx="2740811" cy="1320566"/>
            </a:xfrm>
          </p:grpSpPr>
          <p:sp>
            <p:nvSpPr>
              <p:cNvPr id="283" name="TextBox 282"/>
              <p:cNvSpPr txBox="1"/>
              <p:nvPr/>
            </p:nvSpPr>
            <p:spPr>
              <a:xfrm>
                <a:off x="2397004" y="1084939"/>
                <a:ext cx="2927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284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0842" t="13544" r="17882" b="45929"/>
              <a:stretch>
                <a:fillRect/>
              </a:stretch>
            </p:blipFill>
            <p:spPr bwMode="auto">
              <a:xfrm>
                <a:off x="2596236" y="1505485"/>
                <a:ext cx="2103120" cy="6629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285" name="Group 74"/>
              <p:cNvGrpSpPr/>
              <p:nvPr/>
            </p:nvGrpSpPr>
            <p:grpSpPr>
              <a:xfrm>
                <a:off x="2721966" y="1113055"/>
                <a:ext cx="1914199" cy="451664"/>
                <a:chOff x="2970163" y="1113055"/>
                <a:chExt cx="1914199" cy="451664"/>
              </a:xfrm>
            </p:grpSpPr>
            <p:grpSp>
              <p:nvGrpSpPr>
                <p:cNvPr id="288" name="Group 44"/>
                <p:cNvGrpSpPr/>
                <p:nvPr/>
              </p:nvGrpSpPr>
              <p:grpSpPr>
                <a:xfrm>
                  <a:off x="2970163" y="1349275"/>
                  <a:ext cx="1914199" cy="215444"/>
                  <a:chOff x="3817620" y="2324100"/>
                  <a:chExt cx="1914199" cy="215444"/>
                </a:xfrm>
              </p:grpSpPr>
              <p:sp>
                <p:nvSpPr>
                  <p:cNvPr id="291" name="TextBox 290"/>
                  <p:cNvSpPr txBox="1"/>
                  <p:nvPr/>
                </p:nvSpPr>
                <p:spPr>
                  <a:xfrm>
                    <a:off x="3817620" y="2324100"/>
                    <a:ext cx="41549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itchFamily="34" charset="0"/>
                        <a:cs typeface="Arial" pitchFamily="34" charset="0"/>
                      </a:rPr>
                      <a:t>Input</a:t>
                    </a:r>
                    <a:endParaRPr lang="en-US" sz="8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92" name="TextBox 39"/>
                  <p:cNvSpPr txBox="1"/>
                  <p:nvPr/>
                </p:nvSpPr>
                <p:spPr>
                  <a:xfrm>
                    <a:off x="4232910" y="2324100"/>
                    <a:ext cx="3513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itchFamily="34" charset="0"/>
                        <a:cs typeface="Arial" pitchFamily="34" charset="0"/>
                      </a:rPr>
                      <a:t>IgG</a:t>
                    </a:r>
                    <a:endParaRPr lang="en-US" sz="8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93" name="TextBox 292"/>
                  <p:cNvSpPr txBox="1"/>
                  <p:nvPr/>
                </p:nvSpPr>
                <p:spPr>
                  <a:xfrm>
                    <a:off x="4533900" y="2324100"/>
                    <a:ext cx="45878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itchFamily="34" charset="0"/>
                        <a:cs typeface="Arial" pitchFamily="34" charset="0"/>
                      </a:rPr>
                      <a:t>BRD2</a:t>
                    </a:r>
                    <a:endParaRPr lang="en-US" sz="8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94" name="TextBox 293"/>
                  <p:cNvSpPr txBox="1"/>
                  <p:nvPr/>
                </p:nvSpPr>
                <p:spPr>
                  <a:xfrm>
                    <a:off x="4914900" y="2324100"/>
                    <a:ext cx="45878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itchFamily="34" charset="0"/>
                        <a:cs typeface="Arial" pitchFamily="34" charset="0"/>
                      </a:rPr>
                      <a:t>BRD3</a:t>
                    </a:r>
                    <a:endParaRPr lang="en-US" sz="8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95" name="TextBox 294"/>
                  <p:cNvSpPr txBox="1"/>
                  <p:nvPr/>
                </p:nvSpPr>
                <p:spPr>
                  <a:xfrm>
                    <a:off x="5273040" y="2324100"/>
                    <a:ext cx="458779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 pitchFamily="34" charset="0"/>
                        <a:cs typeface="Arial" pitchFamily="34" charset="0"/>
                      </a:rPr>
                      <a:t>BRD4</a:t>
                    </a:r>
                    <a:endParaRPr lang="en-US" sz="8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cxnSp>
              <p:nvCxnSpPr>
                <p:cNvPr id="289" name="Straight Connector 288"/>
                <p:cNvCxnSpPr/>
                <p:nvPr/>
              </p:nvCxnSpPr>
              <p:spPr>
                <a:xfrm>
                  <a:off x="3438793" y="1334035"/>
                  <a:ext cx="13716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0" name="TextBox 289"/>
                <p:cNvSpPr txBox="1"/>
                <p:nvPr/>
              </p:nvSpPr>
              <p:spPr>
                <a:xfrm>
                  <a:off x="3968383" y="1113055"/>
                  <a:ext cx="2824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IP</a:t>
                  </a:r>
                  <a:endParaRPr 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6" name="TextBox 285"/>
              <p:cNvSpPr txBox="1"/>
              <p:nvPr/>
            </p:nvSpPr>
            <p:spPr>
              <a:xfrm>
                <a:off x="3308552" y="2159284"/>
                <a:ext cx="75854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1108 cells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7" name="TextBox 286"/>
              <p:cNvSpPr txBox="1"/>
              <p:nvPr/>
            </p:nvSpPr>
            <p:spPr>
              <a:xfrm>
                <a:off x="4677433" y="1695553"/>
                <a:ext cx="46038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GLI2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5" name="Group 66"/>
            <p:cNvGrpSpPr/>
            <p:nvPr/>
          </p:nvGrpSpPr>
          <p:grpSpPr>
            <a:xfrm>
              <a:off x="2053017" y="6591500"/>
              <a:ext cx="2686883" cy="915037"/>
              <a:chOff x="694705" y="4122633"/>
              <a:chExt cx="2686883" cy="915037"/>
            </a:xfrm>
          </p:grpSpPr>
          <p:sp>
            <p:nvSpPr>
              <p:cNvPr id="270" name="TextBox 269"/>
              <p:cNvSpPr txBox="1"/>
              <p:nvPr/>
            </p:nvSpPr>
            <p:spPr>
              <a:xfrm>
                <a:off x="694705" y="4122633"/>
                <a:ext cx="2927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E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71" name="Group 58"/>
              <p:cNvGrpSpPr/>
              <p:nvPr/>
            </p:nvGrpSpPr>
            <p:grpSpPr>
              <a:xfrm>
                <a:off x="981075" y="4146550"/>
                <a:ext cx="2400513" cy="891120"/>
                <a:chOff x="981075" y="4146550"/>
                <a:chExt cx="2400513" cy="891120"/>
              </a:xfrm>
            </p:grpSpPr>
            <p:sp>
              <p:nvSpPr>
                <p:cNvPr id="272" name="TextBox 271"/>
                <p:cNvSpPr txBox="1"/>
                <p:nvPr/>
              </p:nvSpPr>
              <p:spPr>
                <a:xfrm>
                  <a:off x="983967" y="4360192"/>
                  <a:ext cx="41549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Input</a:t>
                  </a:r>
                  <a:endParaRPr 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3" name="TextBox 272"/>
                <p:cNvSpPr txBox="1"/>
                <p:nvPr/>
              </p:nvSpPr>
              <p:spPr>
                <a:xfrm>
                  <a:off x="1387968" y="4360192"/>
                  <a:ext cx="35137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IgG</a:t>
                  </a:r>
                  <a:endParaRPr 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4" name="TextBox 273"/>
                <p:cNvSpPr txBox="1"/>
                <p:nvPr/>
              </p:nvSpPr>
              <p:spPr>
                <a:xfrm>
                  <a:off x="1688958" y="4360192"/>
                  <a:ext cx="45878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BRD4</a:t>
                  </a:r>
                  <a:endParaRPr 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5" name="TextBox 274"/>
                <p:cNvSpPr txBox="1"/>
                <p:nvPr/>
              </p:nvSpPr>
              <p:spPr>
                <a:xfrm>
                  <a:off x="2126403" y="4360192"/>
                  <a:ext cx="35137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IgG</a:t>
                  </a:r>
                  <a:endParaRPr 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6" name="TextBox 275"/>
                <p:cNvSpPr txBox="1"/>
                <p:nvPr/>
              </p:nvSpPr>
              <p:spPr>
                <a:xfrm>
                  <a:off x="2450676" y="4360192"/>
                  <a:ext cx="458779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BRD4</a:t>
                  </a:r>
                  <a:endParaRPr 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77" name="Straight Connector 276"/>
                <p:cNvCxnSpPr/>
                <p:nvPr/>
              </p:nvCxnSpPr>
              <p:spPr>
                <a:xfrm>
                  <a:off x="1441308" y="4344952"/>
                  <a:ext cx="6400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8" name="TextBox 277"/>
                <p:cNvSpPr txBox="1"/>
                <p:nvPr/>
              </p:nvSpPr>
              <p:spPr>
                <a:xfrm>
                  <a:off x="1535164" y="4146550"/>
                  <a:ext cx="45236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CTRL</a:t>
                  </a:r>
                  <a:endParaRPr 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9" name="TextBox 278"/>
                <p:cNvSpPr txBox="1"/>
                <p:nvPr/>
              </p:nvSpPr>
              <p:spPr>
                <a:xfrm>
                  <a:off x="2921206" y="4661636"/>
                  <a:ext cx="46038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GLI2</a:t>
                  </a:r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80" name="Straight Connector 279"/>
                <p:cNvCxnSpPr/>
                <p:nvPr/>
              </p:nvCxnSpPr>
              <p:spPr>
                <a:xfrm>
                  <a:off x="2192025" y="4350595"/>
                  <a:ext cx="6400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1" name="TextBox 280"/>
                <p:cNvSpPr txBox="1"/>
                <p:nvPr/>
              </p:nvSpPr>
              <p:spPr>
                <a:xfrm>
                  <a:off x="2308323" y="4152195"/>
                  <a:ext cx="40748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BETi</a:t>
                  </a:r>
                  <a:endParaRPr 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282" name="Picture 281" descr="beti gli2.png"/>
                <p:cNvPicPr>
                  <a:picLocks noChangeAspect="1"/>
                </p:cNvPicPr>
                <p:nvPr/>
              </p:nvPicPr>
              <p:blipFill>
                <a:blip r:embed="rId5" cstate="print">
                  <a:grayscl/>
                </a:blip>
                <a:srcRect l="6517" r="4073"/>
                <a:stretch>
                  <a:fillRect/>
                </a:stretch>
              </p:blipFill>
              <p:spPr>
                <a:xfrm>
                  <a:off x="981075" y="4539581"/>
                  <a:ext cx="1962150" cy="498089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56" name="Group 92"/>
            <p:cNvGrpSpPr/>
            <p:nvPr/>
          </p:nvGrpSpPr>
          <p:grpSpPr>
            <a:xfrm>
              <a:off x="2053017" y="3903297"/>
              <a:ext cx="2753872" cy="1309681"/>
              <a:chOff x="550790" y="2452185"/>
              <a:chExt cx="2753872" cy="1309681"/>
            </a:xfrm>
          </p:grpSpPr>
          <p:sp>
            <p:nvSpPr>
              <p:cNvPr id="257" name="TextBox 256"/>
              <p:cNvSpPr txBox="1"/>
              <p:nvPr/>
            </p:nvSpPr>
            <p:spPr>
              <a:xfrm>
                <a:off x="1479757" y="3515645"/>
                <a:ext cx="68800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722 cells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258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0842" t="55935" r="17882" b="4138"/>
              <a:stretch>
                <a:fillRect/>
              </a:stretch>
            </p:blipFill>
            <p:spPr bwMode="auto">
              <a:xfrm>
                <a:off x="750029" y="2873829"/>
                <a:ext cx="2103120" cy="653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259" name="Group 75"/>
              <p:cNvGrpSpPr/>
              <p:nvPr/>
            </p:nvGrpSpPr>
            <p:grpSpPr>
              <a:xfrm>
                <a:off x="875751" y="2467238"/>
                <a:ext cx="1914199" cy="451664"/>
                <a:chOff x="2970163" y="1113055"/>
                <a:chExt cx="1914199" cy="451664"/>
              </a:xfrm>
            </p:grpSpPr>
            <p:grpSp>
              <p:nvGrpSpPr>
                <p:cNvPr id="262" name="Group 44"/>
                <p:cNvGrpSpPr/>
                <p:nvPr/>
              </p:nvGrpSpPr>
              <p:grpSpPr>
                <a:xfrm>
                  <a:off x="2970163" y="1349275"/>
                  <a:ext cx="1914199" cy="215444"/>
                  <a:chOff x="3817620" y="2324100"/>
                  <a:chExt cx="1914199" cy="215444"/>
                </a:xfrm>
              </p:grpSpPr>
              <p:sp>
                <p:nvSpPr>
                  <p:cNvPr id="265" name="TextBox 264"/>
                  <p:cNvSpPr txBox="1"/>
                  <p:nvPr/>
                </p:nvSpPr>
                <p:spPr>
                  <a:xfrm>
                    <a:off x="3817620" y="2324100"/>
                    <a:ext cx="41549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itchFamily="34" charset="0"/>
                        <a:cs typeface="Arial" pitchFamily="34" charset="0"/>
                      </a:rPr>
                      <a:t>Input</a:t>
                    </a:r>
                    <a:endParaRPr lang="en-US" sz="8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66" name="TextBox 265"/>
                  <p:cNvSpPr txBox="1"/>
                  <p:nvPr/>
                </p:nvSpPr>
                <p:spPr>
                  <a:xfrm>
                    <a:off x="4232910" y="2324100"/>
                    <a:ext cx="35137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itchFamily="34" charset="0"/>
                        <a:cs typeface="Arial" pitchFamily="34" charset="0"/>
                      </a:rPr>
                      <a:t>IgG</a:t>
                    </a:r>
                    <a:endParaRPr lang="en-US" sz="8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67" name="TextBox 266"/>
                  <p:cNvSpPr txBox="1"/>
                  <p:nvPr/>
                </p:nvSpPr>
                <p:spPr>
                  <a:xfrm>
                    <a:off x="4533900" y="2324100"/>
                    <a:ext cx="45878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itchFamily="34" charset="0"/>
                        <a:cs typeface="Arial" pitchFamily="34" charset="0"/>
                      </a:rPr>
                      <a:t>BRD2</a:t>
                    </a:r>
                    <a:endParaRPr lang="en-US" sz="8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68" name="TextBox 267"/>
                  <p:cNvSpPr txBox="1"/>
                  <p:nvPr/>
                </p:nvSpPr>
                <p:spPr>
                  <a:xfrm>
                    <a:off x="4914900" y="2324100"/>
                    <a:ext cx="45878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latin typeface="Arial" pitchFamily="34" charset="0"/>
                        <a:cs typeface="Arial" pitchFamily="34" charset="0"/>
                      </a:rPr>
                      <a:t>BRD3</a:t>
                    </a:r>
                    <a:endParaRPr lang="en-US" sz="8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69" name="TextBox 268"/>
                  <p:cNvSpPr txBox="1"/>
                  <p:nvPr/>
                </p:nvSpPr>
                <p:spPr>
                  <a:xfrm>
                    <a:off x="5273040" y="2324100"/>
                    <a:ext cx="458779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latin typeface="Arial" pitchFamily="34" charset="0"/>
                        <a:cs typeface="Arial" pitchFamily="34" charset="0"/>
                      </a:rPr>
                      <a:t>BRD4</a:t>
                    </a:r>
                    <a:endParaRPr lang="en-US" sz="8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cxnSp>
              <p:nvCxnSpPr>
                <p:cNvPr id="263" name="Straight Connector 262"/>
                <p:cNvCxnSpPr/>
                <p:nvPr/>
              </p:nvCxnSpPr>
              <p:spPr>
                <a:xfrm>
                  <a:off x="3438793" y="1334035"/>
                  <a:ext cx="13716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4" name="TextBox 263"/>
                <p:cNvSpPr txBox="1"/>
                <p:nvPr/>
              </p:nvSpPr>
              <p:spPr>
                <a:xfrm>
                  <a:off x="3968383" y="1113055"/>
                  <a:ext cx="2824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IP</a:t>
                  </a:r>
                  <a:endParaRPr lang="en-US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60" name="TextBox 259"/>
              <p:cNvSpPr txBox="1"/>
              <p:nvPr/>
            </p:nvSpPr>
            <p:spPr>
              <a:xfrm>
                <a:off x="2844280" y="3062800"/>
                <a:ext cx="46038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GLI2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" name="TextBox 260"/>
              <p:cNvSpPr txBox="1"/>
              <p:nvPr/>
            </p:nvSpPr>
            <p:spPr>
              <a:xfrm>
                <a:off x="550790" y="2452185"/>
                <a:ext cx="2927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C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43</Words>
  <Application>Microsoft Office PowerPoint</Application>
  <PresentationFormat>Letter Paper (8.5x11 in)</PresentationFormat>
  <Paragraphs>40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Partners Information Systems</cp:lastModifiedBy>
  <cp:revision>6</cp:revision>
  <dcterms:created xsi:type="dcterms:W3CDTF">2016-03-22T15:52:44Z</dcterms:created>
  <dcterms:modified xsi:type="dcterms:W3CDTF">2016-03-22T15:57:32Z</dcterms:modified>
</cp:coreProperties>
</file>