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144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-3282" y="-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76929-D624-4342-AC64-8E21162966B3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65503-4377-4131-9D37-81B71136F1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76929-D624-4342-AC64-8E21162966B3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65503-4377-4131-9D37-81B71136F1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76929-D624-4342-AC64-8E21162966B3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65503-4377-4131-9D37-81B71136F1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76929-D624-4342-AC64-8E21162966B3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65503-4377-4131-9D37-81B71136F1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76929-D624-4342-AC64-8E21162966B3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65503-4377-4131-9D37-81B71136F1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76929-D624-4342-AC64-8E21162966B3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65503-4377-4131-9D37-81B71136F1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76929-D624-4342-AC64-8E21162966B3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65503-4377-4131-9D37-81B71136F1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76929-D624-4342-AC64-8E21162966B3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65503-4377-4131-9D37-81B71136F1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76929-D624-4342-AC64-8E21162966B3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65503-4377-4131-9D37-81B71136F1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76929-D624-4342-AC64-8E21162966B3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65503-4377-4131-9D37-81B71136F1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76929-D624-4342-AC64-8E21162966B3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65503-4377-4131-9D37-81B71136F1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B76929-D624-4342-AC64-8E21162966B3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765503-4377-4131-9D37-81B71136F16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TextBox 444"/>
          <p:cNvSpPr txBox="1"/>
          <p:nvPr/>
        </p:nvSpPr>
        <p:spPr>
          <a:xfrm>
            <a:off x="2898751" y="343495"/>
            <a:ext cx="1042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Figure S8</a:t>
            </a:r>
          </a:p>
        </p:txBody>
      </p:sp>
      <p:grpSp>
        <p:nvGrpSpPr>
          <p:cNvPr id="446" name="Group 445"/>
          <p:cNvGrpSpPr/>
          <p:nvPr/>
        </p:nvGrpSpPr>
        <p:grpSpPr>
          <a:xfrm>
            <a:off x="1030859" y="1040816"/>
            <a:ext cx="4777857" cy="1944802"/>
            <a:chOff x="1030859" y="1021764"/>
            <a:chExt cx="4777857" cy="1944802"/>
          </a:xfrm>
        </p:grpSpPr>
        <p:grpSp>
          <p:nvGrpSpPr>
            <p:cNvPr id="447" name="Group 41"/>
            <p:cNvGrpSpPr/>
            <p:nvPr/>
          </p:nvGrpSpPr>
          <p:grpSpPr>
            <a:xfrm>
              <a:off x="1030859" y="1021764"/>
              <a:ext cx="4777857" cy="1944802"/>
              <a:chOff x="946635" y="1021764"/>
              <a:chExt cx="4777857" cy="1944802"/>
            </a:xfrm>
          </p:grpSpPr>
          <p:grpSp>
            <p:nvGrpSpPr>
              <p:cNvPr id="451" name="Group 37"/>
              <p:cNvGrpSpPr/>
              <p:nvPr/>
            </p:nvGrpSpPr>
            <p:grpSpPr>
              <a:xfrm>
                <a:off x="4278624" y="1028908"/>
                <a:ext cx="1445868" cy="1935182"/>
                <a:chOff x="4278624" y="1028908"/>
                <a:chExt cx="1445868" cy="1935182"/>
              </a:xfrm>
            </p:grpSpPr>
            <p:grpSp>
              <p:nvGrpSpPr>
                <p:cNvPr id="470" name="Group 35"/>
                <p:cNvGrpSpPr/>
                <p:nvPr/>
              </p:nvGrpSpPr>
              <p:grpSpPr>
                <a:xfrm>
                  <a:off x="4437070" y="1086648"/>
                  <a:ext cx="1287422" cy="1877442"/>
                  <a:chOff x="4427544" y="1086648"/>
                  <a:chExt cx="1287422" cy="1877442"/>
                </a:xfrm>
              </p:grpSpPr>
              <p:pic>
                <p:nvPicPr>
                  <p:cNvPr id="472" name="Picture 4"/>
                  <p:cNvPicPr>
                    <a:picLocks noChangeAspect="1" noChangeArrowheads="1"/>
                  </p:cNvPicPr>
                  <p:nvPr/>
                </p:nvPicPr>
                <p:blipFill>
                  <a:blip r:embed="rId2" cstate="print"/>
                  <a:srcRect/>
                  <a:stretch>
                    <a:fillRect/>
                  </a:stretch>
                </p:blipFill>
                <p:spPr bwMode="auto">
                  <a:xfrm>
                    <a:off x="4427544" y="1086648"/>
                    <a:ext cx="1287422" cy="182880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</p:pic>
              <p:cxnSp>
                <p:nvCxnSpPr>
                  <p:cNvPr id="473" name="Straight Connector 472"/>
                  <p:cNvCxnSpPr/>
                  <p:nvPr/>
                </p:nvCxnSpPr>
                <p:spPr>
                  <a:xfrm>
                    <a:off x="5130452" y="2809783"/>
                    <a:ext cx="0" cy="27432"/>
                  </a:xfrm>
                  <a:prstGeom prst="line">
                    <a:avLst/>
                  </a:prstGeom>
                  <a:ln w="63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74" name="Straight Connector 473"/>
                  <p:cNvCxnSpPr/>
                  <p:nvPr/>
                </p:nvCxnSpPr>
                <p:spPr>
                  <a:xfrm>
                    <a:off x="5387628" y="2809783"/>
                    <a:ext cx="0" cy="27432"/>
                  </a:xfrm>
                  <a:prstGeom prst="line">
                    <a:avLst/>
                  </a:prstGeom>
                  <a:ln w="63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75" name="Rectangle 474"/>
                  <p:cNvSpPr>
                    <a:spLocks noChangeArrowheads="1"/>
                  </p:cNvSpPr>
                  <p:nvPr/>
                </p:nvSpPr>
                <p:spPr bwMode="auto">
                  <a:xfrm>
                    <a:off x="5014634" y="2856368"/>
                    <a:ext cx="232436" cy="107722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CTRL</a:t>
                    </a:r>
                    <a:endParaRPr kumimoji="0" lang="en-US" sz="7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76" name="Rectangle 70"/>
                  <p:cNvSpPr>
                    <a:spLocks noChangeArrowheads="1"/>
                  </p:cNvSpPr>
                  <p:nvPr/>
                </p:nvSpPr>
                <p:spPr bwMode="auto">
                  <a:xfrm>
                    <a:off x="5293258" y="2856368"/>
                    <a:ext cx="192360" cy="107722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lang="en-US" sz="70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BETi</a:t>
                    </a:r>
                    <a:endParaRPr kumimoji="0" lang="en-US" sz="7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sp>
              <p:nvSpPr>
                <p:cNvPr id="471" name="TextBox 470"/>
                <p:cNvSpPr txBox="1"/>
                <p:nvPr/>
              </p:nvSpPr>
              <p:spPr>
                <a:xfrm>
                  <a:off x="4278624" y="1028908"/>
                  <a:ext cx="314510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>
                      <a:latin typeface="Arial" pitchFamily="34" charset="0"/>
                      <a:cs typeface="Arial" pitchFamily="34" charset="0"/>
                    </a:rPr>
                    <a:t>C</a:t>
                  </a:r>
                </a:p>
              </p:txBody>
            </p:sp>
          </p:grpSp>
          <p:grpSp>
            <p:nvGrpSpPr>
              <p:cNvPr id="452" name="Group 31"/>
              <p:cNvGrpSpPr/>
              <p:nvPr/>
            </p:nvGrpSpPr>
            <p:grpSpPr>
              <a:xfrm>
                <a:off x="946635" y="1021764"/>
                <a:ext cx="1443378" cy="1944802"/>
                <a:chOff x="946635" y="1021764"/>
                <a:chExt cx="1443378" cy="1944802"/>
              </a:xfrm>
            </p:grpSpPr>
            <p:pic>
              <p:nvPicPr>
                <p:cNvPr id="462" name="Picture 2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1102591" y="1084351"/>
                  <a:ext cx="1287422" cy="18288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sp>
              <p:nvSpPr>
                <p:cNvPr id="463" name="TextBox 462"/>
                <p:cNvSpPr txBox="1"/>
                <p:nvPr/>
              </p:nvSpPr>
              <p:spPr>
                <a:xfrm>
                  <a:off x="946635" y="1021764"/>
                  <a:ext cx="30489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 smtClean="0">
                      <a:latin typeface="Arial" pitchFamily="34" charset="0"/>
                      <a:cs typeface="Arial" pitchFamily="34" charset="0"/>
                    </a:rPr>
                    <a:t>A</a:t>
                  </a:r>
                  <a:endParaRPr lang="en-US" sz="14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grpSp>
              <p:nvGrpSpPr>
                <p:cNvPr id="464" name="Group 61"/>
                <p:cNvGrpSpPr/>
                <p:nvPr/>
              </p:nvGrpSpPr>
              <p:grpSpPr>
                <a:xfrm>
                  <a:off x="1671476" y="2858844"/>
                  <a:ext cx="473365" cy="107722"/>
                  <a:chOff x="3513333" y="6802604"/>
                  <a:chExt cx="473365" cy="107722"/>
                </a:xfrm>
              </p:grpSpPr>
              <p:sp>
                <p:nvSpPr>
                  <p:cNvPr id="468" name="Rectangle 70"/>
                  <p:cNvSpPr>
                    <a:spLocks noChangeArrowheads="1"/>
                  </p:cNvSpPr>
                  <p:nvPr/>
                </p:nvSpPr>
                <p:spPr bwMode="auto">
                  <a:xfrm>
                    <a:off x="3513333" y="6802604"/>
                    <a:ext cx="232436" cy="107722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CTRL</a:t>
                    </a:r>
                    <a:endParaRPr kumimoji="0" lang="en-US" sz="7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69" name="Rectangle 70"/>
                  <p:cNvSpPr>
                    <a:spLocks noChangeArrowheads="1"/>
                  </p:cNvSpPr>
                  <p:nvPr/>
                </p:nvSpPr>
                <p:spPr bwMode="auto">
                  <a:xfrm>
                    <a:off x="3794338" y="6802604"/>
                    <a:ext cx="192360" cy="107722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lang="en-US" sz="70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BETi</a:t>
                    </a:r>
                    <a:endParaRPr kumimoji="0" lang="en-US" sz="7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grpSp>
              <p:nvGrpSpPr>
                <p:cNvPr id="465" name="Group 66"/>
                <p:cNvGrpSpPr/>
                <p:nvPr/>
              </p:nvGrpSpPr>
              <p:grpSpPr>
                <a:xfrm>
                  <a:off x="1787303" y="2812259"/>
                  <a:ext cx="261938" cy="27432"/>
                  <a:chOff x="3028953" y="2812259"/>
                  <a:chExt cx="261938" cy="45720"/>
                </a:xfrm>
              </p:grpSpPr>
              <p:cxnSp>
                <p:nvCxnSpPr>
                  <p:cNvPr id="466" name="Straight Connector 465"/>
                  <p:cNvCxnSpPr/>
                  <p:nvPr/>
                </p:nvCxnSpPr>
                <p:spPr>
                  <a:xfrm>
                    <a:off x="3028953" y="2812259"/>
                    <a:ext cx="0" cy="45720"/>
                  </a:xfrm>
                  <a:prstGeom prst="line">
                    <a:avLst/>
                  </a:prstGeom>
                  <a:ln w="63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67" name="Straight Connector 466"/>
                  <p:cNvCxnSpPr/>
                  <p:nvPr/>
                </p:nvCxnSpPr>
                <p:spPr>
                  <a:xfrm>
                    <a:off x="3290891" y="2812259"/>
                    <a:ext cx="0" cy="45720"/>
                  </a:xfrm>
                  <a:prstGeom prst="line">
                    <a:avLst/>
                  </a:prstGeom>
                  <a:ln w="63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453" name="Group 30"/>
              <p:cNvGrpSpPr/>
              <p:nvPr/>
            </p:nvGrpSpPr>
            <p:grpSpPr>
              <a:xfrm>
                <a:off x="2613117" y="1021764"/>
                <a:ext cx="1439418" cy="1944802"/>
                <a:chOff x="2613117" y="1021764"/>
                <a:chExt cx="1439418" cy="1944802"/>
              </a:xfrm>
            </p:grpSpPr>
            <p:grpSp>
              <p:nvGrpSpPr>
                <p:cNvPr id="454" name="Group 83"/>
                <p:cNvGrpSpPr/>
                <p:nvPr/>
              </p:nvGrpSpPr>
              <p:grpSpPr>
                <a:xfrm>
                  <a:off x="2765113" y="1084351"/>
                  <a:ext cx="1287422" cy="1882215"/>
                  <a:chOff x="2330496" y="1084351"/>
                  <a:chExt cx="1287422" cy="1882215"/>
                </a:xfrm>
              </p:grpSpPr>
              <p:pic>
                <p:nvPicPr>
                  <p:cNvPr id="456" name="Picture 5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2330496" y="1084351"/>
                    <a:ext cx="1287422" cy="182880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</p:pic>
              <p:grpSp>
                <p:nvGrpSpPr>
                  <p:cNvPr id="457" name="Group 65"/>
                  <p:cNvGrpSpPr/>
                  <p:nvPr/>
                </p:nvGrpSpPr>
                <p:grpSpPr>
                  <a:xfrm>
                    <a:off x="3028953" y="2812259"/>
                    <a:ext cx="261938" cy="27432"/>
                    <a:chOff x="3028953" y="2807497"/>
                    <a:chExt cx="261938" cy="45720"/>
                  </a:xfrm>
                </p:grpSpPr>
                <p:cxnSp>
                  <p:nvCxnSpPr>
                    <p:cNvPr id="460" name="Straight Connector 459"/>
                    <p:cNvCxnSpPr/>
                    <p:nvPr/>
                  </p:nvCxnSpPr>
                  <p:spPr>
                    <a:xfrm>
                      <a:off x="3028953" y="2807497"/>
                      <a:ext cx="0" cy="45720"/>
                    </a:xfrm>
                    <a:prstGeom prst="line">
                      <a:avLst/>
                    </a:prstGeom>
                    <a:ln w="6350"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61" name="Straight Connector 460"/>
                    <p:cNvCxnSpPr/>
                    <p:nvPr/>
                  </p:nvCxnSpPr>
                  <p:spPr>
                    <a:xfrm>
                      <a:off x="3290891" y="2807497"/>
                      <a:ext cx="0" cy="45720"/>
                    </a:xfrm>
                    <a:prstGeom prst="line">
                      <a:avLst/>
                    </a:prstGeom>
                    <a:ln w="6350"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458" name="Rectangle 457"/>
                  <p:cNvSpPr>
                    <a:spLocks noChangeArrowheads="1"/>
                  </p:cNvSpPr>
                  <p:nvPr/>
                </p:nvSpPr>
                <p:spPr bwMode="auto">
                  <a:xfrm>
                    <a:off x="2913135" y="2858844"/>
                    <a:ext cx="232436" cy="107722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CTRL</a:t>
                    </a:r>
                    <a:endParaRPr kumimoji="0" lang="en-US" sz="7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59" name="Rectangle 70"/>
                  <p:cNvSpPr>
                    <a:spLocks noChangeArrowheads="1"/>
                  </p:cNvSpPr>
                  <p:nvPr/>
                </p:nvSpPr>
                <p:spPr bwMode="auto">
                  <a:xfrm>
                    <a:off x="3196521" y="2858844"/>
                    <a:ext cx="192360" cy="107722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lang="en-US" sz="70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BETi</a:t>
                    </a:r>
                    <a:endParaRPr kumimoji="0" lang="en-US" sz="7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sp>
              <p:nvSpPr>
                <p:cNvPr id="455" name="TextBox 454"/>
                <p:cNvSpPr txBox="1"/>
                <p:nvPr/>
              </p:nvSpPr>
              <p:spPr>
                <a:xfrm>
                  <a:off x="2613117" y="1021764"/>
                  <a:ext cx="30489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 smtClean="0">
                      <a:latin typeface="Arial" pitchFamily="34" charset="0"/>
                      <a:cs typeface="Arial" pitchFamily="34" charset="0"/>
                    </a:rPr>
                    <a:t>B</a:t>
                  </a:r>
                  <a:endParaRPr lang="en-US" sz="1400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</p:grpSp>
        <p:sp>
          <p:nvSpPr>
            <p:cNvPr id="448" name="TextBox 447"/>
            <p:cNvSpPr txBox="1"/>
            <p:nvPr/>
          </p:nvSpPr>
          <p:spPr>
            <a:xfrm>
              <a:off x="2025399" y="1930074"/>
              <a:ext cx="24397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*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9" name="TextBox 448"/>
            <p:cNvSpPr txBox="1"/>
            <p:nvPr/>
          </p:nvSpPr>
          <p:spPr>
            <a:xfrm>
              <a:off x="3687509" y="2368223"/>
              <a:ext cx="24397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*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0" name="TextBox 449"/>
            <p:cNvSpPr txBox="1"/>
            <p:nvPr/>
          </p:nvSpPr>
          <p:spPr>
            <a:xfrm>
              <a:off x="5359145" y="1701470"/>
              <a:ext cx="24397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*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14</Words>
  <Application>Microsoft Office PowerPoint</Application>
  <PresentationFormat>Letter Paper (8.5x11 in)</PresentationFormat>
  <Paragraphs>13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Partners HealthCare System,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Partners Information Systems</dc:creator>
  <cp:lastModifiedBy>Partners Information Systems</cp:lastModifiedBy>
  <cp:revision>8</cp:revision>
  <dcterms:created xsi:type="dcterms:W3CDTF">2016-03-22T15:52:44Z</dcterms:created>
  <dcterms:modified xsi:type="dcterms:W3CDTF">2016-03-22T15:58:57Z</dcterms:modified>
</cp:coreProperties>
</file>