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1pPr>
    <a:lvl2pPr marL="269382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2pPr>
    <a:lvl3pPr marL="538764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3pPr>
    <a:lvl4pPr marL="808147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4pPr>
    <a:lvl5pPr marL="1077529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5pPr>
    <a:lvl6pPr marL="1346911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6pPr>
    <a:lvl7pPr marL="1616293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7pPr>
    <a:lvl8pPr marL="1885676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8pPr>
    <a:lvl9pPr marL="2155058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7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912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7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64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758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199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087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256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492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154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155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B0E9-A863-47A0-A5D2-4974965BF761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345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1B0E9-A863-47A0-A5D2-4974965BF761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5B4D2-2364-403A-BF89-16EEECD6145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856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95" r="24032"/>
          <a:stretch/>
        </p:blipFill>
        <p:spPr bwMode="auto">
          <a:xfrm>
            <a:off x="3634297" y="1826869"/>
            <a:ext cx="2575825" cy="2667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23"/>
          <a:stretch/>
        </p:blipFill>
        <p:spPr bwMode="auto">
          <a:xfrm>
            <a:off x="6144316" y="1784384"/>
            <a:ext cx="3442039" cy="2696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408345" y="1584597"/>
            <a:ext cx="887639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1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08387" y="1568123"/>
            <a:ext cx="887639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1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75364" y="1584598"/>
            <a:ext cx="887639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1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17" r="34504"/>
          <a:stretch/>
        </p:blipFill>
        <p:spPr bwMode="auto">
          <a:xfrm>
            <a:off x="988828" y="1842312"/>
            <a:ext cx="2641324" cy="2633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794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3</Words>
  <Application>Microsoft Office PowerPoint</Application>
  <PresentationFormat>Format A4 (210 x 297 mm)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Présentation PowerPoint</vt:lpstr>
    </vt:vector>
  </TitlesOfParts>
  <Company>University of Edinburgh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HAMILTON Carly</dc:creator>
  <cp:lastModifiedBy>ecoulamy</cp:lastModifiedBy>
  <cp:revision>4</cp:revision>
  <dcterms:created xsi:type="dcterms:W3CDTF">2016-06-15T12:54:26Z</dcterms:created>
  <dcterms:modified xsi:type="dcterms:W3CDTF">2016-08-02T13:12:13Z</dcterms:modified>
</cp:coreProperties>
</file>