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1pPr>
    <a:lvl2pPr marL="269382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2pPr>
    <a:lvl3pPr marL="538764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3pPr>
    <a:lvl4pPr marL="808147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4pPr>
    <a:lvl5pPr marL="1077529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5pPr>
    <a:lvl6pPr marL="1346911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6pPr>
    <a:lvl7pPr marL="1616293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7pPr>
    <a:lvl8pPr marL="1885676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8pPr>
    <a:lvl9pPr marL="2155058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98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824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9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801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265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291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724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984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746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96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792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1B0E9-A863-47A0-A5D2-4974965BF76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08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955287" y="1983378"/>
            <a:ext cx="779215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1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97982" y="1966904"/>
            <a:ext cx="779215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1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894" y="1983378"/>
            <a:ext cx="779215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1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09899" y="1983378"/>
            <a:ext cx="779215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1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t="36163" r="32514"/>
          <a:stretch/>
        </p:blipFill>
        <p:spPr>
          <a:xfrm>
            <a:off x="89414" y="2178296"/>
            <a:ext cx="2461726" cy="238417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r="35156"/>
          <a:stretch/>
        </p:blipFill>
        <p:spPr>
          <a:xfrm>
            <a:off x="2527536" y="2039956"/>
            <a:ext cx="2433054" cy="25227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r="37174"/>
          <a:stretch/>
        </p:blipFill>
        <p:spPr>
          <a:xfrm>
            <a:off x="4971451" y="2059532"/>
            <a:ext cx="2473928" cy="25227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0620" y="2059762"/>
            <a:ext cx="4100111" cy="260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279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4</Words>
  <Application>Microsoft Office PowerPoint</Application>
  <PresentationFormat>Format A4 (210 x 297 mm)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Présentation PowerPoint</vt:lpstr>
    </vt:vector>
  </TitlesOfParts>
  <Company>University of Edinburgh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Carly</dc:creator>
  <cp:lastModifiedBy>ecoulamy</cp:lastModifiedBy>
  <cp:revision>6</cp:revision>
  <dcterms:created xsi:type="dcterms:W3CDTF">2016-06-15T12:54:26Z</dcterms:created>
  <dcterms:modified xsi:type="dcterms:W3CDTF">2016-08-03T13:17:26Z</dcterms:modified>
</cp:coreProperties>
</file>