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99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3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1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7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60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2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3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6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77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271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20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02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6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06EE2-6FD0-4CC0-B8D6-DC6349FE5FB2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AAACB-DE3C-447D-9BE0-D00122882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8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82" y="1295400"/>
            <a:ext cx="7113645" cy="426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61772" y="6345936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2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667000" y="1828800"/>
            <a:ext cx="334198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03973" y="40502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24118" y="40502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35808" y="40502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599792" y="1545407"/>
            <a:ext cx="34764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p&lt;0.05 for nonzero 6yr Metabolic Adaptation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49737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12</Words>
  <Application>Microsoft Office PowerPoint</Application>
  <PresentationFormat>Letter Paper (8.5x11 in)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NIH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Hall, Kevin (NIH/NIDDK) [E]</dc:creator>
  <cp:lastModifiedBy>Hall, Kevin (NIH/NIDDK) [E]</cp:lastModifiedBy>
  <cp:revision>26</cp:revision>
  <dcterms:created xsi:type="dcterms:W3CDTF">2016-03-20T21:31:15Z</dcterms:created>
  <dcterms:modified xsi:type="dcterms:W3CDTF">2016-04-18T19:22:19Z</dcterms:modified>
</cp:coreProperties>
</file>