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72" r:id="rId3"/>
  </p:sldIdLst>
  <p:sldSz cx="6858000" cy="9906000" type="A4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66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8" autoAdjust="0"/>
  </p:normalViewPr>
  <p:slideViewPr>
    <p:cSldViewPr snapToGrid="0">
      <p:cViewPr varScale="1">
        <p:scale>
          <a:sx n="75" d="100"/>
          <a:sy n="75" d="100"/>
        </p:scale>
        <p:origin x="3174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Alc1%20chronic%20Blm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Alc1%20chronic%20Blm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10437-KO%20chronic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10437-KO%20chronic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fbs3nas238\bgyacc\excel%20files\Moss%20growth%20tests\Hel168107%20chronic%20blm.xl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fbs3nas238\bgyacc\excel%20files\Moss%20growth%20tests\Hel168107%20chronic%20blm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Hel80443%20chronic%20Blm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fbs3nas238\bgyacc\excel%20files\Moss%20growth%20tests\Hel80443%20chronic%20Blm.xls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876087618001089"/>
          <c:y val="9.1171144730961273E-2"/>
          <c:w val="0.8272047093258893"/>
          <c:h val="0.79125353190656778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Sheet1!$B$68:$E$68</c:f>
                <c:numCache>
                  <c:formatCode>General</c:formatCode>
                  <c:ptCount val="4"/>
                  <c:pt idx="0">
                    <c:v>4.7452304010625314E-2</c:v>
                  </c:pt>
                  <c:pt idx="1">
                    <c:v>0.19778763421010895</c:v>
                  </c:pt>
                  <c:pt idx="2">
                    <c:v>0.88782320401235393</c:v>
                  </c:pt>
                  <c:pt idx="3">
                    <c:v>2.2760607676325693</c:v>
                  </c:pt>
                </c:numCache>
              </c:numRef>
            </c:plus>
            <c:minus>
              <c:numRef>
                <c:f>Sheet1!$B$68:$E$68</c:f>
                <c:numCache>
                  <c:formatCode>General</c:formatCode>
                  <c:ptCount val="4"/>
                  <c:pt idx="0">
                    <c:v>4.7452304010625314E-2</c:v>
                  </c:pt>
                  <c:pt idx="1">
                    <c:v>0.19778763421010895</c:v>
                  </c:pt>
                  <c:pt idx="2">
                    <c:v>0.88782320401235393</c:v>
                  </c:pt>
                  <c:pt idx="3">
                    <c:v>2.2760607676325693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Sheet1!$B$66:$E$66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Sheet1!$B$67:$E$67</c:f>
              <c:numCache>
                <c:formatCode>General</c:formatCode>
                <c:ptCount val="4"/>
                <c:pt idx="0">
                  <c:v>0.35889788767030723</c:v>
                </c:pt>
                <c:pt idx="1">
                  <c:v>2.5902066573694702</c:v>
                </c:pt>
                <c:pt idx="2">
                  <c:v>7.2709027341183035</c:v>
                </c:pt>
                <c:pt idx="3">
                  <c:v>14.076057135777123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Sheet1!$B$70:$E$70</c:f>
                <c:numCache>
                  <c:formatCode>General</c:formatCode>
                  <c:ptCount val="4"/>
                  <c:pt idx="0">
                    <c:v>5.1512275019897004E-2</c:v>
                  </c:pt>
                  <c:pt idx="1">
                    <c:v>0.18285623682766219</c:v>
                  </c:pt>
                  <c:pt idx="2">
                    <c:v>0.31760574560416316</c:v>
                  </c:pt>
                  <c:pt idx="3">
                    <c:v>1.1626785998822065</c:v>
                  </c:pt>
                </c:numCache>
              </c:numRef>
            </c:plus>
            <c:minus>
              <c:numRef>
                <c:f>Sheet1!$B$70:$E$70</c:f>
                <c:numCache>
                  <c:formatCode>General</c:formatCode>
                  <c:ptCount val="4"/>
                  <c:pt idx="0">
                    <c:v>5.1512275019897004E-2</c:v>
                  </c:pt>
                  <c:pt idx="1">
                    <c:v>0.18285623682766219</c:v>
                  </c:pt>
                  <c:pt idx="2">
                    <c:v>0.31760574560416316</c:v>
                  </c:pt>
                  <c:pt idx="3">
                    <c:v>1.1626785998822065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Sheet1!$B$66:$E$66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Sheet1!$B$69:$E$69</c:f>
              <c:numCache>
                <c:formatCode>General</c:formatCode>
                <c:ptCount val="4"/>
                <c:pt idx="0">
                  <c:v>0.35747348327185569</c:v>
                </c:pt>
                <c:pt idx="1">
                  <c:v>2.4661285319646442</c:v>
                </c:pt>
                <c:pt idx="2">
                  <c:v>5.8359403409030026</c:v>
                </c:pt>
                <c:pt idx="3">
                  <c:v>12.418061096465879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Sheet1!$B$72:$E$72</c:f>
                <c:numCache>
                  <c:formatCode>General</c:formatCode>
                  <c:ptCount val="4"/>
                  <c:pt idx="0">
                    <c:v>3.3748255136114728E-2</c:v>
                  </c:pt>
                  <c:pt idx="1">
                    <c:v>0.13100011215928534</c:v>
                  </c:pt>
                  <c:pt idx="2">
                    <c:v>0.29043066235280102</c:v>
                  </c:pt>
                  <c:pt idx="3">
                    <c:v>0.69429780186262735</c:v>
                  </c:pt>
                </c:numCache>
              </c:numRef>
            </c:plus>
            <c:minus>
              <c:numRef>
                <c:f>Sheet1!$B$72:$E$72</c:f>
                <c:numCache>
                  <c:formatCode>General</c:formatCode>
                  <c:ptCount val="4"/>
                  <c:pt idx="0">
                    <c:v>3.3748255136114728E-2</c:v>
                  </c:pt>
                  <c:pt idx="1">
                    <c:v>0.13100011215928534</c:v>
                  </c:pt>
                  <c:pt idx="2">
                    <c:v>0.29043066235280102</c:v>
                  </c:pt>
                  <c:pt idx="3">
                    <c:v>0.69429780186262735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Sheet1!$B$66:$E$66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Sheet1!$B$71:$E$71</c:f>
              <c:numCache>
                <c:formatCode>General</c:formatCode>
                <c:ptCount val="4"/>
                <c:pt idx="0">
                  <c:v>0.30853406670247008</c:v>
                </c:pt>
                <c:pt idx="1">
                  <c:v>2.1598507567008047</c:v>
                </c:pt>
                <c:pt idx="2">
                  <c:v>4.7641670770597591</c:v>
                </c:pt>
                <c:pt idx="3">
                  <c:v>9.2730169023217783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6600"/>
              </a:solidFill>
              <a:ln w="9525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Sheet1!$B$74:$E$74</c:f>
                <c:numCache>
                  <c:formatCode>General</c:formatCode>
                  <c:ptCount val="4"/>
                  <c:pt idx="0">
                    <c:v>3.2991308195973658E-2</c:v>
                  </c:pt>
                  <c:pt idx="1">
                    <c:v>9.3759524379930625E-2</c:v>
                  </c:pt>
                  <c:pt idx="2">
                    <c:v>0.2079564610541676</c:v>
                  </c:pt>
                  <c:pt idx="3">
                    <c:v>0.4448150268724525</c:v>
                  </c:pt>
                </c:numCache>
              </c:numRef>
            </c:plus>
            <c:minus>
              <c:numRef>
                <c:f>Sheet1!$B$74:$E$74</c:f>
                <c:numCache>
                  <c:formatCode>General</c:formatCode>
                  <c:ptCount val="4"/>
                  <c:pt idx="0">
                    <c:v>3.2991308195973658E-2</c:v>
                  </c:pt>
                  <c:pt idx="1">
                    <c:v>9.3759524379930625E-2</c:v>
                  </c:pt>
                  <c:pt idx="2">
                    <c:v>0.2079564610541676</c:v>
                  </c:pt>
                  <c:pt idx="3">
                    <c:v>0.4448150268724525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Sheet1!$B$66:$E$66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Sheet1!$B$73:$E$73</c:f>
              <c:numCache>
                <c:formatCode>General</c:formatCode>
                <c:ptCount val="4"/>
                <c:pt idx="0">
                  <c:v>0.23338295349281468</c:v>
                </c:pt>
                <c:pt idx="1">
                  <c:v>1.5502471015153056</c:v>
                </c:pt>
                <c:pt idx="2">
                  <c:v>3.8506385141345367</c:v>
                </c:pt>
                <c:pt idx="3">
                  <c:v>7.6212977747090722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Sheet1!$B$76:$E$76</c:f>
                <c:numCache>
                  <c:formatCode>General</c:formatCode>
                  <c:ptCount val="4"/>
                  <c:pt idx="0">
                    <c:v>2.3966933445062674E-2</c:v>
                  </c:pt>
                  <c:pt idx="1">
                    <c:v>4.4483733101834649E-2</c:v>
                  </c:pt>
                  <c:pt idx="2">
                    <c:v>0.22972132761687117</c:v>
                  </c:pt>
                  <c:pt idx="3">
                    <c:v>0.42586717838263288</c:v>
                  </c:pt>
                </c:numCache>
              </c:numRef>
            </c:plus>
            <c:minus>
              <c:numRef>
                <c:f>Sheet1!$B$76:$E$76</c:f>
                <c:numCache>
                  <c:formatCode>General</c:formatCode>
                  <c:ptCount val="4"/>
                  <c:pt idx="0">
                    <c:v>2.3966933445062674E-2</c:v>
                  </c:pt>
                  <c:pt idx="1">
                    <c:v>4.4483733101834649E-2</c:v>
                  </c:pt>
                  <c:pt idx="2">
                    <c:v>0.22972132761687117</c:v>
                  </c:pt>
                  <c:pt idx="3">
                    <c:v>0.42586717838263288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Sheet1!$B$66:$E$66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Sheet1!$B$75:$E$75</c:f>
              <c:numCache>
                <c:formatCode>General</c:formatCode>
                <c:ptCount val="4"/>
                <c:pt idx="0">
                  <c:v>8.9525354154407016E-2</c:v>
                </c:pt>
                <c:pt idx="1">
                  <c:v>0.1749048923444578</c:v>
                </c:pt>
                <c:pt idx="2">
                  <c:v>0.81358302210736855</c:v>
                </c:pt>
                <c:pt idx="3">
                  <c:v>2.5506787713041148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883440"/>
        <c:axId val="137883832"/>
      </c:lineChart>
      <c:catAx>
        <c:axId val="137883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000000"/>
            </a:solidFill>
            <a:round/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7883832"/>
        <c:crosses val="autoZero"/>
        <c:auto val="1"/>
        <c:lblAlgn val="ctr"/>
        <c:lblOffset val="100"/>
        <c:noMultiLvlLbl val="0"/>
      </c:catAx>
      <c:valAx>
        <c:axId val="137883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rgbClr val="000000"/>
            </a:solidFill>
          </a:ln>
          <a:effectLst/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7883440"/>
        <c:crosses val="autoZero"/>
        <c:crossBetween val="midCat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0025748604822098E-2"/>
          <c:y val="9.9272403092636033E-2"/>
          <c:w val="0.85058557413118652"/>
          <c:h val="0.77945534504622904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Sheet1!$H$68:$K$68</c:f>
                <c:numCache>
                  <c:formatCode>General</c:formatCode>
                  <c:ptCount val="4"/>
                  <c:pt idx="0">
                    <c:v>4.0691090536887513E-2</c:v>
                  </c:pt>
                  <c:pt idx="1">
                    <c:v>0.13314664587810157</c:v>
                  </c:pt>
                  <c:pt idx="2">
                    <c:v>0.619607245715732</c:v>
                  </c:pt>
                  <c:pt idx="3">
                    <c:v>1.4440999338877478</c:v>
                  </c:pt>
                </c:numCache>
              </c:numRef>
            </c:plus>
            <c:minus>
              <c:numRef>
                <c:f>Sheet1!$H$68:$K$68</c:f>
                <c:numCache>
                  <c:formatCode>General</c:formatCode>
                  <c:ptCount val="4"/>
                  <c:pt idx="0">
                    <c:v>4.0691090536887513E-2</c:v>
                  </c:pt>
                  <c:pt idx="1">
                    <c:v>0.13314664587810157</c:v>
                  </c:pt>
                  <c:pt idx="2">
                    <c:v>0.619607245715732</c:v>
                  </c:pt>
                  <c:pt idx="3">
                    <c:v>1.4440999338877478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Sheet1!$H$66:$K$66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Sheet1!$H$67:$K$67</c:f>
              <c:numCache>
                <c:formatCode>General</c:formatCode>
                <c:ptCount val="4"/>
                <c:pt idx="0">
                  <c:v>0.43427713617305785</c:v>
                </c:pt>
                <c:pt idx="1">
                  <c:v>2.9721350378932865</c:v>
                </c:pt>
                <c:pt idx="2">
                  <c:v>7.9966772966622202</c:v>
                </c:pt>
                <c:pt idx="3">
                  <c:v>15.46710444802379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x"/>
            <c:size val="7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Sheet1!$H$70:$K$70</c:f>
                <c:numCache>
                  <c:formatCode>General</c:formatCode>
                  <c:ptCount val="4"/>
                  <c:pt idx="0">
                    <c:v>4.7016055596516074E-2</c:v>
                  </c:pt>
                  <c:pt idx="1">
                    <c:v>0.20305555185773674</c:v>
                  </c:pt>
                  <c:pt idx="2">
                    <c:v>0.32097843833718515</c:v>
                  </c:pt>
                  <c:pt idx="3">
                    <c:v>1.2095460911905074</c:v>
                  </c:pt>
                </c:numCache>
              </c:numRef>
            </c:plus>
            <c:minus>
              <c:numRef>
                <c:f>Sheet1!$H$70:$K$70</c:f>
                <c:numCache>
                  <c:formatCode>General</c:formatCode>
                  <c:ptCount val="4"/>
                  <c:pt idx="0">
                    <c:v>4.7016055596516074E-2</c:v>
                  </c:pt>
                  <c:pt idx="1">
                    <c:v>0.20305555185773674</c:v>
                  </c:pt>
                  <c:pt idx="2">
                    <c:v>0.32097843833718515</c:v>
                  </c:pt>
                  <c:pt idx="3">
                    <c:v>1.2095460911905074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Sheet1!$H$66:$K$66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Sheet1!$H$69:$K$69</c:f>
              <c:numCache>
                <c:formatCode>General</c:formatCode>
                <c:ptCount val="4"/>
                <c:pt idx="0">
                  <c:v>0.43399164669240592</c:v>
                </c:pt>
                <c:pt idx="1">
                  <c:v>2.8075440484838201</c:v>
                </c:pt>
                <c:pt idx="2">
                  <c:v>6.6066120236927519</c:v>
                </c:pt>
                <c:pt idx="3">
                  <c:v>13.458332745957682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Sheet1!$H$72:$K$72</c:f>
                <c:numCache>
                  <c:formatCode>General</c:formatCode>
                  <c:ptCount val="4"/>
                  <c:pt idx="0">
                    <c:v>4.4683804776857274E-2</c:v>
                  </c:pt>
                  <c:pt idx="1">
                    <c:v>0.17714979065211978</c:v>
                  </c:pt>
                  <c:pt idx="2">
                    <c:v>0.17685018444004694</c:v>
                  </c:pt>
                  <c:pt idx="3">
                    <c:v>0.64036963376610656</c:v>
                  </c:pt>
                </c:numCache>
              </c:numRef>
            </c:plus>
            <c:minus>
              <c:numRef>
                <c:f>Sheet1!$H$72:$K$72</c:f>
                <c:numCache>
                  <c:formatCode>General</c:formatCode>
                  <c:ptCount val="4"/>
                  <c:pt idx="0">
                    <c:v>4.4683804776857274E-2</c:v>
                  </c:pt>
                  <c:pt idx="1">
                    <c:v>0.17714979065211978</c:v>
                  </c:pt>
                  <c:pt idx="2">
                    <c:v>0.17685018444004694</c:v>
                  </c:pt>
                  <c:pt idx="3">
                    <c:v>0.64036963376610656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Sheet1!$H$66:$K$66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Sheet1!$H$71:$K$71</c:f>
              <c:numCache>
                <c:formatCode>General</c:formatCode>
                <c:ptCount val="4"/>
                <c:pt idx="0">
                  <c:v>0.36962813715348491</c:v>
                </c:pt>
                <c:pt idx="1">
                  <c:v>2.3880092794450976</c:v>
                </c:pt>
                <c:pt idx="2">
                  <c:v>5.181331064462702</c:v>
                </c:pt>
                <c:pt idx="3">
                  <c:v>10.120159437247136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x"/>
            <c:size val="7"/>
            <c:spPr>
              <a:solidFill>
                <a:srgbClr val="006600"/>
              </a:solidFill>
              <a:ln w="9525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Sheet1!$H$74:$K$74</c:f>
                <c:numCache>
                  <c:formatCode>General</c:formatCode>
                  <c:ptCount val="4"/>
                  <c:pt idx="0">
                    <c:v>1.7843581503695916E-2</c:v>
                  </c:pt>
                  <c:pt idx="1">
                    <c:v>0.11601130456216896</c:v>
                  </c:pt>
                  <c:pt idx="2">
                    <c:v>0.18309872395939722</c:v>
                  </c:pt>
                  <c:pt idx="3">
                    <c:v>0.68499837332622115</c:v>
                  </c:pt>
                </c:numCache>
              </c:numRef>
            </c:plus>
            <c:minus>
              <c:numRef>
                <c:f>Sheet1!$H$74:$K$74</c:f>
                <c:numCache>
                  <c:formatCode>General</c:formatCode>
                  <c:ptCount val="4"/>
                  <c:pt idx="0">
                    <c:v>1.7843581503695916E-2</c:v>
                  </c:pt>
                  <c:pt idx="1">
                    <c:v>0.11601130456216896</c:v>
                  </c:pt>
                  <c:pt idx="2">
                    <c:v>0.18309872395939722</c:v>
                  </c:pt>
                  <c:pt idx="3">
                    <c:v>0.68499837332622115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Sheet1!$H$66:$K$66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Sheet1!$H$73:$K$73</c:f>
              <c:numCache>
                <c:formatCode>General</c:formatCode>
                <c:ptCount val="4"/>
                <c:pt idx="0">
                  <c:v>0.25365753439470012</c:v>
                </c:pt>
                <c:pt idx="1">
                  <c:v>1.5909505100153836</c:v>
                </c:pt>
                <c:pt idx="2">
                  <c:v>3.9111919290948345</c:v>
                </c:pt>
                <c:pt idx="3">
                  <c:v>8.7930997281318781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Sheet1!$H$76:$K$76</c:f>
                <c:numCache>
                  <c:formatCode>General</c:formatCode>
                  <c:ptCount val="4"/>
                  <c:pt idx="0">
                    <c:v>1.8691830861392523E-2</c:v>
                  </c:pt>
                  <c:pt idx="1">
                    <c:v>4.9385064730516549E-2</c:v>
                  </c:pt>
                  <c:pt idx="2">
                    <c:v>0.21719614858255681</c:v>
                  </c:pt>
                  <c:pt idx="3">
                    <c:v>0.37331832539951992</c:v>
                  </c:pt>
                </c:numCache>
              </c:numRef>
            </c:plus>
            <c:minus>
              <c:numRef>
                <c:f>Sheet1!$H$76:$K$76</c:f>
                <c:numCache>
                  <c:formatCode>General</c:formatCode>
                  <c:ptCount val="4"/>
                  <c:pt idx="0">
                    <c:v>1.8691830861392523E-2</c:v>
                  </c:pt>
                  <c:pt idx="1">
                    <c:v>4.9385064730516549E-2</c:v>
                  </c:pt>
                  <c:pt idx="2">
                    <c:v>0.21719614858255681</c:v>
                  </c:pt>
                  <c:pt idx="3">
                    <c:v>0.37331832539951992</c:v>
                  </c:pt>
                </c:numCache>
              </c:numRef>
            </c:minus>
            <c:spPr>
              <a:ln w="3175">
                <a:solidFill>
                  <a:srgbClr val="333333"/>
                </a:solidFill>
                <a:prstDash val="solid"/>
              </a:ln>
            </c:spPr>
          </c:errBars>
          <c:cat>
            <c:numRef>
              <c:f>Sheet1!$H$66:$K$66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Sheet1!$H$75:$K$75</c:f>
              <c:numCache>
                <c:formatCode>General</c:formatCode>
                <c:ptCount val="4"/>
                <c:pt idx="0">
                  <c:v>0.13339098359479282</c:v>
                </c:pt>
                <c:pt idx="1">
                  <c:v>0.25911219541419672</c:v>
                </c:pt>
                <c:pt idx="2">
                  <c:v>1.1419190399490238</c:v>
                </c:pt>
                <c:pt idx="3">
                  <c:v>3.1729739064240099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884224"/>
        <c:axId val="137884616"/>
      </c:lineChart>
      <c:catAx>
        <c:axId val="137884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000000"/>
            </a:solidFill>
            <a:round/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7884616"/>
        <c:crosses val="autoZero"/>
        <c:auto val="1"/>
        <c:lblAlgn val="ctr"/>
        <c:lblOffset val="100"/>
        <c:noMultiLvlLbl val="0"/>
      </c:catAx>
      <c:valAx>
        <c:axId val="137884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rgbClr val="000000"/>
            </a:solidFill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7884224"/>
        <c:crosses val="autoZero"/>
        <c:crossBetween val="midCat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907279421848358E-2"/>
          <c:y val="0.12185869078921734"/>
          <c:w val="0.86750853229074221"/>
          <c:h val="0.69874979050505537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Sheet1!$B$88:$E$88</c:f>
                <c:numCache>
                  <c:formatCode>General</c:formatCode>
                  <c:ptCount val="4"/>
                  <c:pt idx="0">
                    <c:v>6.3056098130877855E-2</c:v>
                  </c:pt>
                  <c:pt idx="1">
                    <c:v>0.29136156208494701</c:v>
                  </c:pt>
                  <c:pt idx="2">
                    <c:v>1.2822863479453215</c:v>
                  </c:pt>
                  <c:pt idx="3">
                    <c:v>2.1721483293759607</c:v>
                  </c:pt>
                </c:numCache>
              </c:numRef>
            </c:plus>
            <c:minus>
              <c:numRef>
                <c:f>Sheet1!$B$88:$E$88</c:f>
                <c:numCache>
                  <c:formatCode>General</c:formatCode>
                  <c:ptCount val="4"/>
                  <c:pt idx="0">
                    <c:v>6.3056098130877855E-2</c:v>
                  </c:pt>
                  <c:pt idx="1">
                    <c:v>0.29136156208494701</c:v>
                  </c:pt>
                  <c:pt idx="2">
                    <c:v>1.2822863479453215</c:v>
                  </c:pt>
                  <c:pt idx="3">
                    <c:v>2.1721483293759607</c:v>
                  </c:pt>
                </c:numCache>
              </c:numRef>
            </c:minus>
          </c:errBars>
          <c:cat>
            <c:numRef>
              <c:f>Sheet1!$B$86:$E$86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Sheet1!$B$87:$E$87</c:f>
              <c:numCache>
                <c:formatCode>General</c:formatCode>
                <c:ptCount val="4"/>
                <c:pt idx="0">
                  <c:v>0.41772229237590108</c:v>
                </c:pt>
                <c:pt idx="1">
                  <c:v>3.1392499690001356</c:v>
                </c:pt>
                <c:pt idx="2">
                  <c:v>9.2273410882043088</c:v>
                </c:pt>
                <c:pt idx="3">
                  <c:v>15.546464021468823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Sheet1!$B$90:$E$90</c:f>
                <c:numCache>
                  <c:formatCode>General</c:formatCode>
                  <c:ptCount val="4"/>
                  <c:pt idx="0">
                    <c:v>6.53609519029935E-2</c:v>
                  </c:pt>
                  <c:pt idx="1">
                    <c:v>0.17118874737391201</c:v>
                  </c:pt>
                  <c:pt idx="2">
                    <c:v>0.74998461190699794</c:v>
                  </c:pt>
                  <c:pt idx="3">
                    <c:v>0.8792069218656432</c:v>
                  </c:pt>
                </c:numCache>
              </c:numRef>
            </c:plus>
            <c:minus>
              <c:numRef>
                <c:f>Sheet1!$B$90:$E$90</c:f>
                <c:numCache>
                  <c:formatCode>General</c:formatCode>
                  <c:ptCount val="4"/>
                  <c:pt idx="0">
                    <c:v>6.53609519029935E-2</c:v>
                  </c:pt>
                  <c:pt idx="1">
                    <c:v>0.17118874737391201</c:v>
                  </c:pt>
                  <c:pt idx="2">
                    <c:v>0.74998461190699794</c:v>
                  </c:pt>
                  <c:pt idx="3">
                    <c:v>0.8792069218656432</c:v>
                  </c:pt>
                </c:numCache>
              </c:numRef>
            </c:minus>
          </c:errBars>
          <c:cat>
            <c:numRef>
              <c:f>Sheet1!$B$86:$E$86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Sheet1!$B$89:$E$89</c:f>
              <c:numCache>
                <c:formatCode>General</c:formatCode>
                <c:ptCount val="4"/>
                <c:pt idx="0">
                  <c:v>0.47525796872136045</c:v>
                </c:pt>
                <c:pt idx="1">
                  <c:v>2.8815101436754298</c:v>
                </c:pt>
                <c:pt idx="2">
                  <c:v>7.9433354637935878</c:v>
                </c:pt>
                <c:pt idx="3">
                  <c:v>12.131626922320132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Sheet1!$B$92:$E$92</c:f>
                <c:numCache>
                  <c:formatCode>General</c:formatCode>
                  <c:ptCount val="4"/>
                  <c:pt idx="0">
                    <c:v>5.0744973315874645E-2</c:v>
                  </c:pt>
                  <c:pt idx="1">
                    <c:v>0.10758620602473359</c:v>
                  </c:pt>
                  <c:pt idx="2">
                    <c:v>0.27863759188570303</c:v>
                  </c:pt>
                  <c:pt idx="3">
                    <c:v>0.85292831283331727</c:v>
                  </c:pt>
                </c:numCache>
              </c:numRef>
            </c:plus>
            <c:minus>
              <c:numRef>
                <c:f>Sheet1!$B$92:$E$92</c:f>
                <c:numCache>
                  <c:formatCode>General</c:formatCode>
                  <c:ptCount val="4"/>
                  <c:pt idx="0">
                    <c:v>5.0744973315874645E-2</c:v>
                  </c:pt>
                  <c:pt idx="1">
                    <c:v>0.10758620602473359</c:v>
                  </c:pt>
                  <c:pt idx="2">
                    <c:v>0.27863759188570303</c:v>
                  </c:pt>
                  <c:pt idx="3">
                    <c:v>0.85292831283331727</c:v>
                  </c:pt>
                </c:numCache>
              </c:numRef>
            </c:minus>
          </c:errBars>
          <c:cat>
            <c:numRef>
              <c:f>Sheet1!$B$86:$E$86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Sheet1!$B$91:$E$91</c:f>
              <c:numCache>
                <c:formatCode>General</c:formatCode>
                <c:ptCount val="4"/>
                <c:pt idx="0">
                  <c:v>0.36193743934000966</c:v>
                </c:pt>
                <c:pt idx="1">
                  <c:v>2.5530737448453702</c:v>
                </c:pt>
                <c:pt idx="2">
                  <c:v>5.8181553561028512</c:v>
                </c:pt>
                <c:pt idx="3">
                  <c:v>11.148982625331596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x"/>
            <c:size val="7"/>
            <c:spPr>
              <a:solidFill>
                <a:srgbClr val="006600"/>
              </a:solidFill>
              <a:ln w="9525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Sheet1!$B$94:$E$94</c:f>
                <c:numCache>
                  <c:formatCode>General</c:formatCode>
                  <c:ptCount val="4"/>
                  <c:pt idx="0">
                    <c:v>3.8628429736841129E-2</c:v>
                  </c:pt>
                  <c:pt idx="1">
                    <c:v>0.13590859830407423</c:v>
                  </c:pt>
                  <c:pt idx="2">
                    <c:v>0.2672892649139616</c:v>
                  </c:pt>
                  <c:pt idx="3">
                    <c:v>0.42367297324122294</c:v>
                  </c:pt>
                </c:numCache>
              </c:numRef>
            </c:plus>
            <c:minus>
              <c:numRef>
                <c:f>Sheet1!$B$94:$E$94</c:f>
                <c:numCache>
                  <c:formatCode>General</c:formatCode>
                  <c:ptCount val="4"/>
                  <c:pt idx="0">
                    <c:v>3.8628429736841129E-2</c:v>
                  </c:pt>
                  <c:pt idx="1">
                    <c:v>0.13590859830407423</c:v>
                  </c:pt>
                  <c:pt idx="2">
                    <c:v>0.2672892649139616</c:v>
                  </c:pt>
                  <c:pt idx="3">
                    <c:v>0.42367297324122294</c:v>
                  </c:pt>
                </c:numCache>
              </c:numRef>
            </c:minus>
          </c:errBars>
          <c:cat>
            <c:numRef>
              <c:f>Sheet1!$B$86:$E$86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Sheet1!$B$93:$E$93</c:f>
              <c:numCache>
                <c:formatCode>General</c:formatCode>
                <c:ptCount val="4"/>
                <c:pt idx="0">
                  <c:v>0.21734358325671971</c:v>
                </c:pt>
                <c:pt idx="1">
                  <c:v>1.5838698164750273</c:v>
                </c:pt>
                <c:pt idx="2">
                  <c:v>3.7329122366157081</c:v>
                </c:pt>
                <c:pt idx="3">
                  <c:v>7.1827860632827667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Sheet1!$B$96:$E$96</c:f>
                <c:numCache>
                  <c:formatCode>General</c:formatCode>
                  <c:ptCount val="4"/>
                  <c:pt idx="0">
                    <c:v>1.6599890368114247E-2</c:v>
                  </c:pt>
                  <c:pt idx="1">
                    <c:v>6.2354745604739824E-2</c:v>
                  </c:pt>
                  <c:pt idx="2">
                    <c:v>0.2404161702342662</c:v>
                  </c:pt>
                  <c:pt idx="3">
                    <c:v>0.34273837308660576</c:v>
                  </c:pt>
                </c:numCache>
              </c:numRef>
            </c:plus>
            <c:minus>
              <c:numRef>
                <c:f>Sheet1!$B$96:$E$96</c:f>
                <c:numCache>
                  <c:formatCode>General</c:formatCode>
                  <c:ptCount val="4"/>
                  <c:pt idx="0">
                    <c:v>1.6599890368114247E-2</c:v>
                  </c:pt>
                  <c:pt idx="1">
                    <c:v>6.2354745604739824E-2</c:v>
                  </c:pt>
                  <c:pt idx="2">
                    <c:v>0.2404161702342662</c:v>
                  </c:pt>
                  <c:pt idx="3">
                    <c:v>0.34273837308660576</c:v>
                  </c:pt>
                </c:numCache>
              </c:numRef>
            </c:minus>
          </c:errBars>
          <c:cat>
            <c:numRef>
              <c:f>Sheet1!$B$86:$E$86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Sheet1!$B$95:$E$95</c:f>
              <c:numCache>
                <c:formatCode>General</c:formatCode>
                <c:ptCount val="4"/>
                <c:pt idx="0">
                  <c:v>9.8891330381807474E-2</c:v>
                </c:pt>
                <c:pt idx="1">
                  <c:v>0.36342370543522368</c:v>
                </c:pt>
                <c:pt idx="2">
                  <c:v>1.6873810355588925</c:v>
                </c:pt>
                <c:pt idx="3">
                  <c:v>3.9989711275635869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085896"/>
        <c:axId val="139086288"/>
      </c:lineChart>
      <c:catAx>
        <c:axId val="139085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9086288"/>
        <c:crosses val="autoZero"/>
        <c:auto val="1"/>
        <c:lblAlgn val="ctr"/>
        <c:lblOffset val="100"/>
        <c:noMultiLvlLbl val="0"/>
      </c:catAx>
      <c:valAx>
        <c:axId val="139086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9085896"/>
        <c:crossesAt val="1"/>
        <c:crossBetween val="midCat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8250683566270249E-2"/>
          <c:y val="0.12483796920549459"/>
          <c:w val="0.85168727298383262"/>
          <c:h val="0.70178563846688247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Sheet1!$I$88:$L$88</c:f>
                <c:numCache>
                  <c:formatCode>General</c:formatCode>
                  <c:ptCount val="4"/>
                  <c:pt idx="0">
                    <c:v>4.818834948761986E-2</c:v>
                  </c:pt>
                  <c:pt idx="1">
                    <c:v>0.36076308094675519</c:v>
                  </c:pt>
                  <c:pt idx="2">
                    <c:v>1.1571869930001846</c:v>
                  </c:pt>
                  <c:pt idx="3">
                    <c:v>2.1438686362407502</c:v>
                  </c:pt>
                </c:numCache>
              </c:numRef>
            </c:plus>
            <c:minus>
              <c:numRef>
                <c:f>Sheet1!$I$88:$L$88</c:f>
                <c:numCache>
                  <c:formatCode>General</c:formatCode>
                  <c:ptCount val="4"/>
                  <c:pt idx="0">
                    <c:v>4.818834948761986E-2</c:v>
                  </c:pt>
                  <c:pt idx="1">
                    <c:v>0.36076308094675519</c:v>
                  </c:pt>
                  <c:pt idx="2">
                    <c:v>1.1571869930001846</c:v>
                  </c:pt>
                  <c:pt idx="3">
                    <c:v>2.1438686362407502</c:v>
                  </c:pt>
                </c:numCache>
              </c:numRef>
            </c:minus>
          </c:errBars>
          <c:cat>
            <c:numRef>
              <c:f>Sheet1!$I$86:$L$86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Sheet1!$I$87:$L$87</c:f>
              <c:numCache>
                <c:formatCode>General</c:formatCode>
                <c:ptCount val="4"/>
                <c:pt idx="0">
                  <c:v>0.47743140455392763</c:v>
                </c:pt>
                <c:pt idx="1">
                  <c:v>3.3612805274246504</c:v>
                </c:pt>
                <c:pt idx="2">
                  <c:v>8.5757678773103176</c:v>
                </c:pt>
                <c:pt idx="3">
                  <c:v>15.029538595755071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Sheet1!$I$90:$L$90</c:f>
                <c:numCache>
                  <c:formatCode>General</c:formatCode>
                  <c:ptCount val="4"/>
                  <c:pt idx="0">
                    <c:v>6.2867299288990944E-2</c:v>
                  </c:pt>
                  <c:pt idx="1">
                    <c:v>0.25018993545440033</c:v>
                  </c:pt>
                  <c:pt idx="2">
                    <c:v>1.1246505491107699</c:v>
                  </c:pt>
                  <c:pt idx="3">
                    <c:v>1.5124100072151618</c:v>
                  </c:pt>
                </c:numCache>
              </c:numRef>
            </c:plus>
            <c:minus>
              <c:numRef>
                <c:f>Sheet1!$I$90:$L$90</c:f>
                <c:numCache>
                  <c:formatCode>General</c:formatCode>
                  <c:ptCount val="4"/>
                  <c:pt idx="0">
                    <c:v>6.2867299288990944E-2</c:v>
                  </c:pt>
                  <c:pt idx="1">
                    <c:v>0.25018993545440033</c:v>
                  </c:pt>
                  <c:pt idx="2">
                    <c:v>1.1246505491107699</c:v>
                  </c:pt>
                  <c:pt idx="3">
                    <c:v>1.5124100072151618</c:v>
                  </c:pt>
                </c:numCache>
              </c:numRef>
            </c:minus>
          </c:errBars>
          <c:cat>
            <c:numRef>
              <c:f>Sheet1!$I$86:$L$86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Sheet1!$I$89:$L$89</c:f>
              <c:numCache>
                <c:formatCode>General</c:formatCode>
                <c:ptCount val="4"/>
                <c:pt idx="0">
                  <c:v>0.52403952851897984</c:v>
                </c:pt>
                <c:pt idx="1">
                  <c:v>3.0340103721480958</c:v>
                </c:pt>
                <c:pt idx="2">
                  <c:v>8.0065240589833149</c:v>
                </c:pt>
                <c:pt idx="3">
                  <c:v>11.905820241287183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Sheet1!$I$92:$L$92</c:f>
                <c:numCache>
                  <c:formatCode>General</c:formatCode>
                  <c:ptCount val="4"/>
                  <c:pt idx="0">
                    <c:v>4.9477610658687714E-2</c:v>
                  </c:pt>
                  <c:pt idx="1">
                    <c:v>0.16517769449228917</c:v>
                  </c:pt>
                  <c:pt idx="2">
                    <c:v>0.26493383660137415</c:v>
                  </c:pt>
                  <c:pt idx="3">
                    <c:v>1.0774452736402651</c:v>
                  </c:pt>
                </c:numCache>
              </c:numRef>
            </c:plus>
            <c:minus>
              <c:numRef>
                <c:f>Sheet1!$I$92:$L$92</c:f>
                <c:numCache>
                  <c:formatCode>General</c:formatCode>
                  <c:ptCount val="4"/>
                  <c:pt idx="0">
                    <c:v>4.9477610658687714E-2</c:v>
                  </c:pt>
                  <c:pt idx="1">
                    <c:v>0.16517769449228917</c:v>
                  </c:pt>
                  <c:pt idx="2">
                    <c:v>0.26493383660137415</c:v>
                  </c:pt>
                  <c:pt idx="3">
                    <c:v>1.0774452736402651</c:v>
                  </c:pt>
                </c:numCache>
              </c:numRef>
            </c:minus>
          </c:errBars>
          <c:cat>
            <c:numRef>
              <c:f>Sheet1!$I$86:$L$86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Sheet1!$I$91:$L$91</c:f>
              <c:numCache>
                <c:formatCode>General</c:formatCode>
                <c:ptCount val="4"/>
                <c:pt idx="0">
                  <c:v>0.42858947153873705</c:v>
                </c:pt>
                <c:pt idx="1">
                  <c:v>2.7642748988444774</c:v>
                </c:pt>
                <c:pt idx="2">
                  <c:v>5.9225035785860829</c:v>
                </c:pt>
                <c:pt idx="3">
                  <c:v>11.099139208337185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6600"/>
              </a:solidFill>
              <a:ln w="9525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Sheet1!$I$94:$L$94</c:f>
                <c:numCache>
                  <c:formatCode>General</c:formatCode>
                  <c:ptCount val="4"/>
                  <c:pt idx="0">
                    <c:v>4.8701340377053565E-2</c:v>
                  </c:pt>
                  <c:pt idx="1">
                    <c:v>0.15713436529003938</c:v>
                  </c:pt>
                  <c:pt idx="2">
                    <c:v>0.19297833235744496</c:v>
                  </c:pt>
                  <c:pt idx="3">
                    <c:v>0.26646304911969371</c:v>
                  </c:pt>
                </c:numCache>
              </c:numRef>
            </c:plus>
            <c:minus>
              <c:numRef>
                <c:f>Sheet1!$I$94:$L$94</c:f>
                <c:numCache>
                  <c:formatCode>General</c:formatCode>
                  <c:ptCount val="4"/>
                  <c:pt idx="0">
                    <c:v>4.8701340377053565E-2</c:v>
                  </c:pt>
                  <c:pt idx="1">
                    <c:v>0.15713436529003938</c:v>
                  </c:pt>
                  <c:pt idx="2">
                    <c:v>0.19297833235744496</c:v>
                  </c:pt>
                  <c:pt idx="3">
                    <c:v>0.26646304911969371</c:v>
                  </c:pt>
                </c:numCache>
              </c:numRef>
            </c:minus>
          </c:errBars>
          <c:cat>
            <c:numRef>
              <c:f>Sheet1!$I$86:$L$86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Sheet1!$I$93:$L$93</c:f>
              <c:numCache>
                <c:formatCode>General</c:formatCode>
                <c:ptCount val="4"/>
                <c:pt idx="0">
                  <c:v>0.26576290374891115</c:v>
                </c:pt>
                <c:pt idx="1">
                  <c:v>1.7453112455245681</c:v>
                </c:pt>
                <c:pt idx="2">
                  <c:v>3.7976105088038321</c:v>
                </c:pt>
                <c:pt idx="3">
                  <c:v>7.0865959731734556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9525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Sheet1!$I$96:$L$96</c:f>
                <c:numCache>
                  <c:formatCode>General</c:formatCode>
                  <c:ptCount val="4"/>
                  <c:pt idx="0">
                    <c:v>3.6299373387852774E-2</c:v>
                  </c:pt>
                  <c:pt idx="1">
                    <c:v>0.10786299280366657</c:v>
                  </c:pt>
                  <c:pt idx="2">
                    <c:v>0.29966720529501029</c:v>
                  </c:pt>
                  <c:pt idx="3">
                    <c:v>0.46544776712230274</c:v>
                  </c:pt>
                </c:numCache>
              </c:numRef>
            </c:plus>
            <c:minus>
              <c:numRef>
                <c:f>Sheet1!$I$96:$L$96</c:f>
                <c:numCache>
                  <c:formatCode>General</c:formatCode>
                  <c:ptCount val="4"/>
                  <c:pt idx="0">
                    <c:v>3.6299373387852774E-2</c:v>
                  </c:pt>
                  <c:pt idx="1">
                    <c:v>0.10786299280366657</c:v>
                  </c:pt>
                  <c:pt idx="2">
                    <c:v>0.29966720529501029</c:v>
                  </c:pt>
                  <c:pt idx="3">
                    <c:v>0.46544776712230274</c:v>
                  </c:pt>
                </c:numCache>
              </c:numRef>
            </c:minus>
          </c:errBars>
          <c:cat>
            <c:numRef>
              <c:f>Sheet1!$I$86:$L$86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</c:numCache>
            </c:numRef>
          </c:cat>
          <c:val>
            <c:numRef>
              <c:f>Sheet1!$I$95:$L$95</c:f>
              <c:numCache>
                <c:formatCode>General</c:formatCode>
                <c:ptCount val="4"/>
                <c:pt idx="0">
                  <c:v>0.12195389949404829</c:v>
                </c:pt>
                <c:pt idx="1">
                  <c:v>0.40418669440060478</c:v>
                </c:pt>
                <c:pt idx="2">
                  <c:v>1.6815466728772861</c:v>
                </c:pt>
                <c:pt idx="3">
                  <c:v>4.158280408040377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087072"/>
        <c:axId val="139087464"/>
      </c:lineChart>
      <c:catAx>
        <c:axId val="139087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9087464"/>
        <c:crosses val="autoZero"/>
        <c:auto val="1"/>
        <c:lblAlgn val="ctr"/>
        <c:lblOffset val="100"/>
        <c:noMultiLvlLbl val="0"/>
      </c:catAx>
      <c:valAx>
        <c:axId val="13908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9087072"/>
        <c:crosses val="autoZero"/>
        <c:crossBetween val="midCat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650266515383818E-2"/>
          <c:y val="3.0912432472571333E-2"/>
          <c:w val="0.83980562597978992"/>
          <c:h val="0.76634043106168892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Sheet1!$N$88:$R$88</c:f>
                <c:numCache>
                  <c:formatCode>General</c:formatCode>
                  <c:ptCount val="5"/>
                  <c:pt idx="0">
                    <c:v>5.2463311418487139E-2</c:v>
                  </c:pt>
                  <c:pt idx="1">
                    <c:v>0.25442588617581574</c:v>
                  </c:pt>
                  <c:pt idx="2">
                    <c:v>0.59546818459426698</c:v>
                  </c:pt>
                  <c:pt idx="3">
                    <c:v>1.334084008357693</c:v>
                  </c:pt>
                  <c:pt idx="4">
                    <c:v>2.4483858044503464</c:v>
                  </c:pt>
                </c:numCache>
              </c:numRef>
            </c:plus>
            <c:minus>
              <c:numRef>
                <c:f>Sheet1!$N$88:$R$88</c:f>
                <c:numCache>
                  <c:formatCode>General</c:formatCode>
                  <c:ptCount val="5"/>
                  <c:pt idx="0">
                    <c:v>5.2463311418487139E-2</c:v>
                  </c:pt>
                  <c:pt idx="1">
                    <c:v>0.25442588617581574</c:v>
                  </c:pt>
                  <c:pt idx="2">
                    <c:v>0.59546818459426698</c:v>
                  </c:pt>
                  <c:pt idx="3">
                    <c:v>1.334084008357693</c:v>
                  </c:pt>
                  <c:pt idx="4">
                    <c:v>2.4483858044503464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Sheet1!$N$86:$R$86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Sheet1!$N$87:$R$87</c:f>
              <c:numCache>
                <c:formatCode>General</c:formatCode>
                <c:ptCount val="5"/>
                <c:pt idx="0">
                  <c:v>0.54254702325353876</c:v>
                </c:pt>
                <c:pt idx="1">
                  <c:v>2.6280734919552824</c:v>
                </c:pt>
                <c:pt idx="2">
                  <c:v>6.783294820088126</c:v>
                </c:pt>
                <c:pt idx="3">
                  <c:v>13.17293371230201</c:v>
                </c:pt>
                <c:pt idx="4">
                  <c:v>20.023016773868079</c:v>
                </c:pt>
              </c:numCache>
            </c:numRef>
          </c:val>
          <c:smooth val="0"/>
        </c:ser>
        <c:ser>
          <c:idx val="1"/>
          <c:order val="1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19050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Sheet1!$N$90:$R$90</c:f>
                <c:numCache>
                  <c:formatCode>General</c:formatCode>
                  <c:ptCount val="5"/>
                  <c:pt idx="0">
                    <c:v>4.8477881954130678E-2</c:v>
                  </c:pt>
                  <c:pt idx="1">
                    <c:v>0.20085368498048517</c:v>
                  </c:pt>
                  <c:pt idx="2">
                    <c:v>0.28209524105937323</c:v>
                  </c:pt>
                  <c:pt idx="3">
                    <c:v>0.36585922140499227</c:v>
                  </c:pt>
                  <c:pt idx="4">
                    <c:v>0.75268348455735334</c:v>
                  </c:pt>
                </c:numCache>
              </c:numRef>
            </c:plus>
            <c:minus>
              <c:numRef>
                <c:f>Sheet1!$N$90:$R$90</c:f>
                <c:numCache>
                  <c:formatCode>General</c:formatCode>
                  <c:ptCount val="5"/>
                  <c:pt idx="0">
                    <c:v>4.8477881954130678E-2</c:v>
                  </c:pt>
                  <c:pt idx="1">
                    <c:v>0.20085368498048517</c:v>
                  </c:pt>
                  <c:pt idx="2">
                    <c:v>0.28209524105937323</c:v>
                  </c:pt>
                  <c:pt idx="3">
                    <c:v>0.36585922140499227</c:v>
                  </c:pt>
                  <c:pt idx="4">
                    <c:v>0.75268348455735334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Sheet1!$N$86:$R$86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Sheet1!$N$89:$R$89</c:f>
              <c:numCache>
                <c:formatCode>General</c:formatCode>
                <c:ptCount val="5"/>
                <c:pt idx="0">
                  <c:v>0.40700314870394633</c:v>
                </c:pt>
                <c:pt idx="1">
                  <c:v>1.9968316504090089</c:v>
                </c:pt>
                <c:pt idx="2">
                  <c:v>4.9762318609699001</c:v>
                </c:pt>
                <c:pt idx="3">
                  <c:v>8.8688080546759966</c:v>
                </c:pt>
                <c:pt idx="4">
                  <c:v>12.169050312432663</c:v>
                </c:pt>
              </c:numCache>
            </c:numRef>
          </c:val>
          <c:smooth val="0"/>
        </c:ser>
        <c:ser>
          <c:idx val="2"/>
          <c:order val="2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6600"/>
              </a:solidFill>
              <a:ln w="19050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Sheet1!$N$92:$R$92</c:f>
                <c:numCache>
                  <c:formatCode>General</c:formatCode>
                  <c:ptCount val="5"/>
                  <c:pt idx="0">
                    <c:v>2.8899646703315428E-2</c:v>
                  </c:pt>
                  <c:pt idx="1">
                    <c:v>0.16159548368383989</c:v>
                  </c:pt>
                  <c:pt idx="2">
                    <c:v>0.23678004487944332</c:v>
                  </c:pt>
                  <c:pt idx="3">
                    <c:v>0.29212763959652149</c:v>
                  </c:pt>
                  <c:pt idx="4">
                    <c:v>0.50120102046647308</c:v>
                  </c:pt>
                </c:numCache>
              </c:numRef>
            </c:plus>
            <c:minus>
              <c:numRef>
                <c:f>Sheet1!$N$92:$R$92</c:f>
                <c:numCache>
                  <c:formatCode>General</c:formatCode>
                  <c:ptCount val="5"/>
                  <c:pt idx="0">
                    <c:v>2.8899646703315428E-2</c:v>
                  </c:pt>
                  <c:pt idx="1">
                    <c:v>0.16159548368383989</c:v>
                  </c:pt>
                  <c:pt idx="2">
                    <c:v>0.23678004487944332</c:v>
                  </c:pt>
                  <c:pt idx="3">
                    <c:v>0.29212763959652149</c:v>
                  </c:pt>
                  <c:pt idx="4">
                    <c:v>0.50120102046647308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Sheet1!$N$86:$R$86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Sheet1!$N$91:$R$91</c:f>
              <c:numCache>
                <c:formatCode>General</c:formatCode>
                <c:ptCount val="5"/>
                <c:pt idx="0">
                  <c:v>0.32904388649033828</c:v>
                </c:pt>
                <c:pt idx="1">
                  <c:v>1.6882207349926772</c:v>
                </c:pt>
                <c:pt idx="2">
                  <c:v>4.7722934278701938</c:v>
                </c:pt>
                <c:pt idx="3">
                  <c:v>7.783318090416671</c:v>
                </c:pt>
                <c:pt idx="4">
                  <c:v>11.200672499901019</c:v>
                </c:pt>
              </c:numCache>
            </c:numRef>
          </c:val>
          <c:smooth val="0"/>
        </c:ser>
        <c:ser>
          <c:idx val="3"/>
          <c:order val="3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19050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Sheet1!$N$94:$R$94</c:f>
                <c:numCache>
                  <c:formatCode>General</c:formatCode>
                  <c:ptCount val="5"/>
                  <c:pt idx="0">
                    <c:v>1.4055037281336766E-2</c:v>
                  </c:pt>
                  <c:pt idx="1">
                    <c:v>2.3136198100739927E-2</c:v>
                  </c:pt>
                  <c:pt idx="2">
                    <c:v>3.8941822876000148E-2</c:v>
                  </c:pt>
                  <c:pt idx="3">
                    <c:v>0.18758140482218141</c:v>
                  </c:pt>
                  <c:pt idx="4">
                    <c:v>0.43070068821573393</c:v>
                  </c:pt>
                </c:numCache>
              </c:numRef>
            </c:plus>
            <c:minus>
              <c:numRef>
                <c:f>Sheet1!$N$94:$R$94</c:f>
                <c:numCache>
                  <c:formatCode>General</c:formatCode>
                  <c:ptCount val="5"/>
                  <c:pt idx="0">
                    <c:v>1.4055037281336766E-2</c:v>
                  </c:pt>
                  <c:pt idx="1">
                    <c:v>2.3136198100739927E-2</c:v>
                  </c:pt>
                  <c:pt idx="2">
                    <c:v>3.8941822876000148E-2</c:v>
                  </c:pt>
                  <c:pt idx="3">
                    <c:v>0.18758140482218141</c:v>
                  </c:pt>
                  <c:pt idx="4">
                    <c:v>0.43070068821573393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Sheet1!$N$86:$R$86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Sheet1!$N$93:$R$93</c:f>
              <c:numCache>
                <c:formatCode>General</c:formatCode>
                <c:ptCount val="5"/>
                <c:pt idx="0">
                  <c:v>8.0156236850725787E-2</c:v>
                </c:pt>
                <c:pt idx="1">
                  <c:v>0.11643103271226646</c:v>
                </c:pt>
                <c:pt idx="2">
                  <c:v>0.19135210218810861</c:v>
                </c:pt>
                <c:pt idx="3">
                  <c:v>0.88829118598235191</c:v>
                </c:pt>
                <c:pt idx="4">
                  <c:v>2.6099643751311801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088248"/>
        <c:axId val="139088640"/>
      </c:lineChart>
      <c:catAx>
        <c:axId val="139088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088640"/>
        <c:crosses val="autoZero"/>
        <c:auto val="1"/>
        <c:lblAlgn val="ctr"/>
        <c:lblOffset val="100"/>
        <c:noMultiLvlLbl val="0"/>
      </c:catAx>
      <c:valAx>
        <c:axId val="13908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088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6610122115048043E-2"/>
          <c:y val="3.1852525665063955E-2"/>
          <c:w val="0.86003979008542253"/>
          <c:h val="0.76887259361018812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Sheet1!$U$88:$Y$88</c:f>
                <c:numCache>
                  <c:formatCode>General</c:formatCode>
                  <c:ptCount val="5"/>
                  <c:pt idx="0">
                    <c:v>0.12500398975242671</c:v>
                  </c:pt>
                  <c:pt idx="1">
                    <c:v>0.2984505291362588</c:v>
                  </c:pt>
                  <c:pt idx="2">
                    <c:v>0.72682166866548925</c:v>
                  </c:pt>
                  <c:pt idx="3">
                    <c:v>1.8034299953873436</c:v>
                  </c:pt>
                  <c:pt idx="4">
                    <c:v>3.2197713807871327</c:v>
                  </c:pt>
                </c:numCache>
              </c:numRef>
            </c:plus>
            <c:minus>
              <c:numRef>
                <c:f>Sheet1!$U$88:$Y$88</c:f>
                <c:numCache>
                  <c:formatCode>General</c:formatCode>
                  <c:ptCount val="5"/>
                  <c:pt idx="0">
                    <c:v>0.12500398975242671</c:v>
                  </c:pt>
                  <c:pt idx="1">
                    <c:v>0.2984505291362588</c:v>
                  </c:pt>
                  <c:pt idx="2">
                    <c:v>0.72682166866548925</c:v>
                  </c:pt>
                  <c:pt idx="3">
                    <c:v>1.8034299953873436</c:v>
                  </c:pt>
                  <c:pt idx="4">
                    <c:v>3.2197713807871327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Sheet1!$U$86:$Y$86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Sheet1!$U$87:$Y$87</c:f>
              <c:numCache>
                <c:formatCode>General</c:formatCode>
                <c:ptCount val="5"/>
                <c:pt idx="0">
                  <c:v>0.67318488143252353</c:v>
                </c:pt>
                <c:pt idx="1">
                  <c:v>3.0219679363764915</c:v>
                </c:pt>
                <c:pt idx="2">
                  <c:v>7.3901176448074102</c:v>
                </c:pt>
                <c:pt idx="3">
                  <c:v>13.834871482196581</c:v>
                </c:pt>
                <c:pt idx="4">
                  <c:v>20.621733159568951</c:v>
                </c:pt>
              </c:numCache>
            </c:numRef>
          </c:val>
          <c:smooth val="0"/>
        </c:ser>
        <c:ser>
          <c:idx val="1"/>
          <c:order val="1"/>
          <c:tx>
            <c:v>8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7030A0"/>
              </a:solidFill>
              <a:ln w="28575">
                <a:solidFill>
                  <a:schemeClr val="accent2"/>
                </a:solidFill>
              </a:ln>
              <a:effectLst/>
            </c:spPr>
          </c:marker>
          <c:dPt>
            <c:idx val="3"/>
            <c:marker>
              <c:symbol val="triangle"/>
              <c:size val="7"/>
              <c:spPr>
                <a:solidFill>
                  <a:srgbClr val="7030A0"/>
                </a:solidFill>
                <a:ln w="28575">
                  <a:solidFill>
                    <a:srgbClr val="7030A0"/>
                  </a:solidFill>
                </a:ln>
                <a:effectLst/>
              </c:spPr>
            </c:marker>
            <c:bubble3D val="0"/>
          </c:dPt>
          <c:errBars>
            <c:errDir val="y"/>
            <c:errBarType val="both"/>
            <c:errValType val="cust"/>
            <c:noEndCap val="0"/>
            <c:plus>
              <c:numRef>
                <c:f>Sheet1!$U$90:$Y$90</c:f>
                <c:numCache>
                  <c:formatCode>General</c:formatCode>
                  <c:ptCount val="5"/>
                  <c:pt idx="0">
                    <c:v>0.10423505786497478</c:v>
                  </c:pt>
                  <c:pt idx="1">
                    <c:v>0.21248179549707025</c:v>
                  </c:pt>
                  <c:pt idx="2">
                    <c:v>0.29303262881216663</c:v>
                  </c:pt>
                  <c:pt idx="3">
                    <c:v>0.42698030201289799</c:v>
                  </c:pt>
                  <c:pt idx="4">
                    <c:v>0.73451961391671372</c:v>
                  </c:pt>
                </c:numCache>
              </c:numRef>
            </c:plus>
            <c:minus>
              <c:numRef>
                <c:f>Sheet1!$U$90:$Y$90</c:f>
                <c:numCache>
                  <c:formatCode>General</c:formatCode>
                  <c:ptCount val="5"/>
                  <c:pt idx="0">
                    <c:v>0.10423505786497478</c:v>
                  </c:pt>
                  <c:pt idx="1">
                    <c:v>0.21248179549707025</c:v>
                  </c:pt>
                  <c:pt idx="2">
                    <c:v>0.29303262881216663</c:v>
                  </c:pt>
                  <c:pt idx="3">
                    <c:v>0.42698030201289799</c:v>
                  </c:pt>
                  <c:pt idx="4">
                    <c:v>0.73451961391671372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Sheet1!$U$86:$Y$86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Sheet1!$U$89:$Y$89</c:f>
              <c:numCache>
                <c:formatCode>General</c:formatCode>
                <c:ptCount val="5"/>
                <c:pt idx="0">
                  <c:v>0.67075777088710919</c:v>
                </c:pt>
                <c:pt idx="1">
                  <c:v>2.8391651319828117</c:v>
                </c:pt>
                <c:pt idx="2">
                  <c:v>6.2487376287618659</c:v>
                </c:pt>
                <c:pt idx="3">
                  <c:v>10.596590822009766</c:v>
                </c:pt>
                <c:pt idx="4">
                  <c:v>14.570110205886067</c:v>
                </c:pt>
              </c:numCache>
            </c:numRef>
          </c:val>
          <c:smooth val="0"/>
        </c:ser>
        <c:ser>
          <c:idx val="2"/>
          <c:order val="2"/>
          <c:tx>
            <c:v>40</c:v>
          </c:tx>
          <c:spPr>
            <a:ln w="28575" cap="rnd">
              <a:solidFill>
                <a:srgbClr val="006600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006600"/>
              </a:solidFill>
              <a:ln w="19050">
                <a:solidFill>
                  <a:srgbClr val="0066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Sheet1!$U$92:$Y$92</c:f>
                <c:numCache>
                  <c:formatCode>General</c:formatCode>
                  <c:ptCount val="5"/>
                  <c:pt idx="0">
                    <c:v>6.3823640126015033E-2</c:v>
                  </c:pt>
                  <c:pt idx="1">
                    <c:v>0.22715113866571512</c:v>
                  </c:pt>
                  <c:pt idx="2">
                    <c:v>0.46553335400724372</c:v>
                  </c:pt>
                  <c:pt idx="3">
                    <c:v>0.67530255901874126</c:v>
                  </c:pt>
                  <c:pt idx="4">
                    <c:v>1.2866466165487662</c:v>
                  </c:pt>
                </c:numCache>
              </c:numRef>
            </c:plus>
            <c:minus>
              <c:numRef>
                <c:f>Sheet1!$U$92:$Y$92</c:f>
                <c:numCache>
                  <c:formatCode>General</c:formatCode>
                  <c:ptCount val="5"/>
                  <c:pt idx="0">
                    <c:v>6.3823640126015033E-2</c:v>
                  </c:pt>
                  <c:pt idx="1">
                    <c:v>0.22715113866571512</c:v>
                  </c:pt>
                  <c:pt idx="2">
                    <c:v>0.46553335400724372</c:v>
                  </c:pt>
                  <c:pt idx="3">
                    <c:v>0.67530255901874126</c:v>
                  </c:pt>
                  <c:pt idx="4">
                    <c:v>1.2866466165487662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Sheet1!$U$86:$Y$86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Sheet1!$U$91:$Y$91</c:f>
              <c:numCache>
                <c:formatCode>General</c:formatCode>
                <c:ptCount val="5"/>
                <c:pt idx="0">
                  <c:v>0.56307722401531346</c:v>
                </c:pt>
                <c:pt idx="1">
                  <c:v>2.3718948703212095</c:v>
                </c:pt>
                <c:pt idx="2">
                  <c:v>6.016438696960563</c:v>
                </c:pt>
                <c:pt idx="3">
                  <c:v>9.4255242382904108</c:v>
                </c:pt>
                <c:pt idx="4">
                  <c:v>14.029798231176317</c:v>
                </c:pt>
              </c:numCache>
            </c:numRef>
          </c:val>
          <c:smooth val="0"/>
        </c:ser>
        <c:ser>
          <c:idx val="3"/>
          <c:order val="3"/>
          <c:tx>
            <c:v>200</c:v>
          </c:tx>
          <c:spPr>
            <a:ln w="28575" cap="rnd">
              <a:solidFill>
                <a:srgbClr val="FF00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0FF"/>
              </a:solidFill>
              <a:ln w="19050">
                <a:solidFill>
                  <a:srgbClr val="FF00FF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Sheet1!$U$94:$Y$94</c:f>
                <c:numCache>
                  <c:formatCode>General</c:formatCode>
                  <c:ptCount val="5"/>
                  <c:pt idx="0">
                    <c:v>4.1298233417047622E-2</c:v>
                  </c:pt>
                  <c:pt idx="1">
                    <c:v>5.325232369832944E-2</c:v>
                  </c:pt>
                  <c:pt idx="2">
                    <c:v>9.1340585599164054E-2</c:v>
                  </c:pt>
                  <c:pt idx="3">
                    <c:v>0.31897121232815956</c:v>
                  </c:pt>
                  <c:pt idx="4">
                    <c:v>0.57946968490874406</c:v>
                  </c:pt>
                </c:numCache>
              </c:numRef>
            </c:plus>
            <c:minus>
              <c:numRef>
                <c:f>Sheet1!$U$94:$Y$94</c:f>
                <c:numCache>
                  <c:formatCode>General</c:formatCode>
                  <c:ptCount val="5"/>
                  <c:pt idx="0">
                    <c:v>4.1298233417047622E-2</c:v>
                  </c:pt>
                  <c:pt idx="1">
                    <c:v>5.325232369832944E-2</c:v>
                  </c:pt>
                  <c:pt idx="2">
                    <c:v>9.1340585599164054E-2</c:v>
                  </c:pt>
                  <c:pt idx="3">
                    <c:v>0.31897121232815956</c:v>
                  </c:pt>
                  <c:pt idx="4">
                    <c:v>0.57946968490874406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Sheet1!$U$86:$Y$86</c:f>
              <c:numCache>
                <c:formatCode>General</c:formatCode>
                <c:ptCount val="5"/>
                <c:pt idx="0">
                  <c:v>6</c:v>
                </c:pt>
                <c:pt idx="1">
                  <c:v>11</c:v>
                </c:pt>
                <c:pt idx="2">
                  <c:v>16</c:v>
                </c:pt>
                <c:pt idx="3">
                  <c:v>21</c:v>
                </c:pt>
                <c:pt idx="4">
                  <c:v>26</c:v>
                </c:pt>
              </c:numCache>
            </c:numRef>
          </c:cat>
          <c:val>
            <c:numRef>
              <c:f>Sheet1!$U$93:$Y$93</c:f>
              <c:numCache>
                <c:formatCode>General</c:formatCode>
                <c:ptCount val="5"/>
                <c:pt idx="0">
                  <c:v>0.13533247508781251</c:v>
                </c:pt>
                <c:pt idx="1">
                  <c:v>0.19894443660830263</c:v>
                </c:pt>
                <c:pt idx="2">
                  <c:v>0.32572220949326003</c:v>
                </c:pt>
                <c:pt idx="3">
                  <c:v>1.3148129785539653</c:v>
                </c:pt>
                <c:pt idx="4">
                  <c:v>3.6869326444484427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305240"/>
        <c:axId val="139305632"/>
      </c:lineChart>
      <c:catAx>
        <c:axId val="139305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305632"/>
        <c:crosses val="autoZero"/>
        <c:auto val="1"/>
        <c:lblAlgn val="ctr"/>
        <c:lblOffset val="100"/>
        <c:noMultiLvlLbl val="0"/>
      </c:catAx>
      <c:valAx>
        <c:axId val="13930563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305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870064354866725"/>
          <c:y val="4.3320343237204705E-2"/>
          <c:w val="0.83942221648475868"/>
          <c:h val="0.73861834963556883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Sheet1!$B$63:$E$63</c:f>
                <c:numCache>
                  <c:formatCode>General</c:formatCode>
                  <c:ptCount val="4"/>
                  <c:pt idx="0">
                    <c:v>0.26773629320994247</c:v>
                  </c:pt>
                  <c:pt idx="1">
                    <c:v>1.1173845878776003</c:v>
                  </c:pt>
                  <c:pt idx="2">
                    <c:v>2.6434930088260384</c:v>
                  </c:pt>
                  <c:pt idx="3">
                    <c:v>3.4657423894881036</c:v>
                  </c:pt>
                </c:numCache>
              </c:numRef>
            </c:plus>
            <c:minus>
              <c:numRef>
                <c:f>Sheet1!$B$63:$E$63</c:f>
                <c:numCache>
                  <c:formatCode>General</c:formatCode>
                  <c:ptCount val="4"/>
                  <c:pt idx="0">
                    <c:v>0.26773629320994247</c:v>
                  </c:pt>
                  <c:pt idx="1">
                    <c:v>1.1173845878776003</c:v>
                  </c:pt>
                  <c:pt idx="2">
                    <c:v>2.6434930088260384</c:v>
                  </c:pt>
                  <c:pt idx="3">
                    <c:v>3.4657423894881036</c:v>
                  </c:pt>
                </c:numCache>
              </c:numRef>
            </c:minus>
          </c:errBars>
          <c:cat>
            <c:numRef>
              <c:f>Sheet1!$B$61:$E$61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Sheet1!$B$62:$E$62</c:f>
              <c:numCache>
                <c:formatCode>General</c:formatCode>
                <c:ptCount val="4"/>
                <c:pt idx="0">
                  <c:v>1.6377104908093711</c:v>
                </c:pt>
                <c:pt idx="1">
                  <c:v>7.0678760883276297</c:v>
                </c:pt>
                <c:pt idx="2">
                  <c:v>15.86677730705536</c:v>
                </c:pt>
                <c:pt idx="3">
                  <c:v>20.00299338526154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Sheet1!$B$65:$E$65</c:f>
                <c:numCache>
                  <c:formatCode>General</c:formatCode>
                  <c:ptCount val="4"/>
                  <c:pt idx="0">
                    <c:v>0.16803997578583857</c:v>
                  </c:pt>
                  <c:pt idx="1">
                    <c:v>0.3443905952459364</c:v>
                  </c:pt>
                  <c:pt idx="2">
                    <c:v>0.75618658140905259</c:v>
                  </c:pt>
                  <c:pt idx="3">
                    <c:v>1.1124533439701005</c:v>
                  </c:pt>
                </c:numCache>
              </c:numRef>
            </c:plus>
            <c:minus>
              <c:numRef>
                <c:f>Sheet1!$B$65:$E$65</c:f>
                <c:numCache>
                  <c:formatCode>General</c:formatCode>
                  <c:ptCount val="4"/>
                  <c:pt idx="0">
                    <c:v>0.16803997578583857</c:v>
                  </c:pt>
                  <c:pt idx="1">
                    <c:v>0.3443905952459364</c:v>
                  </c:pt>
                  <c:pt idx="2">
                    <c:v>0.75618658140905259</c:v>
                  </c:pt>
                  <c:pt idx="3">
                    <c:v>1.1124533439701005</c:v>
                  </c:pt>
                </c:numCache>
              </c:numRef>
            </c:minus>
          </c:errBars>
          <c:cat>
            <c:numRef>
              <c:f>Sheet1!$B$61:$E$61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Sheet1!$B$64:$E$64</c:f>
              <c:numCache>
                <c:formatCode>General</c:formatCode>
                <c:ptCount val="4"/>
                <c:pt idx="0">
                  <c:v>1.0470062610148911</c:v>
                </c:pt>
                <c:pt idx="1">
                  <c:v>3.4799583290342122</c:v>
                </c:pt>
                <c:pt idx="2">
                  <c:v>8.1683025585928561</c:v>
                </c:pt>
                <c:pt idx="3">
                  <c:v>10.707698821638225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Sheet1!$B$67:$E$67</c:f>
                <c:numCache>
                  <c:formatCode>General</c:formatCode>
                  <c:ptCount val="4"/>
                  <c:pt idx="0">
                    <c:v>0.12021259296879067</c:v>
                  </c:pt>
                  <c:pt idx="1">
                    <c:v>0.32232668239637885</c:v>
                  </c:pt>
                  <c:pt idx="2">
                    <c:v>0.50839148945506041</c:v>
                  </c:pt>
                  <c:pt idx="3">
                    <c:v>1.0649148629849283</c:v>
                  </c:pt>
                </c:numCache>
              </c:numRef>
            </c:plus>
            <c:minus>
              <c:numRef>
                <c:f>Sheet1!$B$67:$E$67</c:f>
                <c:numCache>
                  <c:formatCode>General</c:formatCode>
                  <c:ptCount val="4"/>
                  <c:pt idx="0">
                    <c:v>0.12021259296879067</c:v>
                  </c:pt>
                  <c:pt idx="1">
                    <c:v>0.32232668239637885</c:v>
                  </c:pt>
                  <c:pt idx="2">
                    <c:v>0.50839148945506041</c:v>
                  </c:pt>
                  <c:pt idx="3">
                    <c:v>1.0649148629849283</c:v>
                  </c:pt>
                </c:numCache>
              </c:numRef>
            </c:minus>
          </c:errBars>
          <c:cat>
            <c:numRef>
              <c:f>Sheet1!$B$61:$E$61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Sheet1!$B$66:$E$66</c:f>
              <c:numCache>
                <c:formatCode>General</c:formatCode>
                <c:ptCount val="4"/>
                <c:pt idx="0">
                  <c:v>0.83818491650458216</c:v>
                </c:pt>
                <c:pt idx="1">
                  <c:v>3.1289581732274496</c:v>
                </c:pt>
                <c:pt idx="2">
                  <c:v>6.4392514758467057</c:v>
                </c:pt>
                <c:pt idx="3">
                  <c:v>10.734114039861927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>
              <a:solidFill>
                <a:srgbClr val="006600"/>
              </a:solidFill>
            </a:ln>
          </c:spPr>
          <c:marker>
            <c:spPr>
              <a:solidFill>
                <a:srgbClr val="006600"/>
              </a:solidFill>
              <a:ln>
                <a:solidFill>
                  <a:srgbClr val="00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Sheet1!$B$69:$E$69</c:f>
                <c:numCache>
                  <c:formatCode>General</c:formatCode>
                  <c:ptCount val="4"/>
                  <c:pt idx="0">
                    <c:v>3.0294614435101227E-2</c:v>
                  </c:pt>
                  <c:pt idx="1">
                    <c:v>8.5681983115245552E-2</c:v>
                  </c:pt>
                  <c:pt idx="2">
                    <c:v>0.22406661243530276</c:v>
                  </c:pt>
                  <c:pt idx="3">
                    <c:v>0.32806460939890281</c:v>
                  </c:pt>
                </c:numCache>
              </c:numRef>
            </c:plus>
            <c:minus>
              <c:numRef>
                <c:f>Sheet1!$B$69:$E$69</c:f>
                <c:numCache>
                  <c:formatCode>General</c:formatCode>
                  <c:ptCount val="4"/>
                  <c:pt idx="0">
                    <c:v>3.0294614435101227E-2</c:v>
                  </c:pt>
                  <c:pt idx="1">
                    <c:v>8.5681983115245552E-2</c:v>
                  </c:pt>
                  <c:pt idx="2">
                    <c:v>0.22406661243530276</c:v>
                  </c:pt>
                  <c:pt idx="3">
                    <c:v>0.32806460939890281</c:v>
                  </c:pt>
                </c:numCache>
              </c:numRef>
            </c:minus>
          </c:errBars>
          <c:cat>
            <c:numRef>
              <c:f>Sheet1!$B$61:$E$61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Sheet1!$B$68:$E$68</c:f>
              <c:numCache>
                <c:formatCode>General</c:formatCode>
                <c:ptCount val="4"/>
                <c:pt idx="0">
                  <c:v>0.15217324642099916</c:v>
                </c:pt>
                <c:pt idx="1">
                  <c:v>0.41338130597871853</c:v>
                </c:pt>
                <c:pt idx="2">
                  <c:v>1.9479724708277419</c:v>
                </c:pt>
                <c:pt idx="3">
                  <c:v>3.3002420093939739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>
              <a:solidFill>
                <a:srgbClr val="FF00FF"/>
              </a:solidFill>
            </a:ln>
          </c:spPr>
          <c:marker>
            <c:symbol val="circl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Sheet1!$B$71:$E$71</c:f>
                <c:numCache>
                  <c:formatCode>General</c:formatCode>
                  <c:ptCount val="4"/>
                  <c:pt idx="0">
                    <c:v>3.2880898594216598E-2</c:v>
                  </c:pt>
                  <c:pt idx="1">
                    <c:v>3.4892626267829963E-2</c:v>
                  </c:pt>
                  <c:pt idx="2">
                    <c:v>9.7732579963298372E-2</c:v>
                  </c:pt>
                  <c:pt idx="3">
                    <c:v>0.24778957604323942</c:v>
                  </c:pt>
                </c:numCache>
              </c:numRef>
            </c:plus>
            <c:minus>
              <c:numRef>
                <c:f>Sheet1!$B$71:$E$71</c:f>
                <c:numCache>
                  <c:formatCode>General</c:formatCode>
                  <c:ptCount val="4"/>
                  <c:pt idx="0">
                    <c:v>3.2880898594216598E-2</c:v>
                  </c:pt>
                  <c:pt idx="1">
                    <c:v>3.4892626267829963E-2</c:v>
                  </c:pt>
                  <c:pt idx="2">
                    <c:v>9.7732579963298372E-2</c:v>
                  </c:pt>
                  <c:pt idx="3">
                    <c:v>0.24778957604323942</c:v>
                  </c:pt>
                </c:numCache>
              </c:numRef>
            </c:minus>
          </c:errBars>
          <c:cat>
            <c:numRef>
              <c:f>Sheet1!$B$61:$E$61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Sheet1!$B$70:$E$70</c:f>
              <c:numCache>
                <c:formatCode>General</c:formatCode>
                <c:ptCount val="4"/>
                <c:pt idx="0">
                  <c:v>0.10009118196686871</c:v>
                </c:pt>
                <c:pt idx="1">
                  <c:v>9.8166351544428931E-2</c:v>
                </c:pt>
                <c:pt idx="2">
                  <c:v>0.16608209304750646</c:v>
                </c:pt>
                <c:pt idx="3">
                  <c:v>0.30714911084638236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306416"/>
        <c:axId val="139306808"/>
      </c:lineChart>
      <c:catAx>
        <c:axId val="139306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srgbClr val="000000"/>
            </a:solidFill>
          </a:ln>
        </c:spPr>
        <c:txPr>
          <a:bodyPr/>
          <a:lstStyle/>
          <a:p>
            <a:pPr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9306808"/>
        <c:crosses val="autoZero"/>
        <c:auto val="1"/>
        <c:lblAlgn val="ctr"/>
        <c:lblOffset val="100"/>
        <c:noMultiLvlLbl val="0"/>
      </c:catAx>
      <c:valAx>
        <c:axId val="139306808"/>
        <c:scaling>
          <c:orientation val="minMax"/>
        </c:scaling>
        <c:delete val="0"/>
        <c:axPos val="l"/>
        <c:majorGridlines>
          <c:spPr>
            <a:ln>
              <a:solidFill>
                <a:srgbClr val="FFFFFF">
                  <a:lumMod val="75000"/>
                </a:srgb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19050">
            <a:solidFill>
              <a:srgbClr val="000000"/>
            </a:solidFill>
          </a:ln>
        </c:spPr>
        <c:txPr>
          <a:bodyPr/>
          <a:lstStyle/>
          <a:p>
            <a:pPr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930641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9.8996687243011625E-2"/>
          <c:y val="0.87713769406169773"/>
          <c:w val="0.80200662551397672"/>
          <c:h val="7.2713546841884594E-2"/>
        </c:manualLayout>
      </c:layout>
      <c:overlay val="0"/>
      <c:txPr>
        <a:bodyPr/>
        <a:lstStyle/>
        <a:p>
          <a:pPr>
            <a:defRPr sz="900" b="1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1960596497824167E-2"/>
          <c:y val="3.6503369800750869E-2"/>
          <c:w val="0.85738842552248862"/>
          <c:h val="0.74150600650108589"/>
        </c:manualLayout>
      </c:layout>
      <c:lineChart>
        <c:grouping val="standard"/>
        <c:varyColors val="0"/>
        <c:ser>
          <c:idx val="0"/>
          <c:order val="0"/>
          <c:tx>
            <c:v>0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Sheet1!$G$63:$J$63</c:f>
                <c:numCache>
                  <c:formatCode>General</c:formatCode>
                  <c:ptCount val="4"/>
                  <c:pt idx="0">
                    <c:v>0.18238704594853139</c:v>
                  </c:pt>
                  <c:pt idx="1">
                    <c:v>1.1949647374277903</c:v>
                  </c:pt>
                  <c:pt idx="2">
                    <c:v>3.3028558757855206</c:v>
                  </c:pt>
                  <c:pt idx="3">
                    <c:v>4.0900886576342481</c:v>
                  </c:pt>
                </c:numCache>
              </c:numRef>
            </c:plus>
            <c:minus>
              <c:numRef>
                <c:f>Sheet1!$G$63:$J$63</c:f>
                <c:numCache>
                  <c:formatCode>General</c:formatCode>
                  <c:ptCount val="4"/>
                  <c:pt idx="0">
                    <c:v>0.18238704594853139</c:v>
                  </c:pt>
                  <c:pt idx="1">
                    <c:v>1.1949647374277903</c:v>
                  </c:pt>
                  <c:pt idx="2">
                    <c:v>3.3028558757855206</c:v>
                  </c:pt>
                  <c:pt idx="3">
                    <c:v>4.0900886576342481</c:v>
                  </c:pt>
                </c:numCache>
              </c:numRef>
            </c:minus>
          </c:errBars>
          <c:cat>
            <c:numRef>
              <c:f>Sheet1!$G$61:$J$61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Sheet1!$G$62:$J$62</c:f>
              <c:numCache>
                <c:formatCode>General</c:formatCode>
                <c:ptCount val="4"/>
                <c:pt idx="0">
                  <c:v>2.045495365259598</c:v>
                </c:pt>
                <c:pt idx="1">
                  <c:v>7.7998674263742904</c:v>
                </c:pt>
                <c:pt idx="2">
                  <c:v>17.074918212715868</c:v>
                </c:pt>
                <c:pt idx="3">
                  <c:v>20.39901563585385</c:v>
                </c:pt>
              </c:numCache>
            </c:numRef>
          </c:val>
          <c:smooth val="0"/>
        </c:ser>
        <c:ser>
          <c:idx val="1"/>
          <c:order val="1"/>
          <c:tx>
            <c:v>1.6</c:v>
          </c:tx>
          <c:spPr>
            <a:ln>
              <a:solidFill>
                <a:srgbClr val="0000FF"/>
              </a:solidFill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Sheet1!$G$65:$J$65</c:f>
                <c:numCache>
                  <c:formatCode>General</c:formatCode>
                  <c:ptCount val="4"/>
                  <c:pt idx="0">
                    <c:v>0.16170684843581101</c:v>
                  </c:pt>
                  <c:pt idx="1">
                    <c:v>0.34754050170473605</c:v>
                  </c:pt>
                  <c:pt idx="2">
                    <c:v>0.93952836381702121</c:v>
                  </c:pt>
                  <c:pt idx="3">
                    <c:v>1.1696638809197673</c:v>
                  </c:pt>
                </c:numCache>
              </c:numRef>
            </c:plus>
            <c:minus>
              <c:numRef>
                <c:f>Sheet1!$G$65:$J$65</c:f>
                <c:numCache>
                  <c:formatCode>General</c:formatCode>
                  <c:ptCount val="4"/>
                  <c:pt idx="0">
                    <c:v>0.16170684843581101</c:v>
                  </c:pt>
                  <c:pt idx="1">
                    <c:v>0.34754050170473605</c:v>
                  </c:pt>
                  <c:pt idx="2">
                    <c:v>0.93952836381702121</c:v>
                  </c:pt>
                  <c:pt idx="3">
                    <c:v>1.1696638809197673</c:v>
                  </c:pt>
                </c:numCache>
              </c:numRef>
            </c:minus>
          </c:errBars>
          <c:cat>
            <c:numRef>
              <c:f>Sheet1!$G$61:$J$61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Sheet1!$G$64:$J$64</c:f>
              <c:numCache>
                <c:formatCode>General</c:formatCode>
                <c:ptCount val="4"/>
                <c:pt idx="0">
                  <c:v>0.94706600503575611</c:v>
                </c:pt>
                <c:pt idx="1">
                  <c:v>3.0956446296487372</c:v>
                </c:pt>
                <c:pt idx="2">
                  <c:v>7.4593865996270221</c:v>
                </c:pt>
                <c:pt idx="3">
                  <c:v>9.3633234299274211</c:v>
                </c:pt>
              </c:numCache>
            </c:numRef>
          </c:val>
          <c:smooth val="0"/>
        </c:ser>
        <c:ser>
          <c:idx val="2"/>
          <c:order val="2"/>
          <c:tx>
            <c:v>8</c:v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Sheet1!$G$67:$J$67</c:f>
                <c:numCache>
                  <c:formatCode>General</c:formatCode>
                  <c:ptCount val="4"/>
                  <c:pt idx="0">
                    <c:v>9.2725094938232555E-2</c:v>
                  </c:pt>
                  <c:pt idx="1">
                    <c:v>0.24225978493789108</c:v>
                  </c:pt>
                  <c:pt idx="2">
                    <c:v>0.40215368165212434</c:v>
                  </c:pt>
                  <c:pt idx="3">
                    <c:v>0.83970911282701022</c:v>
                  </c:pt>
                </c:numCache>
              </c:numRef>
            </c:plus>
            <c:minus>
              <c:numRef>
                <c:f>Sheet1!$G$67:$J$67</c:f>
                <c:numCache>
                  <c:formatCode>General</c:formatCode>
                  <c:ptCount val="4"/>
                  <c:pt idx="0">
                    <c:v>9.2725094938232555E-2</c:v>
                  </c:pt>
                  <c:pt idx="1">
                    <c:v>0.24225978493789108</c:v>
                  </c:pt>
                  <c:pt idx="2">
                    <c:v>0.40215368165212434</c:v>
                  </c:pt>
                  <c:pt idx="3">
                    <c:v>0.83970911282701022</c:v>
                  </c:pt>
                </c:numCache>
              </c:numRef>
            </c:minus>
          </c:errBars>
          <c:cat>
            <c:numRef>
              <c:f>Sheet1!$G$61:$J$61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Sheet1!$G$66:$J$66</c:f>
              <c:numCache>
                <c:formatCode>General</c:formatCode>
                <c:ptCount val="4"/>
                <c:pt idx="0">
                  <c:v>0.76513737756049705</c:v>
                </c:pt>
                <c:pt idx="1">
                  <c:v>2.8111924686192467</c:v>
                </c:pt>
                <c:pt idx="2">
                  <c:v>5.7292585430472389</c:v>
                </c:pt>
                <c:pt idx="3">
                  <c:v>9.4330566378677521</c:v>
                </c:pt>
              </c:numCache>
            </c:numRef>
          </c:val>
          <c:smooth val="0"/>
        </c:ser>
        <c:ser>
          <c:idx val="3"/>
          <c:order val="3"/>
          <c:tx>
            <c:v>40</c:v>
          </c:tx>
          <c:spPr>
            <a:ln>
              <a:solidFill>
                <a:srgbClr val="006600"/>
              </a:solidFill>
            </a:ln>
          </c:spPr>
          <c:marker>
            <c:spPr>
              <a:solidFill>
                <a:srgbClr val="006600"/>
              </a:solidFill>
              <a:ln>
                <a:solidFill>
                  <a:srgbClr val="0066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Sheet1!$G$69:$J$69</c:f>
                <c:numCache>
                  <c:formatCode>General</c:formatCode>
                  <c:ptCount val="4"/>
                  <c:pt idx="0">
                    <c:v>3.4247716571671284E-2</c:v>
                  </c:pt>
                  <c:pt idx="1">
                    <c:v>7.3942616669921149E-2</c:v>
                  </c:pt>
                  <c:pt idx="2">
                    <c:v>0.31070626965023684</c:v>
                  </c:pt>
                  <c:pt idx="3">
                    <c:v>0.40460460851235752</c:v>
                  </c:pt>
                </c:numCache>
              </c:numRef>
            </c:plus>
            <c:minus>
              <c:numRef>
                <c:f>Sheet1!$G$69:$J$69</c:f>
                <c:numCache>
                  <c:formatCode>General</c:formatCode>
                  <c:ptCount val="4"/>
                  <c:pt idx="0">
                    <c:v>3.4247716571671284E-2</c:v>
                  </c:pt>
                  <c:pt idx="1">
                    <c:v>7.3942616669921149E-2</c:v>
                  </c:pt>
                  <c:pt idx="2">
                    <c:v>0.31070626965023684</c:v>
                  </c:pt>
                  <c:pt idx="3">
                    <c:v>0.40460460851235752</c:v>
                  </c:pt>
                </c:numCache>
              </c:numRef>
            </c:minus>
          </c:errBars>
          <c:cat>
            <c:numRef>
              <c:f>Sheet1!$G$61:$J$61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Sheet1!$G$68:$J$68</c:f>
              <c:numCache>
                <c:formatCode>General</c:formatCode>
                <c:ptCount val="4"/>
                <c:pt idx="0">
                  <c:v>0.12786057228968442</c:v>
                </c:pt>
                <c:pt idx="1">
                  <c:v>0.2601107009841937</c:v>
                </c:pt>
                <c:pt idx="2">
                  <c:v>1.2252150276313147</c:v>
                </c:pt>
                <c:pt idx="3">
                  <c:v>1.9555862641768818</c:v>
                </c:pt>
              </c:numCache>
            </c:numRef>
          </c:val>
          <c:smooth val="0"/>
        </c:ser>
        <c:ser>
          <c:idx val="4"/>
          <c:order val="4"/>
          <c:tx>
            <c:v>200</c:v>
          </c:tx>
          <c:spPr>
            <a:ln>
              <a:solidFill>
                <a:srgbClr val="FF00FF"/>
              </a:solidFill>
            </a:ln>
          </c:spPr>
          <c:marker>
            <c:symbol val="circl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Sheet1!$G$71:$J$71</c:f>
                <c:numCache>
                  <c:formatCode>General</c:formatCode>
                  <c:ptCount val="4"/>
                  <c:pt idx="0">
                    <c:v>5.2504322178137205E-2</c:v>
                  </c:pt>
                  <c:pt idx="1">
                    <c:v>5.1751973572103614E-2</c:v>
                  </c:pt>
                  <c:pt idx="2">
                    <c:v>8.5512562486143362E-2</c:v>
                  </c:pt>
                  <c:pt idx="3">
                    <c:v>0.16747014428469201</c:v>
                  </c:pt>
                </c:numCache>
              </c:numRef>
            </c:plus>
            <c:minus>
              <c:numRef>
                <c:f>Sheet1!$G$71:$J$71</c:f>
                <c:numCache>
                  <c:formatCode>General</c:formatCode>
                  <c:ptCount val="4"/>
                  <c:pt idx="0">
                    <c:v>5.2504322178137205E-2</c:v>
                  </c:pt>
                  <c:pt idx="1">
                    <c:v>5.1751973572103614E-2</c:v>
                  </c:pt>
                  <c:pt idx="2">
                    <c:v>8.5512562486143362E-2</c:v>
                  </c:pt>
                  <c:pt idx="3">
                    <c:v>0.16747014428469201</c:v>
                  </c:pt>
                </c:numCache>
              </c:numRef>
            </c:minus>
          </c:errBars>
          <c:cat>
            <c:numRef>
              <c:f>Sheet1!$G$61:$J$61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19</c:v>
                </c:pt>
                <c:pt idx="3">
                  <c:v>23</c:v>
                </c:pt>
              </c:numCache>
            </c:numRef>
          </c:cat>
          <c:val>
            <c:numRef>
              <c:f>Sheet1!$G$70:$J$70</c:f>
              <c:numCache>
                <c:formatCode>General</c:formatCode>
                <c:ptCount val="4"/>
                <c:pt idx="0">
                  <c:v>0.11680970906463141</c:v>
                </c:pt>
                <c:pt idx="1">
                  <c:v>0.11257508213526389</c:v>
                </c:pt>
                <c:pt idx="2">
                  <c:v>0.14437598644036642</c:v>
                </c:pt>
                <c:pt idx="3">
                  <c:v>0.1768379908046637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307592"/>
        <c:axId val="139307984"/>
      </c:lineChart>
      <c:catAx>
        <c:axId val="139307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srgbClr val="000000"/>
            </a:solidFill>
          </a:ln>
        </c:spPr>
        <c:txPr>
          <a:bodyPr/>
          <a:lstStyle/>
          <a:p>
            <a:pPr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9307984"/>
        <c:crosses val="autoZero"/>
        <c:auto val="1"/>
        <c:lblAlgn val="ctr"/>
        <c:lblOffset val="100"/>
        <c:noMultiLvlLbl val="0"/>
      </c:catAx>
      <c:valAx>
        <c:axId val="139307984"/>
        <c:scaling>
          <c:orientation val="minMax"/>
          <c:max val="25"/>
        </c:scaling>
        <c:delete val="0"/>
        <c:axPos val="l"/>
        <c:majorGridlines>
          <c:spPr>
            <a:ln>
              <a:solidFill>
                <a:srgbClr val="FFFFFF">
                  <a:lumMod val="75000"/>
                </a:srgb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19050">
            <a:solidFill>
              <a:srgbClr val="000000"/>
            </a:solidFill>
          </a:ln>
        </c:spPr>
        <c:txPr>
          <a:bodyPr/>
          <a:lstStyle/>
          <a:p>
            <a:pPr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9307592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8.5581330510486692E-2"/>
          <c:y val="0.87152772625223363"/>
          <c:w val="0.8126688822533038"/>
          <c:h val="7.3313298995303158E-2"/>
        </c:manualLayout>
      </c:layout>
      <c:overlay val="0"/>
      <c:txPr>
        <a:bodyPr/>
        <a:lstStyle/>
        <a:p>
          <a:pPr>
            <a:defRPr sz="9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A05211-0ECD-415C-830E-D1BF335E11E9}" type="datetimeFigureOut">
              <a:rPr lang="en-GB"/>
              <a:pPr>
                <a:defRPr/>
              </a:pPr>
              <a:t>09/08/2016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751AD5-953B-4022-AEA0-4391DFE48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73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F3CE6-53E5-4CF8-8D10-C0D65D90F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1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9F33-F7A4-4483-9DE8-C1C6191AD1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0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A435-C661-4075-9E4C-D9EF91B37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67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51DD4-9573-4544-A83A-E14893558D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68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4309A-4572-41C7-8EC7-66DCEBE1E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157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B010-5CAD-4AC3-BEA0-EC707CDBA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20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9C76-3C4C-45AD-BA0C-4B34567958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96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5A95-DE05-4837-8718-E3731DF1C3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75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5A00E-2257-4339-A83B-FA6F607FE4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0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4BE2-E012-4467-8036-9D3281A68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4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73F18-3586-4E7B-A171-988A15EC3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8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46156E0-4AE8-428C-B8C6-FF13F60E87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4312" y="188913"/>
            <a:ext cx="6413501" cy="9534525"/>
            <a:chOff x="214312" y="188913"/>
            <a:chExt cx="6413501" cy="9534525"/>
          </a:xfrm>
        </p:grpSpPr>
        <p:graphicFrame>
          <p:nvGraphicFramePr>
            <p:cNvPr id="21" name="Chart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04519344"/>
                </p:ext>
              </p:extLst>
            </p:nvPr>
          </p:nvGraphicFramePr>
          <p:xfrm>
            <a:off x="275071" y="2360291"/>
            <a:ext cx="3246931" cy="20855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2" name="Chart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70418945"/>
                </p:ext>
              </p:extLst>
            </p:nvPr>
          </p:nvGraphicFramePr>
          <p:xfrm>
            <a:off x="3439997" y="2365490"/>
            <a:ext cx="3157769" cy="20765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440" name="TextBox 39"/>
            <p:cNvSpPr txBox="1">
              <a:spLocks noChangeArrowheads="1"/>
            </p:cNvSpPr>
            <p:nvPr/>
          </p:nvSpPr>
          <p:spPr bwMode="auto">
            <a:xfrm>
              <a:off x="637203" y="2579333"/>
              <a:ext cx="364247" cy="23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WT</a:t>
              </a:r>
            </a:p>
          </p:txBody>
        </p:sp>
        <p:sp>
          <p:nvSpPr>
            <p:cNvPr id="17441" name="TextBox 47"/>
            <p:cNvSpPr txBox="1">
              <a:spLocks noChangeArrowheads="1"/>
            </p:cNvSpPr>
            <p:nvPr/>
          </p:nvSpPr>
          <p:spPr bwMode="auto">
            <a:xfrm>
              <a:off x="3717509" y="2579333"/>
              <a:ext cx="768254" cy="23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 i="1"/>
                <a:t>Ppalc1-KO</a:t>
              </a:r>
            </a:p>
          </p:txBody>
        </p:sp>
        <p:sp>
          <p:nvSpPr>
            <p:cNvPr id="17442" name="TextBox 16"/>
            <p:cNvSpPr txBox="1">
              <a:spLocks noChangeArrowheads="1"/>
            </p:cNvSpPr>
            <p:nvPr/>
          </p:nvSpPr>
          <p:spPr bwMode="auto">
            <a:xfrm rot="16200000">
              <a:off x="-98403" y="3256569"/>
              <a:ext cx="841358" cy="215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Growth Index</a:t>
              </a:r>
            </a:p>
          </p:txBody>
        </p:sp>
        <p:graphicFrame>
          <p:nvGraphicFramePr>
            <p:cNvPr id="27" name="Chart 2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99865780"/>
                </p:ext>
              </p:extLst>
            </p:nvPr>
          </p:nvGraphicFramePr>
          <p:xfrm>
            <a:off x="384197" y="428977"/>
            <a:ext cx="3091714" cy="21303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8" name="Chart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02776259"/>
                </p:ext>
              </p:extLst>
            </p:nvPr>
          </p:nvGraphicFramePr>
          <p:xfrm>
            <a:off x="3451310" y="415832"/>
            <a:ext cx="3146456" cy="21435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435" name="TextBox 16"/>
            <p:cNvSpPr txBox="1">
              <a:spLocks noChangeArrowheads="1"/>
            </p:cNvSpPr>
            <p:nvPr/>
          </p:nvSpPr>
          <p:spPr bwMode="auto">
            <a:xfrm rot="16200000">
              <a:off x="-81056" y="1320739"/>
              <a:ext cx="841531" cy="215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Growth Index</a:t>
              </a:r>
            </a:p>
          </p:txBody>
        </p:sp>
        <p:sp>
          <p:nvSpPr>
            <p:cNvPr id="17436" name="TextBox 64"/>
            <p:cNvSpPr txBox="1">
              <a:spLocks noChangeArrowheads="1"/>
            </p:cNvSpPr>
            <p:nvPr/>
          </p:nvSpPr>
          <p:spPr bwMode="auto">
            <a:xfrm>
              <a:off x="626236" y="665133"/>
              <a:ext cx="364189" cy="23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WT</a:t>
              </a:r>
            </a:p>
          </p:txBody>
        </p:sp>
        <p:sp>
          <p:nvSpPr>
            <p:cNvPr id="17437" name="TextBox 65"/>
            <p:cNvSpPr txBox="1">
              <a:spLocks noChangeArrowheads="1"/>
            </p:cNvSpPr>
            <p:nvPr/>
          </p:nvSpPr>
          <p:spPr bwMode="auto">
            <a:xfrm>
              <a:off x="3717510" y="665133"/>
              <a:ext cx="845073" cy="23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 i="1"/>
                <a:t>Ppercc6-KO</a:t>
              </a:r>
            </a:p>
          </p:txBody>
        </p:sp>
        <p:sp>
          <p:nvSpPr>
            <p:cNvPr id="17427" name="TextBox 23"/>
            <p:cNvSpPr txBox="1">
              <a:spLocks noChangeArrowheads="1"/>
            </p:cNvSpPr>
            <p:nvPr/>
          </p:nvSpPr>
          <p:spPr bwMode="auto">
            <a:xfrm>
              <a:off x="580050" y="4520801"/>
              <a:ext cx="364217" cy="230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WT</a:t>
              </a:r>
            </a:p>
          </p:txBody>
        </p:sp>
        <p:sp>
          <p:nvSpPr>
            <p:cNvPr id="17428" name="TextBox 24"/>
            <p:cNvSpPr txBox="1">
              <a:spLocks noChangeArrowheads="1"/>
            </p:cNvSpPr>
            <p:nvPr/>
          </p:nvSpPr>
          <p:spPr bwMode="auto">
            <a:xfrm>
              <a:off x="3700813" y="4520801"/>
              <a:ext cx="74892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900" b="1" i="1" dirty="0" err="1" smtClean="0"/>
                <a:t>Ppchd</a:t>
              </a:r>
              <a:r>
                <a:rPr lang="en-GB" altLang="en-US" sz="900" b="1" i="1" dirty="0" smtClean="0"/>
                <a:t>-KO</a:t>
              </a:r>
              <a:endParaRPr lang="en-GB" altLang="en-US" sz="900" b="1" i="1" dirty="0"/>
            </a:p>
          </p:txBody>
        </p:sp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77583059"/>
                </p:ext>
              </p:extLst>
            </p:nvPr>
          </p:nvGraphicFramePr>
          <p:xfrm>
            <a:off x="319975" y="4456648"/>
            <a:ext cx="3191301" cy="26936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20" name="Chart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56397116"/>
                </p:ext>
              </p:extLst>
            </p:nvPr>
          </p:nvGraphicFramePr>
          <p:xfrm>
            <a:off x="3483956" y="4448784"/>
            <a:ext cx="3108241" cy="26936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7430" name="TextBox 16"/>
            <p:cNvSpPr txBox="1">
              <a:spLocks noChangeArrowheads="1"/>
            </p:cNvSpPr>
            <p:nvPr/>
          </p:nvSpPr>
          <p:spPr bwMode="auto">
            <a:xfrm rot="16200000">
              <a:off x="-68804" y="5481670"/>
              <a:ext cx="841358" cy="215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Growth Index</a:t>
              </a:r>
            </a:p>
          </p:txBody>
        </p:sp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95124417"/>
                </p:ext>
              </p:extLst>
            </p:nvPr>
          </p:nvGraphicFramePr>
          <p:xfrm>
            <a:off x="325546" y="6919965"/>
            <a:ext cx="3183680" cy="27860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63469874"/>
                </p:ext>
              </p:extLst>
            </p:nvPr>
          </p:nvGraphicFramePr>
          <p:xfrm>
            <a:off x="3455855" y="6942756"/>
            <a:ext cx="3141911" cy="27632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7425" name="TextBox 9"/>
            <p:cNvSpPr txBox="1">
              <a:spLocks noChangeArrowheads="1"/>
            </p:cNvSpPr>
            <p:nvPr/>
          </p:nvSpPr>
          <p:spPr bwMode="auto">
            <a:xfrm>
              <a:off x="623925" y="7041396"/>
              <a:ext cx="364182" cy="2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WT</a:t>
              </a:r>
            </a:p>
          </p:txBody>
        </p:sp>
        <p:sp>
          <p:nvSpPr>
            <p:cNvPr id="17426" name="TextBox 10"/>
            <p:cNvSpPr txBox="1">
              <a:spLocks noChangeArrowheads="1"/>
            </p:cNvSpPr>
            <p:nvPr/>
          </p:nvSpPr>
          <p:spPr bwMode="auto">
            <a:xfrm>
              <a:off x="3700813" y="7041396"/>
              <a:ext cx="678353" cy="2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900" b="1" i="1"/>
                <a:t>Ppzrl-KO</a:t>
              </a:r>
            </a:p>
          </p:txBody>
        </p:sp>
        <p:sp>
          <p:nvSpPr>
            <p:cNvPr id="17422" name="TextBox 16"/>
            <p:cNvSpPr txBox="1">
              <a:spLocks noChangeArrowheads="1"/>
            </p:cNvSpPr>
            <p:nvPr/>
          </p:nvSpPr>
          <p:spPr bwMode="auto">
            <a:xfrm rot="16200000">
              <a:off x="-51420" y="7917921"/>
              <a:ext cx="841358" cy="215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Growth Index</a:t>
              </a:r>
            </a:p>
          </p:txBody>
        </p:sp>
        <p:sp>
          <p:nvSpPr>
            <p:cNvPr id="17412" name="TextBox 2"/>
            <p:cNvSpPr txBox="1">
              <a:spLocks noChangeArrowheads="1"/>
            </p:cNvSpPr>
            <p:nvPr/>
          </p:nvSpPr>
          <p:spPr bwMode="auto">
            <a:xfrm>
              <a:off x="538176" y="188913"/>
              <a:ext cx="36744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200" b="1" dirty="0" smtClean="0"/>
                <a:t>S8 Fig</a:t>
              </a:r>
              <a:r>
                <a:rPr lang="en-GB" altLang="en-US" sz="1200" b="1" dirty="0" smtClean="0"/>
                <a:t>: </a:t>
              </a:r>
              <a:r>
                <a:rPr lang="en-GB" altLang="en-US" sz="1200" b="1" dirty="0"/>
                <a:t>Bleomycin sensitivity of moss mutants.</a:t>
              </a:r>
            </a:p>
          </p:txBody>
        </p:sp>
        <p:sp>
          <p:nvSpPr>
            <p:cNvPr id="17413" name="TextBox 3"/>
            <p:cNvSpPr txBox="1">
              <a:spLocks noChangeArrowheads="1"/>
            </p:cNvSpPr>
            <p:nvPr/>
          </p:nvSpPr>
          <p:spPr bwMode="auto">
            <a:xfrm>
              <a:off x="1628826" y="9492602"/>
              <a:ext cx="952522" cy="230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[blm] (ng.ml</a:t>
              </a:r>
              <a:r>
                <a:rPr lang="en-GB" altLang="en-US" sz="900" b="1" baseline="30000"/>
                <a:t>-1</a:t>
              </a:r>
              <a:r>
                <a:rPr lang="en-GB" altLang="en-US" sz="900" b="1"/>
                <a:t>)</a:t>
              </a:r>
            </a:p>
          </p:txBody>
        </p:sp>
        <p:sp>
          <p:nvSpPr>
            <p:cNvPr id="17414" name="TextBox 31"/>
            <p:cNvSpPr txBox="1">
              <a:spLocks noChangeArrowheads="1"/>
            </p:cNvSpPr>
            <p:nvPr/>
          </p:nvSpPr>
          <p:spPr bwMode="auto">
            <a:xfrm>
              <a:off x="4608776" y="9492602"/>
              <a:ext cx="952522" cy="230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[blm] (ng.ml</a:t>
              </a:r>
              <a:r>
                <a:rPr lang="en-GB" altLang="en-US" sz="900" b="1" baseline="30000"/>
                <a:t>-1</a:t>
              </a:r>
              <a:r>
                <a:rPr lang="en-GB" altLang="en-US" sz="900" b="1"/>
                <a:t>)</a:t>
              </a:r>
            </a:p>
          </p:txBody>
        </p:sp>
        <p:sp>
          <p:nvSpPr>
            <p:cNvPr id="17415" name="TextBox 32"/>
            <p:cNvSpPr txBox="1">
              <a:spLocks noChangeArrowheads="1"/>
            </p:cNvSpPr>
            <p:nvPr/>
          </p:nvSpPr>
          <p:spPr bwMode="auto">
            <a:xfrm>
              <a:off x="3122284" y="9218067"/>
              <a:ext cx="447566" cy="230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days</a:t>
              </a:r>
            </a:p>
          </p:txBody>
        </p:sp>
        <p:sp>
          <p:nvSpPr>
            <p:cNvPr id="17416" name="TextBox 33"/>
            <p:cNvSpPr txBox="1">
              <a:spLocks noChangeArrowheads="1"/>
            </p:cNvSpPr>
            <p:nvPr/>
          </p:nvSpPr>
          <p:spPr bwMode="auto">
            <a:xfrm>
              <a:off x="6180247" y="9218067"/>
              <a:ext cx="447566" cy="230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900" b="1"/>
                <a:t>days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7538" y="2101170"/>
            <a:ext cx="577947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 smtClean="0"/>
              <a:t>S8_Fig: </a:t>
            </a:r>
            <a:r>
              <a:rPr lang="en-GB" altLang="en-US" sz="1400" b="1" dirty="0"/>
              <a:t>Bleomycin sensitivity of moss mutants.</a:t>
            </a:r>
          </a:p>
          <a:p>
            <a:endParaRPr lang="en-GB" altLang="en-US" sz="1400" dirty="0" smtClean="0"/>
          </a:p>
          <a:p>
            <a:r>
              <a:rPr lang="en-GB" altLang="en-US" sz="1400" dirty="0" smtClean="0"/>
              <a:t>Explants </a:t>
            </a:r>
            <a:r>
              <a:rPr lang="en-GB" altLang="en-US" sz="1400" dirty="0"/>
              <a:t>were inoculated on medium supplemented with bleomycin at </a:t>
            </a:r>
            <a:r>
              <a:rPr lang="en-GB" altLang="en-US" sz="1400" dirty="0" smtClean="0"/>
              <a:t>concentrations between </a:t>
            </a:r>
            <a:r>
              <a:rPr lang="en-GB" altLang="en-US" sz="1400" dirty="0"/>
              <a:t>1.6 and 200 ng.ml</a:t>
            </a:r>
            <a:r>
              <a:rPr lang="en-GB" altLang="en-US" sz="1400" baseline="30000" dirty="0"/>
              <a:t>-1</a:t>
            </a:r>
            <a:r>
              <a:rPr lang="en-GB" altLang="en-US" sz="1400" dirty="0"/>
              <a:t>, as indicated. Growth </a:t>
            </a:r>
            <a:r>
              <a:rPr lang="en-GB" altLang="en-US" sz="1400" dirty="0" smtClean="0"/>
              <a:t>Index </a:t>
            </a:r>
            <a:r>
              <a:rPr lang="en-GB" altLang="en-US" sz="1400" dirty="0"/>
              <a:t>is a measure of plant area </a:t>
            </a:r>
            <a:r>
              <a:rPr lang="en-GB" altLang="en-US" sz="1400" dirty="0" smtClean="0"/>
              <a:t>normalised </a:t>
            </a:r>
            <a:r>
              <a:rPr lang="en-GB" altLang="en-US" sz="1400" dirty="0"/>
              <a:t>to the surface area of the culture dish. Values are means ± S.D. (n = 8 – 12</a:t>
            </a:r>
            <a:r>
              <a:rPr lang="en-GB" altLang="en-US" sz="1400" dirty="0" smtClean="0"/>
              <a:t>). WT (left hand set of figures) and mutants (right hand set) are indicated.</a:t>
            </a:r>
            <a:endParaRPr lang="en-GB" alt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21323" y="808892"/>
            <a:ext cx="1673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Legend to S8_Fig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35304145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118</Words>
  <Application>Microsoft Office PowerPoint</Application>
  <PresentationFormat>A4 Paper (210x297 mm)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Default Design</vt:lpstr>
      <vt:lpstr>PowerPoint Presentation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 of Biological Sciences</dc:creator>
  <cp:lastModifiedBy>Andrew Cuming</cp:lastModifiedBy>
  <cp:revision>134</cp:revision>
  <dcterms:created xsi:type="dcterms:W3CDTF">2010-08-11T15:50:29Z</dcterms:created>
  <dcterms:modified xsi:type="dcterms:W3CDTF">2016-08-09T10:02:07Z</dcterms:modified>
</cp:coreProperties>
</file>