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7ED63-C2BE-4682-B77F-AA653D857ADF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27E41D-61B7-4407-9815-15D1EE4EB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50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7F6F6-24C7-4A52-85F0-4EF345EE62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309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46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63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52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93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74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1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53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800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598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93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37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69D00-7C51-4C87-B316-D8A76B60B4D4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8EFE-AE32-4187-BD6F-F3327F0AA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66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nmr images\all_labelled_alic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956" y="213251"/>
            <a:ext cx="6115050" cy="617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090455" y="6407766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aseline="30000" dirty="0" smtClean="0"/>
              <a:t>1</a:t>
            </a:r>
            <a:r>
              <a:rPr lang="en-GB" sz="1400" dirty="0" smtClean="0"/>
              <a:t>H (ppm)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888996" y="5521484"/>
            <a:ext cx="16782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>
                    <a:lumMod val="65000"/>
                  </a:schemeClr>
                </a:solidFill>
              </a:rPr>
              <a:t>●</a:t>
            </a:r>
            <a:r>
              <a:rPr lang="en-GB" sz="1000" dirty="0" smtClean="0">
                <a:solidFill>
                  <a:srgbClr val="92D050"/>
                </a:solidFill>
              </a:rPr>
              <a:t> </a:t>
            </a:r>
            <a:r>
              <a:rPr lang="en-GB" sz="1000" dirty="0"/>
              <a:t>u</a:t>
            </a:r>
            <a:r>
              <a:rPr lang="en-GB" sz="1000" dirty="0" smtClean="0"/>
              <a:t>nbound LC3B</a:t>
            </a:r>
            <a:endParaRPr lang="en-GB" sz="1000" dirty="0" smtClean="0">
              <a:latin typeface="Calibri"/>
            </a:endParaRPr>
          </a:p>
          <a:p>
            <a:r>
              <a:rPr lang="en-GB" sz="1000" dirty="0" smtClean="0">
                <a:solidFill>
                  <a:srgbClr val="92D050"/>
                </a:solidFill>
                <a:latin typeface="Calibri"/>
              </a:rPr>
              <a:t>●</a:t>
            </a:r>
            <a:r>
              <a:rPr lang="en-GB" sz="1000" dirty="0" smtClean="0">
                <a:latin typeface="Calibri"/>
              </a:rPr>
              <a:t> LC3B bound to </a:t>
            </a:r>
            <a:r>
              <a:rPr lang="en-GB" sz="1000" dirty="0" smtClean="0"/>
              <a:t>LIR (L341V)</a:t>
            </a:r>
            <a:endParaRPr lang="en-GB" sz="1000" dirty="0" smtClean="0">
              <a:latin typeface="Calibri"/>
            </a:endParaRPr>
          </a:p>
          <a:p>
            <a:r>
              <a:rPr lang="en-GB" sz="1000" dirty="0" smtClean="0">
                <a:solidFill>
                  <a:srgbClr val="0070C0"/>
                </a:solidFill>
              </a:rPr>
              <a:t>●</a:t>
            </a:r>
            <a:r>
              <a:rPr lang="en-GB" sz="1000" dirty="0" smtClean="0"/>
              <a:t> LC3B </a:t>
            </a:r>
            <a:r>
              <a:rPr lang="en-GB" sz="1000" dirty="0"/>
              <a:t>bound </a:t>
            </a:r>
            <a:r>
              <a:rPr lang="en-GB" sz="1000" dirty="0" smtClean="0"/>
              <a:t>to WT LIR</a:t>
            </a:r>
            <a:endParaRPr lang="en-GB" sz="10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716275" y="325084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aseline="30000" dirty="0" smtClean="0"/>
              <a:t>15</a:t>
            </a:r>
            <a:r>
              <a:rPr lang="en-GB" sz="1400" dirty="0" smtClean="0"/>
              <a:t>N (ppm)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129675" y="6311900"/>
            <a:ext cx="2037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Supplementary Figure S2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8278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Goode Alice</dc:creator>
  <cp:lastModifiedBy>Goode Alice</cp:lastModifiedBy>
  <cp:revision>9</cp:revision>
  <dcterms:created xsi:type="dcterms:W3CDTF">2016-03-09T19:39:51Z</dcterms:created>
  <dcterms:modified xsi:type="dcterms:W3CDTF">2016-03-09T19:44:32Z</dcterms:modified>
</cp:coreProperties>
</file>