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72" r:id="rId3"/>
    <p:sldId id="262" r:id="rId4"/>
    <p:sldId id="264" r:id="rId5"/>
    <p:sldId id="267" r:id="rId6"/>
    <p:sldId id="271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12"/>
  </p:normalViewPr>
  <p:slideViewPr>
    <p:cSldViewPr snapToGrid="0" snapToObjects="1">
      <p:cViewPr>
        <p:scale>
          <a:sx n="84" d="100"/>
          <a:sy n="84" d="100"/>
        </p:scale>
        <p:origin x="-840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54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17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391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80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4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22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1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504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3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07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35DAC-EBBB-004F-9C19-9D6DCC161C16}" type="datetimeFigureOut">
              <a:rPr lang="en-US" smtClean="0"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D788D-B120-DC47-9409-2EA14D34DC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4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7349" y="5996226"/>
            <a:ext cx="85234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Figure S1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Percentage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distribution of GC content between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Spartina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and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rice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genes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3" t="7375" r="7091"/>
          <a:stretch/>
        </p:blipFill>
        <p:spPr>
          <a:xfrm>
            <a:off x="864294" y="263047"/>
            <a:ext cx="7402883" cy="5420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19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2297" y="5549030"/>
            <a:ext cx="85234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Figure S2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Gene family distribution among the four monocots,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Spartina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(Sa), </a:t>
            </a:r>
            <a:r>
              <a:rPr lang="en-US" sz="1600" i="1" dirty="0" err="1">
                <a:latin typeface="Times New Roman" charset="0"/>
                <a:ea typeface="Times New Roman" charset="0"/>
                <a:cs typeface="Times New Roman" charset="0"/>
              </a:rPr>
              <a:t>Oryza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 sativa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US" sz="1600" dirty="0" err="1">
                <a:latin typeface="Times New Roman" charset="0"/>
                <a:ea typeface="Times New Roman" charset="0"/>
                <a:cs typeface="Times New Roman" charset="0"/>
              </a:rPr>
              <a:t>Os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),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Sorghum bicolor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(Sb) and </a:t>
            </a:r>
            <a:r>
              <a:rPr lang="en-US" sz="1600" i="1" dirty="0" err="1">
                <a:latin typeface="Times New Roman" charset="0"/>
                <a:ea typeface="Times New Roman" charset="0"/>
                <a:cs typeface="Times New Roman" charset="0"/>
              </a:rPr>
              <a:t>Zea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 mays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US" sz="1600" dirty="0" err="1">
                <a:latin typeface="Times New Roman" charset="0"/>
                <a:ea typeface="Times New Roman" charset="0"/>
                <a:cs typeface="Times New Roman" charset="0"/>
              </a:rPr>
              <a:t>Zm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). The homologous genes from each monocot species were clustered to represent gene family. The number of homologous genes shared by different species is represented by gene families at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intersection.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-1327759" y="1252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763" y="309926"/>
            <a:ext cx="6868264" cy="5239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894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0311" y="5602234"/>
            <a:ext cx="8862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Figure S3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Functional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GO terms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for gene families specific to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Spartina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indicating coverage of </a:t>
            </a:r>
            <a:endParaRPr lang="en-US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different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functional category genes specific to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S. </a:t>
            </a:r>
            <a:r>
              <a:rPr lang="en-US" sz="1600" i="1" dirty="0" smtClean="0">
                <a:latin typeface="Times New Roman" charset="0"/>
                <a:ea typeface="Times New Roman" charset="0"/>
                <a:cs typeface="Times New Roman" charset="0"/>
              </a:rPr>
              <a:t>alterniflora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13" y="367777"/>
            <a:ext cx="7427934" cy="475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31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259" y="5999967"/>
            <a:ext cx="92453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Figure S4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A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histogram showing the GC content distribution in different sets of genes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of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Spartina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. </a:t>
            </a:r>
            <a:endParaRPr lang="en-US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NP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, set of genes having similarity outside of poaceae; PS, poaceae specific genes; All, whole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S.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transcriptome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; and SS,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S.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-specific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genes.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" t="7015" r="7685"/>
          <a:stretch/>
        </p:blipFill>
        <p:spPr>
          <a:xfrm>
            <a:off x="889348" y="150313"/>
            <a:ext cx="7152362" cy="561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213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889" y="5891470"/>
            <a:ext cx="8243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Figure S5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Distribution of different repeat unit size of the SSRs identified in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Spartina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transcriptome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" t="6378" r="8601"/>
          <a:stretch/>
        </p:blipFill>
        <p:spPr>
          <a:xfrm>
            <a:off x="501040" y="275572"/>
            <a:ext cx="7828767" cy="561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09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889" y="5891470"/>
            <a:ext cx="79415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Figure S6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Distribution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of different types of SSR motifs in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Spartina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unigenes</a:t>
            </a:r>
          </a:p>
          <a:p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89" y="171076"/>
            <a:ext cx="8868428" cy="57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11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862181"/>
            <a:ext cx="9390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charset="0"/>
                <a:ea typeface="Times New Roman" charset="0"/>
                <a:cs typeface="Times New Roman" charset="0"/>
              </a:rPr>
              <a:t>Figure S7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Representative gel showing DNA profile of 13 (CP1 through CP13) </a:t>
            </a:r>
            <a:r>
              <a:rPr lang="en-US" sz="1600" i="1" dirty="0">
                <a:latin typeface="Times New Roman" charset="0"/>
                <a:ea typeface="Times New Roman" charset="0"/>
                <a:cs typeface="Times New Roman" charset="0"/>
              </a:rPr>
              <a:t>Spartina alterniflora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 accessions </a:t>
            </a:r>
            <a:endParaRPr lang="en-US" sz="16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produced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by five SSR primers derived from the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contigs</a:t>
            </a:r>
            <a:endParaRPr lang="en-US" sz="16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274" y="190848"/>
            <a:ext cx="4897677" cy="530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590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205</Words>
  <Application>Microsoft Office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Baisakh, Niranjan</cp:lastModifiedBy>
  <cp:revision>57</cp:revision>
  <dcterms:created xsi:type="dcterms:W3CDTF">2016-07-27T21:22:49Z</dcterms:created>
  <dcterms:modified xsi:type="dcterms:W3CDTF">2016-07-31T03:09:51Z</dcterms:modified>
</cp:coreProperties>
</file>