
<file path=[Content_Types].xml><?xml version="1.0" encoding="utf-8"?>
<Types xmlns="http://schemas.openxmlformats.org/package/2006/content-types">
  <Default Extension="xml" ContentType="application/xml"/>
  <Default Extension="mov" ContentType="video/quicktime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7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75962"/>
  </p:normalViewPr>
  <p:slideViewPr>
    <p:cSldViewPr snapToGrid="0" snapToObjects="1">
      <p:cViewPr>
        <p:scale>
          <a:sx n="92" d="100"/>
          <a:sy n="92" d="100"/>
        </p:scale>
        <p:origin x="166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95C33-B27C-2242-975F-CD7918894568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BC8E4-B716-FB4A-9042-16B0751772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4672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S1: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Representative video of endothelial cell migration scratch assay.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video is a composition of sequential photographs taken every 3 minutes after physically scratching a cell-free strip. Vehicle (left) 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polyIC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(right) stimulated cells.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BC8E4-B716-FB4A-9042-16B0751772B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3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837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1506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642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7547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110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9838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5195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317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6713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1348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15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2340B-EF2D-7E42-A279-0A12CBE0493B}" type="datetimeFigureOut">
              <a:rPr lang="de-DE" smtClean="0"/>
              <a:t>28.02.16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00767-2FD5-EA4F-9B41-0CCAB6BA8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8506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1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286000" y="23379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de-DE" b="1" dirty="0"/>
              <a:t>Video S1: </a:t>
            </a:r>
            <a:r>
              <a:rPr lang="de-DE" b="1" dirty="0" err="1"/>
              <a:t>Representative</a:t>
            </a:r>
            <a:r>
              <a:rPr lang="de-DE" b="1" dirty="0"/>
              <a:t> </a:t>
            </a:r>
            <a:r>
              <a:rPr lang="de-DE" b="1" dirty="0" err="1"/>
              <a:t>video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endothelial</a:t>
            </a:r>
            <a:r>
              <a:rPr lang="de-DE" b="1" dirty="0"/>
              <a:t> </a:t>
            </a:r>
            <a:r>
              <a:rPr lang="de-DE" b="1" dirty="0" err="1"/>
              <a:t>cell</a:t>
            </a:r>
            <a:r>
              <a:rPr lang="de-DE" b="1" dirty="0"/>
              <a:t> </a:t>
            </a:r>
            <a:r>
              <a:rPr lang="de-DE" b="1" dirty="0" err="1"/>
              <a:t>migration</a:t>
            </a:r>
            <a:r>
              <a:rPr lang="de-DE" b="1" dirty="0"/>
              <a:t> </a:t>
            </a:r>
            <a:r>
              <a:rPr lang="de-DE" b="1" dirty="0" err="1"/>
              <a:t>scratch</a:t>
            </a:r>
            <a:r>
              <a:rPr lang="de-DE" b="1" dirty="0"/>
              <a:t> </a:t>
            </a:r>
            <a:r>
              <a:rPr lang="de-DE" b="1" dirty="0" err="1"/>
              <a:t>assay</a:t>
            </a:r>
            <a:endParaRPr lang="de-DE" dirty="0"/>
          </a:p>
        </p:txBody>
      </p:sp>
      <p:pic>
        <p:nvPicPr>
          <p:cNvPr id="3" name="Sequenz 1b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" y="1210344"/>
            <a:ext cx="9144000" cy="48990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901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Macintosh PowerPoint</Application>
  <PresentationFormat>Bildschirmpräsentation (4:3)</PresentationFormat>
  <Paragraphs>3</Paragraphs>
  <Slides>1</Slides>
  <Notes>1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Office-Design</vt:lpstr>
      <vt:lpstr>PowerPoint-Präsentation</vt:lpstr>
    </vt:vector>
  </TitlesOfParts>
  <Company>Universitätsklinikum Bonn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Steinmetz</dc:creator>
  <cp:lastModifiedBy>Martin Steinmetz</cp:lastModifiedBy>
  <cp:revision>72</cp:revision>
  <cp:lastPrinted>2015-06-27T09:21:05Z</cp:lastPrinted>
  <dcterms:created xsi:type="dcterms:W3CDTF">2015-03-11T09:40:48Z</dcterms:created>
  <dcterms:modified xsi:type="dcterms:W3CDTF">2016-02-28T20:50:21Z</dcterms:modified>
</cp:coreProperties>
</file>