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36"/>
  </p:handoutMasterIdLst>
  <p:sldIdLst>
    <p:sldId id="319" r:id="rId2"/>
    <p:sldId id="285" r:id="rId3"/>
    <p:sldId id="259" r:id="rId4"/>
    <p:sldId id="286" r:id="rId5"/>
    <p:sldId id="287" r:id="rId6"/>
    <p:sldId id="313" r:id="rId7"/>
    <p:sldId id="288" r:id="rId8"/>
    <p:sldId id="289" r:id="rId9"/>
    <p:sldId id="318" r:id="rId10"/>
    <p:sldId id="290" r:id="rId11"/>
    <p:sldId id="291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05" r:id="rId26"/>
    <p:sldId id="306" r:id="rId27"/>
    <p:sldId id="307" r:id="rId28"/>
    <p:sldId id="308" r:id="rId29"/>
    <p:sldId id="315" r:id="rId30"/>
    <p:sldId id="316" r:id="rId31"/>
    <p:sldId id="309" r:id="rId32"/>
    <p:sldId id="310" r:id="rId33"/>
    <p:sldId id="311" r:id="rId34"/>
    <p:sldId id="314" r:id="rId35"/>
  </p:sldIdLst>
  <p:sldSz cx="13208000" cy="9906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0" y="-150"/>
      </p:cViewPr>
      <p:guideLst>
        <p:guide orient="horz" pos="3120"/>
        <p:guide pos="4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8" d="100"/>
          <a:sy n="58" d="100"/>
        </p:scale>
        <p:origin x="280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CF257-5050-431F-A1C1-2369B0456896}" type="datetimeFigureOut">
              <a:rPr lang="nl-BE" smtClean="0"/>
              <a:t>15/08/2016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F48F39-E584-4943-B673-DA3A2C502F30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078174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1621191"/>
            <a:ext cx="11226800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1000" y="5202944"/>
            <a:ext cx="9906000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34B70-9E0C-49AD-B386-5E2A1ACBB6FC}" type="datetimeFigureOut">
              <a:rPr lang="nl-BE" smtClean="0"/>
              <a:t>15/08/2016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DE07-DB82-4437-9155-2C9886E7D2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5897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34B70-9E0C-49AD-B386-5E2A1ACBB6FC}" type="datetimeFigureOut">
              <a:rPr lang="nl-BE" smtClean="0"/>
              <a:t>15/08/2016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DE07-DB82-4437-9155-2C9886E7D2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70828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1976" y="527403"/>
            <a:ext cx="2847975" cy="8394877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8051" y="527403"/>
            <a:ext cx="8378825" cy="839487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34B70-9E0C-49AD-B386-5E2A1ACBB6FC}" type="datetimeFigureOut">
              <a:rPr lang="nl-BE" smtClean="0"/>
              <a:t>15/08/2016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DE07-DB82-4437-9155-2C9886E7D2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18016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34B70-9E0C-49AD-B386-5E2A1ACBB6FC}" type="datetimeFigureOut">
              <a:rPr lang="nl-BE" smtClean="0"/>
              <a:t>15/08/2016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DE07-DB82-4437-9155-2C9886E7D2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29167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1172" y="2469624"/>
            <a:ext cx="11391900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1172" y="6629226"/>
            <a:ext cx="11391900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/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34B70-9E0C-49AD-B386-5E2A1ACBB6FC}" type="datetimeFigureOut">
              <a:rPr lang="nl-BE" smtClean="0"/>
              <a:t>15/08/2016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DE07-DB82-4437-9155-2C9886E7D2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65930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8050" y="2637014"/>
            <a:ext cx="5613400" cy="628526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86550" y="2637014"/>
            <a:ext cx="5613400" cy="628526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34B70-9E0C-49AD-B386-5E2A1ACBB6FC}" type="datetimeFigureOut">
              <a:rPr lang="nl-BE" smtClean="0"/>
              <a:t>15/08/2016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DE07-DB82-4437-9155-2C9886E7D2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12630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770" y="527405"/>
            <a:ext cx="11391900" cy="191470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9772" y="2428347"/>
            <a:ext cx="5587602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9772" y="3618442"/>
            <a:ext cx="5587602" cy="532218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6551" y="2428347"/>
            <a:ext cx="5615120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86551" y="3618442"/>
            <a:ext cx="5615120" cy="532218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34B70-9E0C-49AD-B386-5E2A1ACBB6FC}" type="datetimeFigureOut">
              <a:rPr lang="nl-BE" smtClean="0"/>
              <a:t>15/08/2016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DE07-DB82-4437-9155-2C9886E7D2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979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34B70-9E0C-49AD-B386-5E2A1ACBB6FC}" type="datetimeFigureOut">
              <a:rPr lang="nl-BE" smtClean="0"/>
              <a:t>15/08/2016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DE07-DB82-4437-9155-2C9886E7D2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94352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34B70-9E0C-49AD-B386-5E2A1ACBB6FC}" type="datetimeFigureOut">
              <a:rPr lang="nl-BE" smtClean="0"/>
              <a:t>15/08/2016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DE07-DB82-4437-9155-2C9886E7D2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3821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770" y="660400"/>
            <a:ext cx="4259924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15120" y="1426283"/>
            <a:ext cx="6686550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9770" y="2971800"/>
            <a:ext cx="4259924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34B70-9E0C-49AD-B386-5E2A1ACBB6FC}" type="datetimeFigureOut">
              <a:rPr lang="nl-BE" smtClean="0"/>
              <a:t>15/08/2016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DE07-DB82-4437-9155-2C9886E7D2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72129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770" y="660400"/>
            <a:ext cx="4259924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15120" y="1426283"/>
            <a:ext cx="6686550" cy="7039681"/>
          </a:xfrm>
        </p:spPr>
        <p:txBody>
          <a:bodyPr anchor="t"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9770" y="2971800"/>
            <a:ext cx="4259924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34B70-9E0C-49AD-B386-5E2A1ACBB6FC}" type="datetimeFigureOut">
              <a:rPr lang="nl-BE" smtClean="0"/>
              <a:t>15/08/2016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DE07-DB82-4437-9155-2C9886E7D2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21687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8050" y="527405"/>
            <a:ext cx="11391900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8050" y="2637014"/>
            <a:ext cx="11391900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08050" y="9181397"/>
            <a:ext cx="29718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34B70-9E0C-49AD-B386-5E2A1ACBB6FC}" type="datetimeFigureOut">
              <a:rPr lang="nl-BE" smtClean="0"/>
              <a:t>15/08/2016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75150" y="9181397"/>
            <a:ext cx="4457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8150" y="9181397"/>
            <a:ext cx="29718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ADE07-DB82-4437-9155-2C9886E7D2B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32844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713232" y="4338066"/>
            <a:ext cx="119054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</a:t>
            </a:r>
            <a:r>
              <a:rPr lang="en-US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file </a:t>
            </a:r>
            <a:r>
              <a:rPr lang="en-US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RIPcal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of transposable element families on the core and the supernumerary genome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 comprehensive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RIPcal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analysis was performed on the core and the supernumerary genome separately. On the core genome, there are 13 families that show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RIPcal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patterns that are typical for RIP (dominance of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CpA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→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TpA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mutations; red trace). On the supernumerary genome, there are no such instances. </a:t>
            </a:r>
            <a:endParaRPr lang="nl-B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3981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27632" y="8966689"/>
            <a:ext cx="1422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DTF_</a:t>
            </a:r>
            <a:r>
              <a:rPr lang="nl-NL" i="1" dirty="0" smtClean="0"/>
              <a:t>ESP4-A</a:t>
            </a:r>
            <a:r>
              <a:rPr lang="nl-NL" dirty="0" smtClean="0"/>
              <a:t>. </a:t>
            </a:r>
            <a:endParaRPr lang="nl-BE" dirty="0"/>
          </a:p>
        </p:txBody>
      </p:sp>
      <p:sp>
        <p:nvSpPr>
          <p:cNvPr id="6" name="Rechthoek 5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" name="Rechte verbindingslijn 6"/>
          <p:cNvCxnSpPr>
            <a:stCxn id="6" idx="1"/>
            <a:endCxn id="6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9" name="Tekstvak 8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3039" y="375822"/>
            <a:ext cx="9523809" cy="4152381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3038" y="4712112"/>
            <a:ext cx="9523809" cy="41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03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27632" y="8966689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DTF_</a:t>
            </a:r>
            <a:r>
              <a:rPr lang="nl-NL" i="1" dirty="0" smtClean="0"/>
              <a:t>ESP4-B</a:t>
            </a:r>
            <a:r>
              <a:rPr lang="nl-NL" dirty="0" smtClean="0"/>
              <a:t>. </a:t>
            </a:r>
            <a:endParaRPr lang="nl-BE" dirty="0"/>
          </a:p>
        </p:txBody>
      </p:sp>
      <p:sp>
        <p:nvSpPr>
          <p:cNvPr id="6" name="Rechthoek 5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" name="Rechte verbindingslijn 6"/>
          <p:cNvCxnSpPr>
            <a:stCxn id="6" idx="1"/>
            <a:endCxn id="6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9" name="Tekstvak 8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0417" y="336208"/>
            <a:ext cx="9514286" cy="4228571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2606" y="4706589"/>
            <a:ext cx="9523809" cy="41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78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27632" y="8978074"/>
            <a:ext cx="146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DTF_</a:t>
            </a:r>
            <a:r>
              <a:rPr lang="nl-NL" i="1" dirty="0" smtClean="0"/>
              <a:t>Drogon</a:t>
            </a:r>
            <a:r>
              <a:rPr lang="nl-NL" dirty="0" smtClean="0"/>
              <a:t>. </a:t>
            </a:r>
            <a:endParaRPr lang="nl-BE" dirty="0"/>
          </a:p>
        </p:txBody>
      </p:sp>
      <p:sp>
        <p:nvSpPr>
          <p:cNvPr id="6" name="Rechthoek 5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" name="Rechte verbindingslijn 6"/>
          <p:cNvCxnSpPr>
            <a:stCxn id="6" idx="1"/>
            <a:endCxn id="6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9" name="Tekstvak 8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648" y="357534"/>
            <a:ext cx="9504762" cy="4152381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6124" y="4699528"/>
            <a:ext cx="9514286" cy="41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94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27632" y="8946678"/>
            <a:ext cx="1353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DTF_</a:t>
            </a:r>
            <a:r>
              <a:rPr lang="nl-NL" i="1" dirty="0" err="1" smtClean="0"/>
              <a:t>Obara</a:t>
            </a:r>
            <a:r>
              <a:rPr lang="nl-NL" dirty="0" smtClean="0"/>
              <a:t>. </a:t>
            </a:r>
            <a:endParaRPr lang="nl-BE" dirty="0"/>
          </a:p>
        </p:txBody>
      </p:sp>
      <p:sp>
        <p:nvSpPr>
          <p:cNvPr id="6" name="Rechthoek 5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" name="Rechte verbindingslijn 6"/>
          <p:cNvCxnSpPr>
            <a:stCxn id="6" idx="1"/>
            <a:endCxn id="6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9" name="Tekstvak 8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4576064" y="2059362"/>
            <a:ext cx="4654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 alignment can be made on the core genome</a:t>
            </a:r>
            <a:endParaRPr lang="en-US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8249" y="4688705"/>
            <a:ext cx="9514286" cy="41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91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27632" y="8966689"/>
            <a:ext cx="1522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DTF_</a:t>
            </a:r>
            <a:r>
              <a:rPr lang="nl-NL" i="1" dirty="0" smtClean="0"/>
              <a:t>Viserion</a:t>
            </a:r>
            <a:r>
              <a:rPr lang="nl-NL" dirty="0" smtClean="0"/>
              <a:t>. </a:t>
            </a:r>
            <a:endParaRPr lang="nl-BE" dirty="0"/>
          </a:p>
        </p:txBody>
      </p:sp>
      <p:sp>
        <p:nvSpPr>
          <p:cNvPr id="6" name="Rechthoek 5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" name="Rechte verbindingslijn 6"/>
          <p:cNvCxnSpPr>
            <a:stCxn id="6" idx="1"/>
            <a:endCxn id="6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9" name="Tekstvak 8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6911" y="338486"/>
            <a:ext cx="9523809" cy="4171429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7346" y="4706718"/>
            <a:ext cx="9514286" cy="41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10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27632" y="8966689"/>
            <a:ext cx="1531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DTF_</a:t>
            </a:r>
            <a:r>
              <a:rPr lang="nl-NL" i="1" dirty="0" err="1" smtClean="0"/>
              <a:t>Rhaegal</a:t>
            </a:r>
            <a:r>
              <a:rPr lang="nl-NL" dirty="0" smtClean="0"/>
              <a:t>. </a:t>
            </a:r>
            <a:endParaRPr lang="nl-BE" dirty="0"/>
          </a:p>
        </p:txBody>
      </p:sp>
      <p:sp>
        <p:nvSpPr>
          <p:cNvPr id="6" name="Rechthoek 5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" name="Rechte verbindingslijn 6"/>
          <p:cNvCxnSpPr>
            <a:stCxn id="6" idx="1"/>
            <a:endCxn id="6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9" name="Tekstvak 8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3011" y="405913"/>
            <a:ext cx="9504762" cy="408571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3011" y="4696372"/>
            <a:ext cx="9504762" cy="41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0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27632" y="8966689"/>
            <a:ext cx="1573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DTA_</a:t>
            </a:r>
            <a:r>
              <a:rPr lang="nl-NL" i="1" dirty="0" smtClean="0"/>
              <a:t>Nymeria</a:t>
            </a:r>
            <a:r>
              <a:rPr lang="nl-NL" dirty="0" smtClean="0"/>
              <a:t>. </a:t>
            </a:r>
            <a:endParaRPr lang="nl-BE" dirty="0"/>
          </a:p>
        </p:txBody>
      </p:sp>
      <p:sp>
        <p:nvSpPr>
          <p:cNvPr id="6" name="Rechthoek 5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" name="Rechte verbindingslijn 6"/>
          <p:cNvCxnSpPr>
            <a:stCxn id="6" idx="1"/>
            <a:endCxn id="6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9" name="Tekstvak 8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4576064" y="2059362"/>
            <a:ext cx="4654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 alignment can be made on the core genome</a:t>
            </a:r>
            <a:endParaRPr lang="en-US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3011" y="4736324"/>
            <a:ext cx="9504762" cy="40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93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27632" y="8946678"/>
            <a:ext cx="1544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DTF_</a:t>
            </a:r>
            <a:r>
              <a:rPr lang="nl-NL" i="1" dirty="0" err="1" smtClean="0"/>
              <a:t>Balerion</a:t>
            </a:r>
            <a:r>
              <a:rPr lang="nl-NL" dirty="0" smtClean="0"/>
              <a:t>. </a:t>
            </a:r>
            <a:endParaRPr lang="nl-BE" dirty="0"/>
          </a:p>
        </p:txBody>
      </p:sp>
      <p:sp>
        <p:nvSpPr>
          <p:cNvPr id="3" name="Rechthoek 2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4" name="Rechte verbindingslijn 3"/>
          <p:cNvCxnSpPr>
            <a:stCxn id="3" idx="1"/>
            <a:endCxn id="3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7" name="Tekstvak 6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1775" y="331715"/>
            <a:ext cx="9523809" cy="420952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705" y="4722038"/>
            <a:ext cx="9495238" cy="41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20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27632" y="8978074"/>
            <a:ext cx="1358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DTM_</a:t>
            </a:r>
            <a:r>
              <a:rPr lang="nl-NL" i="1" dirty="0" smtClean="0"/>
              <a:t>Hop7</a:t>
            </a:r>
            <a:r>
              <a:rPr lang="nl-NL" dirty="0" smtClean="0"/>
              <a:t>. </a:t>
            </a:r>
            <a:endParaRPr lang="nl-BE" dirty="0"/>
          </a:p>
        </p:txBody>
      </p:sp>
      <p:sp>
        <p:nvSpPr>
          <p:cNvPr id="6" name="Rechthoek 5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" name="Rechte verbindingslijn 6"/>
          <p:cNvCxnSpPr>
            <a:stCxn id="6" idx="1"/>
            <a:endCxn id="6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9" name="Tekstvak 8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487" y="366298"/>
            <a:ext cx="9523809" cy="4161905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2584" y="4702588"/>
            <a:ext cx="9523809" cy="41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24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27632" y="8966689"/>
            <a:ext cx="1358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DTM_</a:t>
            </a:r>
            <a:r>
              <a:rPr lang="nl-NL" i="1" dirty="0" smtClean="0"/>
              <a:t>Hop4</a:t>
            </a:r>
            <a:r>
              <a:rPr lang="nl-NL" dirty="0" smtClean="0"/>
              <a:t>. </a:t>
            </a:r>
            <a:endParaRPr lang="nl-BE" dirty="0"/>
          </a:p>
        </p:txBody>
      </p:sp>
      <p:sp>
        <p:nvSpPr>
          <p:cNvPr id="6" name="Rechthoek 5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" name="Rechte verbindingslijn 6"/>
          <p:cNvCxnSpPr>
            <a:stCxn id="6" idx="1"/>
            <a:endCxn id="6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9" name="Tekstvak 8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7345" y="405913"/>
            <a:ext cx="9514286" cy="408571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3011" y="4677387"/>
            <a:ext cx="9504762" cy="4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20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27632" y="8966689"/>
            <a:ext cx="1183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DTF_</a:t>
            </a:r>
            <a:r>
              <a:rPr lang="nl-NL" i="1" dirty="0" smtClean="0"/>
              <a:t>Fot2</a:t>
            </a:r>
            <a:r>
              <a:rPr lang="nl-NL" dirty="0" smtClean="0"/>
              <a:t>. </a:t>
            </a:r>
            <a:endParaRPr lang="nl-BE" dirty="0"/>
          </a:p>
        </p:txBody>
      </p:sp>
      <p:sp>
        <p:nvSpPr>
          <p:cNvPr id="4" name="Rechthoek 3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6" name="Rechte verbindingslijn 5"/>
          <p:cNvCxnSpPr>
            <a:stCxn id="4" idx="1"/>
            <a:endCxn id="4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vak 6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8" name="Tekstvak 7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7773" y="357265"/>
            <a:ext cx="9495238" cy="414285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8725" y="4702589"/>
            <a:ext cx="9514286" cy="41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1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27632" y="8946678"/>
            <a:ext cx="1212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DTA_</a:t>
            </a:r>
            <a:r>
              <a:rPr lang="nl-NL" i="1" dirty="0" smtClean="0"/>
              <a:t>RLT1</a:t>
            </a:r>
            <a:r>
              <a:rPr lang="nl-NL" dirty="0" smtClean="0"/>
              <a:t>. </a:t>
            </a:r>
            <a:endParaRPr lang="nl-BE" dirty="0"/>
          </a:p>
        </p:txBody>
      </p:sp>
      <p:sp>
        <p:nvSpPr>
          <p:cNvPr id="6" name="Rechthoek 5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" name="Rechte verbindingslijn 6"/>
          <p:cNvCxnSpPr>
            <a:stCxn id="6" idx="1"/>
            <a:endCxn id="6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9" name="Tekstvak 8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4576064" y="2059362"/>
            <a:ext cx="4654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 alignment can be made on the core genome</a:t>
            </a:r>
            <a:endParaRPr lang="en-US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2108" y="4707350"/>
            <a:ext cx="9504762" cy="413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31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27632" y="8966689"/>
            <a:ext cx="1212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DTA_</a:t>
            </a:r>
            <a:r>
              <a:rPr lang="nl-NL" i="1" dirty="0" smtClean="0"/>
              <a:t>RLT2</a:t>
            </a:r>
            <a:r>
              <a:rPr lang="nl-NL" dirty="0" smtClean="0"/>
              <a:t>. </a:t>
            </a:r>
            <a:endParaRPr lang="nl-BE" dirty="0"/>
          </a:p>
        </p:txBody>
      </p:sp>
      <p:sp>
        <p:nvSpPr>
          <p:cNvPr id="6" name="Rechthoek 5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" name="Rechte verbindingslijn 6"/>
          <p:cNvCxnSpPr>
            <a:stCxn id="6" idx="1"/>
            <a:endCxn id="6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9" name="Tekstvak 8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4576064" y="2059362"/>
            <a:ext cx="4654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 alignment can be made on the core genome</a:t>
            </a:r>
            <a:endParaRPr lang="en-US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7346" y="4734039"/>
            <a:ext cx="9514286" cy="41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21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27632" y="8966689"/>
            <a:ext cx="1212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DTA_</a:t>
            </a:r>
            <a:r>
              <a:rPr lang="nl-NL" i="1" dirty="0" smtClean="0"/>
              <a:t>RLT3</a:t>
            </a:r>
            <a:r>
              <a:rPr lang="nl-NL" dirty="0" smtClean="0"/>
              <a:t>. </a:t>
            </a:r>
            <a:endParaRPr lang="nl-BE" dirty="0"/>
          </a:p>
        </p:txBody>
      </p:sp>
      <p:sp>
        <p:nvSpPr>
          <p:cNvPr id="6" name="Rechthoek 5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" name="Rechte verbindingslijn 6"/>
          <p:cNvCxnSpPr>
            <a:stCxn id="6" idx="1"/>
            <a:endCxn id="6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9" name="Tekstvak 8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4576064" y="2059362"/>
            <a:ext cx="4654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 alignment can be made on the core genome</a:t>
            </a:r>
            <a:endParaRPr lang="en-US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7346" y="4718234"/>
            <a:ext cx="9514286" cy="41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07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27632" y="8978074"/>
            <a:ext cx="119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DTA_</a:t>
            </a:r>
            <a:r>
              <a:rPr lang="nl-NL" i="1" dirty="0" smtClean="0"/>
              <a:t>Tfo1</a:t>
            </a:r>
            <a:r>
              <a:rPr lang="nl-NL" dirty="0" smtClean="0"/>
              <a:t>. </a:t>
            </a:r>
            <a:endParaRPr lang="nl-BE" dirty="0"/>
          </a:p>
        </p:txBody>
      </p:sp>
      <p:sp>
        <p:nvSpPr>
          <p:cNvPr id="6" name="Rechthoek 5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" name="Rechte verbindingslijn 6"/>
          <p:cNvCxnSpPr>
            <a:stCxn id="6" idx="1"/>
            <a:endCxn id="6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9" name="Tekstvak 8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7345" y="381762"/>
            <a:ext cx="9514286" cy="4133333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6869" y="4687616"/>
            <a:ext cx="9504762" cy="41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69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45825" y="8966689"/>
            <a:ext cx="119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DTA_</a:t>
            </a:r>
            <a:r>
              <a:rPr lang="nl-NL" i="1" dirty="0" smtClean="0"/>
              <a:t>Tfo2</a:t>
            </a:r>
            <a:r>
              <a:rPr lang="nl-NL" dirty="0" smtClean="0"/>
              <a:t>. </a:t>
            </a:r>
            <a:endParaRPr lang="nl-BE" dirty="0"/>
          </a:p>
        </p:txBody>
      </p:sp>
      <p:sp>
        <p:nvSpPr>
          <p:cNvPr id="6" name="Rechthoek 5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" name="Rechte verbindingslijn 6"/>
          <p:cNvCxnSpPr>
            <a:stCxn id="6" idx="1"/>
            <a:endCxn id="6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9" name="Tekstvak 8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4576064" y="2059362"/>
            <a:ext cx="4654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 alignment can be made on the core genome</a:t>
            </a:r>
            <a:endParaRPr lang="en-US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3011" y="4762616"/>
            <a:ext cx="9504762" cy="41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9325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27632" y="8978074"/>
            <a:ext cx="1541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DTA_</a:t>
            </a:r>
            <a:r>
              <a:rPr lang="nl-NL" i="1" dirty="0" smtClean="0"/>
              <a:t>Hornet1</a:t>
            </a:r>
            <a:r>
              <a:rPr lang="nl-NL" dirty="0" smtClean="0"/>
              <a:t>. </a:t>
            </a:r>
            <a:endParaRPr lang="nl-BE" dirty="0"/>
          </a:p>
        </p:txBody>
      </p:sp>
      <p:sp>
        <p:nvSpPr>
          <p:cNvPr id="6" name="Rechthoek 5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" name="Rechte verbindingslijn 6"/>
          <p:cNvCxnSpPr>
            <a:stCxn id="6" idx="1"/>
            <a:endCxn id="6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9" name="Tekstvak 8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129" y="367058"/>
            <a:ext cx="9495238" cy="4142857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3081" y="4692796"/>
            <a:ext cx="9514286" cy="41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387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27632" y="8966689"/>
            <a:ext cx="1541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DTA_</a:t>
            </a:r>
            <a:r>
              <a:rPr lang="nl-NL" i="1" dirty="0" smtClean="0"/>
              <a:t>Hornet2</a:t>
            </a:r>
            <a:r>
              <a:rPr lang="nl-NL" dirty="0" smtClean="0"/>
              <a:t>. </a:t>
            </a:r>
            <a:endParaRPr lang="nl-BE" dirty="0"/>
          </a:p>
        </p:txBody>
      </p:sp>
      <p:sp>
        <p:nvSpPr>
          <p:cNvPr id="6" name="Rechthoek 5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" name="Rechte verbindingslijn 6"/>
          <p:cNvCxnSpPr>
            <a:stCxn id="6" idx="1"/>
            <a:endCxn id="6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9" name="Tekstvak 8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4576064" y="2059362"/>
            <a:ext cx="4654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 alignment can be made on the core genome</a:t>
            </a:r>
            <a:endParaRPr lang="en-US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2584" y="4693064"/>
            <a:ext cx="9523809" cy="41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3569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27632" y="8966689"/>
            <a:ext cx="1541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DTA_</a:t>
            </a:r>
            <a:r>
              <a:rPr lang="nl-NL" i="1" dirty="0" smtClean="0"/>
              <a:t>Hornet3</a:t>
            </a:r>
            <a:r>
              <a:rPr lang="nl-NL" dirty="0" smtClean="0"/>
              <a:t>. </a:t>
            </a:r>
            <a:endParaRPr lang="nl-BE" dirty="0"/>
          </a:p>
        </p:txBody>
      </p:sp>
      <p:sp>
        <p:nvSpPr>
          <p:cNvPr id="6" name="Rechthoek 5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" name="Rechte verbindingslijn 6"/>
          <p:cNvCxnSpPr>
            <a:stCxn id="6" idx="1"/>
            <a:endCxn id="6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9" name="Tekstvak 8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4576064" y="2059362"/>
            <a:ext cx="4654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 alignment can be made on the core genome</a:t>
            </a:r>
            <a:endParaRPr lang="en-US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0512" y="4720876"/>
            <a:ext cx="9504762" cy="41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4782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27632" y="8978074"/>
            <a:ext cx="1386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DTA_</a:t>
            </a:r>
            <a:r>
              <a:rPr lang="nl-NL" i="1" dirty="0" err="1" smtClean="0"/>
              <a:t>Drifter</a:t>
            </a:r>
            <a:r>
              <a:rPr lang="nl-NL" dirty="0" smtClean="0"/>
              <a:t>. </a:t>
            </a:r>
            <a:endParaRPr lang="nl-BE" dirty="0"/>
          </a:p>
        </p:txBody>
      </p:sp>
      <p:sp>
        <p:nvSpPr>
          <p:cNvPr id="6" name="Rechthoek 5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" name="Rechte verbindingslijn 6"/>
          <p:cNvCxnSpPr>
            <a:stCxn id="6" idx="1"/>
            <a:endCxn id="6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9" name="Tekstvak 8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4576064" y="2059362"/>
            <a:ext cx="4654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 alignment can be made on the core genome</a:t>
            </a:r>
            <a:endParaRPr lang="en-US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6061" y="4720876"/>
            <a:ext cx="9495238" cy="41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7291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27632" y="8966689"/>
            <a:ext cx="1382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DTA_</a:t>
            </a:r>
            <a:r>
              <a:rPr lang="nl-NL" i="1" dirty="0" err="1" smtClean="0"/>
              <a:t>Obella</a:t>
            </a:r>
            <a:r>
              <a:rPr lang="nl-NL" dirty="0" smtClean="0"/>
              <a:t>. </a:t>
            </a:r>
            <a:endParaRPr lang="nl-BE" dirty="0"/>
          </a:p>
        </p:txBody>
      </p:sp>
      <p:sp>
        <p:nvSpPr>
          <p:cNvPr id="6" name="Rechthoek 5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" name="Rechte verbindingslijn 6"/>
          <p:cNvCxnSpPr>
            <a:stCxn id="6" idx="1"/>
            <a:endCxn id="6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9" name="Tekstvak 8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4576064" y="2059362"/>
            <a:ext cx="4654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 alignment can be made on the core genome</a:t>
            </a:r>
            <a:endParaRPr lang="en-US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3841" y="4694519"/>
            <a:ext cx="9514286" cy="4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764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27632" y="8997322"/>
            <a:ext cx="1387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DTF_</a:t>
            </a:r>
            <a:r>
              <a:rPr lang="nl-NL" i="1" dirty="0" smtClean="0"/>
              <a:t>Fot3-A</a:t>
            </a:r>
            <a:r>
              <a:rPr lang="nl-NL" dirty="0" smtClean="0"/>
              <a:t>. </a:t>
            </a:r>
            <a:endParaRPr lang="nl-BE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9457" y="495437"/>
            <a:ext cx="9408445" cy="4185720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6" name="Rechte verbindingslijn 5"/>
          <p:cNvCxnSpPr>
            <a:stCxn id="3" idx="1"/>
            <a:endCxn id="3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11" name="Tekstvak 10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9586" y="4756774"/>
            <a:ext cx="9504762" cy="41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30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45825" y="8956763"/>
            <a:ext cx="1414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DTA_</a:t>
            </a:r>
            <a:r>
              <a:rPr lang="nl-NL" i="1" dirty="0" err="1" smtClean="0"/>
              <a:t>Sarella</a:t>
            </a:r>
            <a:r>
              <a:rPr lang="nl-NL" dirty="0" smtClean="0"/>
              <a:t>. </a:t>
            </a:r>
            <a:endParaRPr lang="nl-BE" dirty="0"/>
          </a:p>
        </p:txBody>
      </p:sp>
      <p:sp>
        <p:nvSpPr>
          <p:cNvPr id="6" name="Rechthoek 5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" name="Rechte verbindingslijn 6"/>
          <p:cNvCxnSpPr>
            <a:stCxn id="6" idx="1"/>
            <a:endCxn id="6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9" name="Tekstvak 8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4576064" y="2059362"/>
            <a:ext cx="4654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 alignment can be made on the core genome</a:t>
            </a:r>
            <a:endParaRPr lang="en-US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7346" y="4776033"/>
            <a:ext cx="9514286" cy="40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3656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27632" y="8946678"/>
            <a:ext cx="1374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RLG_</a:t>
            </a:r>
            <a:r>
              <a:rPr lang="nl-NL" i="1" dirty="0" smtClean="0"/>
              <a:t>Skippy</a:t>
            </a:r>
            <a:r>
              <a:rPr lang="nl-NL" dirty="0" smtClean="0"/>
              <a:t>. </a:t>
            </a:r>
            <a:endParaRPr lang="nl-BE" dirty="0"/>
          </a:p>
        </p:txBody>
      </p:sp>
      <p:sp>
        <p:nvSpPr>
          <p:cNvPr id="6" name="Rechthoek 5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" name="Rechte verbindingslijn 6"/>
          <p:cNvCxnSpPr>
            <a:stCxn id="6" idx="1"/>
            <a:endCxn id="6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9" name="Tekstvak 8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2584" y="348770"/>
            <a:ext cx="9523809" cy="4142857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8249" y="4781664"/>
            <a:ext cx="9514286" cy="41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1435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27632" y="8946678"/>
            <a:ext cx="4616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RLG_</a:t>
            </a:r>
            <a:r>
              <a:rPr lang="nl-NL" i="1" dirty="0" smtClean="0"/>
              <a:t>Maggy</a:t>
            </a:r>
            <a:r>
              <a:rPr lang="nl-NL" dirty="0" smtClean="0"/>
              <a:t>. </a:t>
            </a:r>
            <a:endParaRPr lang="nl-BE" dirty="0"/>
          </a:p>
        </p:txBody>
      </p:sp>
      <p:sp>
        <p:nvSpPr>
          <p:cNvPr id="6" name="Rechthoek 5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" name="Rechte verbindingslijn 6"/>
          <p:cNvCxnSpPr>
            <a:stCxn id="6" idx="1"/>
            <a:endCxn id="6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9" name="Tekstvak 8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6869" y="367818"/>
            <a:ext cx="9495238" cy="4123809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7821" y="4760759"/>
            <a:ext cx="9514286" cy="40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2317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27632" y="8946678"/>
            <a:ext cx="1301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RLC_</a:t>
            </a:r>
            <a:r>
              <a:rPr lang="nl-NL" i="1" dirty="0" smtClean="0"/>
              <a:t>Ghost</a:t>
            </a:r>
            <a:r>
              <a:rPr lang="nl-NL" dirty="0" smtClean="0"/>
              <a:t>. </a:t>
            </a:r>
            <a:endParaRPr lang="nl-BE" dirty="0"/>
          </a:p>
        </p:txBody>
      </p:sp>
      <p:sp>
        <p:nvSpPr>
          <p:cNvPr id="6" name="Rechthoek 5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" name="Rechte verbindingslijn 6"/>
          <p:cNvCxnSpPr>
            <a:stCxn id="6" idx="1"/>
            <a:endCxn id="6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9" name="Tekstvak 8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7345" y="380404"/>
            <a:ext cx="9514286" cy="408571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3487" y="4678107"/>
            <a:ext cx="9523809" cy="413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5177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27632" y="8946678"/>
            <a:ext cx="1337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Rxx_</a:t>
            </a:r>
            <a:r>
              <a:rPr lang="nl-NL" i="1" dirty="0" err="1" smtClean="0"/>
              <a:t>Marsu</a:t>
            </a:r>
            <a:r>
              <a:rPr lang="nl-NL" dirty="0" smtClean="0"/>
              <a:t>. </a:t>
            </a:r>
            <a:endParaRPr lang="nl-BE" dirty="0"/>
          </a:p>
        </p:txBody>
      </p:sp>
      <p:sp>
        <p:nvSpPr>
          <p:cNvPr id="6" name="Rechthoek 5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" name="Rechte verbindingslijn 6"/>
          <p:cNvCxnSpPr>
            <a:stCxn id="6" idx="1"/>
            <a:endCxn id="6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9" name="Tekstvak 8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4576064" y="2059362"/>
            <a:ext cx="4654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 alignment can be made on the core genome</a:t>
            </a:r>
            <a:endParaRPr lang="en-US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4274" y="4740682"/>
            <a:ext cx="9514286" cy="40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552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27632" y="9006831"/>
            <a:ext cx="1379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DTF_</a:t>
            </a:r>
            <a:r>
              <a:rPr lang="nl-NL" i="1" dirty="0" smtClean="0"/>
              <a:t>Fot3-B</a:t>
            </a:r>
            <a:r>
              <a:rPr lang="nl-NL" dirty="0" smtClean="0"/>
              <a:t>. </a:t>
            </a:r>
            <a:endParaRPr lang="nl-BE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0512" y="352761"/>
            <a:ext cx="9509760" cy="4146255"/>
          </a:xfrm>
          <a:prstGeom prst="rect">
            <a:avLst/>
          </a:prstGeom>
        </p:spPr>
      </p:pic>
      <p:sp>
        <p:nvSpPr>
          <p:cNvPr id="6" name="Rechthoek 5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" name="Rechte verbindingslijn 6"/>
          <p:cNvCxnSpPr>
            <a:stCxn id="6" idx="1"/>
            <a:endCxn id="6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9" name="Tekstvak 8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6463" y="4762616"/>
            <a:ext cx="9523809" cy="41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05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27632" y="8984977"/>
            <a:ext cx="1374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DTF_</a:t>
            </a:r>
            <a:r>
              <a:rPr lang="nl-NL" i="1" dirty="0" smtClean="0"/>
              <a:t>Fot3-C</a:t>
            </a:r>
            <a:r>
              <a:rPr lang="nl-NL" dirty="0" smtClean="0"/>
              <a:t>. </a:t>
            </a:r>
            <a:endParaRPr lang="nl-BE" dirty="0"/>
          </a:p>
        </p:txBody>
      </p:sp>
      <p:sp>
        <p:nvSpPr>
          <p:cNvPr id="6" name="Rechthoek 5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" name="Rechte verbindingslijn 6"/>
          <p:cNvCxnSpPr>
            <a:stCxn id="6" idx="1"/>
            <a:endCxn id="6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9" name="Tekstvak 8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224" y="407367"/>
            <a:ext cx="9523809" cy="4152381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223" y="4762214"/>
            <a:ext cx="9523809" cy="41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90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27632" y="8966689"/>
            <a:ext cx="1183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DTF_</a:t>
            </a:r>
            <a:r>
              <a:rPr lang="nl-NL" i="1" dirty="0" smtClean="0"/>
              <a:t>Fot4</a:t>
            </a:r>
            <a:r>
              <a:rPr lang="nl-NL" dirty="0" smtClean="0"/>
              <a:t>. </a:t>
            </a:r>
            <a:endParaRPr lang="nl-BE" dirty="0"/>
          </a:p>
        </p:txBody>
      </p:sp>
      <p:sp>
        <p:nvSpPr>
          <p:cNvPr id="6" name="Rechthoek 5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" name="Rechte verbindingslijn 6"/>
          <p:cNvCxnSpPr>
            <a:stCxn id="6" idx="1"/>
            <a:endCxn id="6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9" name="Tekstvak 8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487" y="376313"/>
            <a:ext cx="9523809" cy="4104762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3010" y="4767378"/>
            <a:ext cx="9504762" cy="41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71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27632" y="8946678"/>
            <a:ext cx="1387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DTF_</a:t>
            </a:r>
            <a:r>
              <a:rPr lang="nl-NL" i="1" dirty="0" smtClean="0"/>
              <a:t>Fot5-A</a:t>
            </a:r>
            <a:r>
              <a:rPr lang="nl-NL" dirty="0" smtClean="0"/>
              <a:t>. </a:t>
            </a:r>
            <a:endParaRPr lang="nl-BE" dirty="0"/>
          </a:p>
        </p:txBody>
      </p:sp>
      <p:sp>
        <p:nvSpPr>
          <p:cNvPr id="6" name="Rechthoek 5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" name="Rechte verbindingslijn 6"/>
          <p:cNvCxnSpPr>
            <a:stCxn id="6" idx="1"/>
            <a:endCxn id="6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9" name="Tekstvak 8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8249" y="367058"/>
            <a:ext cx="9514286" cy="4142857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8726" y="4740951"/>
            <a:ext cx="9523809" cy="41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60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27632" y="8946678"/>
            <a:ext cx="1374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DTF_</a:t>
            </a:r>
            <a:r>
              <a:rPr lang="nl-NL" i="1" dirty="0" smtClean="0"/>
              <a:t>Fot5-C</a:t>
            </a:r>
            <a:r>
              <a:rPr lang="nl-NL" dirty="0" smtClean="0"/>
              <a:t>. </a:t>
            </a:r>
            <a:endParaRPr lang="nl-BE" dirty="0"/>
          </a:p>
        </p:txBody>
      </p:sp>
      <p:sp>
        <p:nvSpPr>
          <p:cNvPr id="6" name="Rechthoek 5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" name="Rechte verbindingslijn 6"/>
          <p:cNvCxnSpPr>
            <a:stCxn id="6" idx="1"/>
            <a:endCxn id="6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9" name="Tekstvak 8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7773" y="338486"/>
            <a:ext cx="9495238" cy="417142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7773" y="4712514"/>
            <a:ext cx="9504762" cy="41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46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627632" y="8966689"/>
            <a:ext cx="1183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DTF_</a:t>
            </a:r>
            <a:r>
              <a:rPr lang="nl-NL" i="1" dirty="0" smtClean="0"/>
              <a:t>Fot8</a:t>
            </a:r>
            <a:r>
              <a:rPr lang="nl-NL" dirty="0" smtClean="0"/>
              <a:t>. </a:t>
            </a:r>
            <a:endParaRPr lang="nl-BE" dirty="0"/>
          </a:p>
        </p:txBody>
      </p:sp>
      <p:sp>
        <p:nvSpPr>
          <p:cNvPr id="6" name="Rechthoek 5"/>
          <p:cNvSpPr/>
          <p:nvPr/>
        </p:nvSpPr>
        <p:spPr>
          <a:xfrm>
            <a:off x="1627632" y="256032"/>
            <a:ext cx="9875520" cy="869064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7" name="Rechte verbindingslijn 6"/>
          <p:cNvCxnSpPr>
            <a:stCxn id="6" idx="1"/>
            <a:endCxn id="6" idx="3"/>
          </p:cNvCxnSpPr>
          <p:nvPr/>
        </p:nvCxnSpPr>
        <p:spPr>
          <a:xfrm>
            <a:off x="1627632" y="4601355"/>
            <a:ext cx="9875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 rot="16200000">
            <a:off x="888438" y="1975502"/>
            <a:ext cx="9915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CORE</a:t>
            </a:r>
            <a:endParaRPr lang="nl-BE" sz="2800" b="1" dirty="0"/>
          </a:p>
        </p:txBody>
      </p:sp>
      <p:sp>
        <p:nvSpPr>
          <p:cNvPr id="9" name="Tekstvak 8"/>
          <p:cNvSpPr txBox="1"/>
          <p:nvPr/>
        </p:nvSpPr>
        <p:spPr>
          <a:xfrm rot="16200000">
            <a:off x="-74549" y="6577197"/>
            <a:ext cx="2917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SUPERNUMERARY</a:t>
            </a:r>
            <a:endParaRPr lang="nl-BE" sz="2800" b="1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487" y="364575"/>
            <a:ext cx="9523809" cy="4161905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3486" y="4693064"/>
            <a:ext cx="9523809" cy="41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69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1732</TotalTime>
  <Words>313</Words>
  <Application>Microsoft Office PowerPoint</Application>
  <PresentationFormat>Custom</PresentationFormat>
  <Paragraphs>112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Kantoorthema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UGent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Adriaan Vanheule</dc:creator>
  <cp:lastModifiedBy>Calumpang, Mario Jade</cp:lastModifiedBy>
  <cp:revision>74</cp:revision>
  <dcterms:created xsi:type="dcterms:W3CDTF">2015-04-14T07:31:02Z</dcterms:created>
  <dcterms:modified xsi:type="dcterms:W3CDTF">2016-08-15T07:41:49Z</dcterms:modified>
</cp:coreProperties>
</file>