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9841" autoAdjust="0"/>
  </p:normalViewPr>
  <p:slideViewPr>
    <p:cSldViewPr snapToGrid="0" snapToObjects="1">
      <p:cViewPr>
        <p:scale>
          <a:sx n="200" d="100"/>
          <a:sy n="200" d="100"/>
        </p:scale>
        <p:origin x="56" y="70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2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0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8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2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5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4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4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4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9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BF476-B0E2-1F44-A9EE-045010E59F7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18FE8-F36B-5543-83B3-7CFF859B0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047417"/>
              </p:ext>
            </p:extLst>
          </p:nvPr>
        </p:nvGraphicFramePr>
        <p:xfrm>
          <a:off x="400050" y="1354614"/>
          <a:ext cx="6057900" cy="162306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0.156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0.078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0.3125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0.156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0.078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uM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833" y="766233"/>
            <a:ext cx="277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8899" y="780133"/>
            <a:ext cx="4582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Comparisons of cellular viability between concentrations of </a:t>
            </a:r>
            <a:r>
              <a:rPr lang="en-US" sz="1200" dirty="0" err="1" smtClean="0"/>
              <a:t>cisplatin</a:t>
            </a:r>
            <a:r>
              <a:rPr lang="en-US" sz="1200" dirty="0" smtClean="0"/>
              <a:t>. Two-way fixed factor ANOVA with REGWQ post-hoc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20501" y="327235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566" y="3286251"/>
            <a:ext cx="5276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Comparisons of cellular viability between cell lines. Two-way fixed factor ANOVA with REGWQ post-hoc</a:t>
            </a:r>
            <a:endParaRPr lang="en-US" sz="1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588613"/>
              </p:ext>
            </p:extLst>
          </p:nvPr>
        </p:nvGraphicFramePr>
        <p:xfrm>
          <a:off x="556566" y="3842106"/>
          <a:ext cx="4711700" cy="126238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Ovcar5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A2780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HeyA8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Skov3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Ovcar8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Igrov1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Ovcar5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A2780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HeyA8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Skov3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Ovcar8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Igrov1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45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164</Words>
  <Application>Microsoft Office PowerPoint</Application>
  <PresentationFormat>On-screen Show (4:3)</PresentationFormat>
  <Paragraphs>132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Annunziata</dc:creator>
  <cp:lastModifiedBy>Abella, Jerard Dave</cp:lastModifiedBy>
  <cp:revision>10</cp:revision>
  <dcterms:created xsi:type="dcterms:W3CDTF">2016-07-20T06:20:14Z</dcterms:created>
  <dcterms:modified xsi:type="dcterms:W3CDTF">2016-08-10T10:56:34Z</dcterms:modified>
</cp:coreProperties>
</file>