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71" autoAdjust="0"/>
  </p:normalViewPr>
  <p:slideViewPr>
    <p:cSldViewPr snapToGrid="0" snapToObjects="1">
      <p:cViewPr>
        <p:scale>
          <a:sx n="90" d="100"/>
          <a:sy n="90" d="100"/>
        </p:scale>
        <p:origin x="-60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Graphique%20dans%20Microsoft%20Office%20PowerPoint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678527714976222"/>
          <c:y val="0.0497541315240733"/>
          <c:w val="0.891373664925548"/>
          <c:h val="0.887808113659706"/>
        </c:manualLayout>
      </c:layout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ymbol val="none"/>
          </c:marker>
          <c:yVal>
            <c:numRef>
              <c:f>'[Graphique dans Microsoft Office PowerPoint]Feuil1'!$A$2</c:f>
              <c:numCache>
                <c:formatCode>General</c:formatCode>
                <c:ptCount val="1"/>
                <c:pt idx="0">
                  <c:v>4.0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7160136"/>
        <c:axId val="-2126216632"/>
      </c:scatterChart>
      <c:valAx>
        <c:axId val="-2127160136"/>
        <c:scaling>
          <c:orientation val="minMax"/>
          <c:max val="10.0"/>
        </c:scaling>
        <c:delete val="0"/>
        <c:axPos val="b"/>
        <c:majorTickMark val="out"/>
        <c:minorTickMark val="out"/>
        <c:tickLblPos val="nextTo"/>
        <c:crossAx val="-2126216632"/>
        <c:crosses val="autoZero"/>
        <c:crossBetween val="midCat"/>
        <c:majorUnit val="1.0"/>
      </c:valAx>
      <c:valAx>
        <c:axId val="-2126216632"/>
        <c:scaling>
          <c:orientation val="minMax"/>
          <c:max val="10.0"/>
        </c:scaling>
        <c:delete val="0"/>
        <c:axPos val="l"/>
        <c:numFmt formatCode="General" sourceLinked="1"/>
        <c:majorTickMark val="out"/>
        <c:minorTickMark val="none"/>
        <c:tickLblPos val="nextTo"/>
        <c:crossAx val="-212716013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0.28501</cdr:x>
      <cdr:y>0.80529</cdr:y>
    </cdr:from>
    <cdr:to>
      <cdr:x>0.30151</cdr:x>
      <cdr:y>0.82261</cdr:y>
    </cdr:to>
    <cdr:sp macro="" textlink="">
      <cdr:nvSpPr>
        <cdr:cNvPr id="3" name="Arc 2"/>
        <cdr:cNvSpPr/>
      </cdr:nvSpPr>
      <cdr:spPr>
        <a:xfrm xmlns:a="http://schemas.openxmlformats.org/drawingml/2006/main" rot="1141020">
          <a:off x="1462351" y="4139958"/>
          <a:ext cx="84637" cy="89067"/>
        </a:xfrm>
        <a:prstGeom xmlns:a="http://schemas.openxmlformats.org/drawingml/2006/main" prst="arc">
          <a:avLst>
            <a:gd name="adj1" fmla="val 13524543"/>
            <a:gd name="adj2" fmla="val 807858"/>
          </a:avLst>
        </a:prstGeom>
        <a:ln xmlns:a="http://schemas.openxmlformats.org/drawingml/2006/main">
          <a:solidFill>
            <a:schemeClr val="accent1"/>
          </a:solidFill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fr-FR">
            <a:ln>
              <a:solidFill>
                <a:srgbClr val="000000"/>
              </a:solidFill>
              <a:prstDash val="sysDash"/>
            </a:ln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0.56866</cdr:x>
      <cdr:y>0.55337</cdr:y>
    </cdr:from>
    <cdr:to>
      <cdr:x>0.62965</cdr:x>
      <cdr:y>0.62521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917698" y="2844857"/>
          <a:ext cx="312906" cy="3693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fr-FR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b="1" dirty="0" smtClean="0">
              <a:solidFill>
                <a:srgbClr val="008000"/>
              </a:solidFill>
              <a:latin typeface="Symbol" charset="2"/>
              <a:cs typeface="Symbol" charset="2"/>
            </a:rPr>
            <a:t>b</a:t>
          </a:r>
          <a:endParaRPr lang="fr-FR" b="1" dirty="0">
            <a:solidFill>
              <a:srgbClr val="008000"/>
            </a:solidFill>
            <a:latin typeface="Symbol" charset="2"/>
            <a:cs typeface="Symbol" charset="2"/>
          </a:endParaRPr>
        </a:p>
      </cdr:txBody>
    </cdr:sp>
  </cdr:relSizeAnchor>
  <cdr:relSizeAnchor xmlns:cdr="http://schemas.openxmlformats.org/drawingml/2006/chartDrawing">
    <cdr:from>
      <cdr:x>0.28548</cdr:x>
      <cdr:y>0.79779</cdr:y>
    </cdr:from>
    <cdr:to>
      <cdr:x>0.33897</cdr:x>
      <cdr:y>0.84867</cdr:y>
    </cdr:to>
    <cdr:sp macro="" textlink="">
      <cdr:nvSpPr>
        <cdr:cNvPr id="4" name="ZoneTexte 3"/>
        <cdr:cNvSpPr txBox="1"/>
      </cdr:nvSpPr>
      <cdr:spPr>
        <a:xfrm xmlns:a="http://schemas.openxmlformats.org/drawingml/2006/main">
          <a:off x="1464753" y="4101392"/>
          <a:ext cx="274434" cy="2616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b="1" dirty="0" smtClean="0">
              <a:solidFill>
                <a:schemeClr val="accent1"/>
              </a:solidFill>
              <a:latin typeface="Symbol" charset="2"/>
              <a:cs typeface="Symbol" charset="2"/>
            </a:rPr>
            <a:t>α</a:t>
          </a:r>
          <a:endParaRPr lang="fr-FR" b="1" dirty="0">
            <a:solidFill>
              <a:schemeClr val="accent1"/>
            </a:solidFill>
            <a:latin typeface="Symbol" charset="2"/>
            <a:cs typeface="Symbol" charset="2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659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7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23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6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8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57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21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27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3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5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24/06/15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9430817"/>
              </p:ext>
            </p:extLst>
          </p:nvPr>
        </p:nvGraphicFramePr>
        <p:xfrm>
          <a:off x="2006600" y="1016001"/>
          <a:ext cx="5130800" cy="5140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7" name="Arc 86"/>
          <p:cNvSpPr/>
          <p:nvPr/>
        </p:nvSpPr>
        <p:spPr>
          <a:xfrm rot="678670">
            <a:off x="4771589" y="3817366"/>
            <a:ext cx="230332" cy="252471"/>
          </a:xfrm>
          <a:prstGeom prst="arc">
            <a:avLst>
              <a:gd name="adj1" fmla="val 13524543"/>
              <a:gd name="adj2" fmla="val 807858"/>
            </a:avLst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000000"/>
                </a:solidFill>
                <a:prstDash val="sysDash"/>
              </a:ln>
              <a:solidFill>
                <a:srgbClr val="FF0000"/>
              </a:solidFill>
            </a:endParaRPr>
          </a:p>
        </p:txBody>
      </p:sp>
      <p:cxnSp>
        <p:nvCxnSpPr>
          <p:cNvPr id="79" name="Straight Connector 39"/>
          <p:cNvCxnSpPr/>
          <p:nvPr/>
        </p:nvCxnSpPr>
        <p:spPr>
          <a:xfrm>
            <a:off x="5505138" y="2932925"/>
            <a:ext cx="775838" cy="1396"/>
          </a:xfrm>
          <a:prstGeom prst="line">
            <a:avLst/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39"/>
          <p:cNvCxnSpPr/>
          <p:nvPr/>
        </p:nvCxnSpPr>
        <p:spPr>
          <a:xfrm>
            <a:off x="3516774" y="5045746"/>
            <a:ext cx="314888" cy="0"/>
          </a:xfrm>
          <a:prstGeom prst="line">
            <a:avLst/>
          </a:prstGeom>
          <a:ln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39"/>
          <p:cNvCxnSpPr/>
          <p:nvPr/>
        </p:nvCxnSpPr>
        <p:spPr>
          <a:xfrm flipV="1">
            <a:off x="3273209" y="2936106"/>
            <a:ext cx="3017199" cy="2456006"/>
          </a:xfrm>
          <a:prstGeom prst="line">
            <a:avLst/>
          </a:prstGeom>
          <a:ln w="9525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39"/>
          <p:cNvCxnSpPr>
            <a:stCxn id="34" idx="3"/>
            <a:endCxn id="49" idx="3"/>
          </p:cNvCxnSpPr>
          <p:nvPr/>
        </p:nvCxnSpPr>
        <p:spPr>
          <a:xfrm flipV="1">
            <a:off x="3241371" y="5078666"/>
            <a:ext cx="560889" cy="331501"/>
          </a:xfrm>
          <a:prstGeom prst="line">
            <a:avLst/>
          </a:prstGeom>
          <a:ln w="9525" cmpd="sng"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71"/>
          <p:cNvCxnSpPr/>
          <p:nvPr/>
        </p:nvCxnSpPr>
        <p:spPr>
          <a:xfrm flipV="1">
            <a:off x="2905125" y="2406650"/>
            <a:ext cx="4010025" cy="3430130"/>
          </a:xfrm>
          <a:prstGeom prst="line">
            <a:avLst/>
          </a:prstGeom>
          <a:ln w="3175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71"/>
          <p:cNvCxnSpPr/>
          <p:nvPr/>
        </p:nvCxnSpPr>
        <p:spPr>
          <a:xfrm flipV="1">
            <a:off x="2723743" y="2406650"/>
            <a:ext cx="2866812" cy="3430130"/>
          </a:xfrm>
          <a:prstGeom prst="line">
            <a:avLst/>
          </a:prstGeom>
          <a:ln w="3175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71"/>
          <p:cNvCxnSpPr/>
          <p:nvPr/>
        </p:nvCxnSpPr>
        <p:spPr>
          <a:xfrm flipV="1">
            <a:off x="2815534" y="2406650"/>
            <a:ext cx="3433781" cy="3430130"/>
          </a:xfrm>
          <a:prstGeom prst="line">
            <a:avLst/>
          </a:prstGeom>
          <a:ln w="19050" cmpd="sng">
            <a:solidFill>
              <a:srgbClr val="FF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2714218" y="6156961"/>
            <a:ext cx="3859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Reference </a:t>
            </a:r>
            <a:r>
              <a:rPr lang="fr-FR" dirty="0" err="1" smtClean="0"/>
              <a:t>method</a:t>
            </a:r>
            <a:r>
              <a:rPr lang="fr-FR" dirty="0" smtClean="0"/>
              <a:t> (</a:t>
            </a:r>
            <a:r>
              <a:rPr lang="fr-FR" dirty="0" err="1" smtClean="0"/>
              <a:t>units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56" name="ZoneTexte 55"/>
          <p:cNvSpPr txBox="1"/>
          <p:nvPr/>
        </p:nvSpPr>
        <p:spPr>
          <a:xfrm rot="16200000">
            <a:off x="-107733" y="3203816"/>
            <a:ext cx="3859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Test </a:t>
            </a:r>
            <a:r>
              <a:rPr lang="fr-FR" dirty="0" err="1" smtClean="0"/>
              <a:t>method</a:t>
            </a:r>
            <a:r>
              <a:rPr lang="fr-FR" dirty="0" smtClean="0"/>
              <a:t> (</a:t>
            </a:r>
            <a:r>
              <a:rPr lang="fr-FR" dirty="0" err="1" smtClean="0"/>
              <a:t>units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120424" y="4982837"/>
            <a:ext cx="350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cxnSp>
        <p:nvCxnSpPr>
          <p:cNvPr id="72" name="Connecteur droit 71"/>
          <p:cNvCxnSpPr/>
          <p:nvPr/>
        </p:nvCxnSpPr>
        <p:spPr>
          <a:xfrm flipV="1">
            <a:off x="2359634" y="2406650"/>
            <a:ext cx="3444248" cy="3418827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3228183" y="5334929"/>
            <a:ext cx="90051" cy="88147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2" name="Straight Connector 39"/>
          <p:cNvCxnSpPr/>
          <p:nvPr/>
        </p:nvCxnSpPr>
        <p:spPr>
          <a:xfrm>
            <a:off x="3100919" y="5345489"/>
            <a:ext cx="0" cy="6702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39"/>
          <p:cNvCxnSpPr/>
          <p:nvPr/>
        </p:nvCxnSpPr>
        <p:spPr>
          <a:xfrm>
            <a:off x="3443766" y="5348310"/>
            <a:ext cx="0" cy="6702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39"/>
          <p:cNvCxnSpPr/>
          <p:nvPr/>
        </p:nvCxnSpPr>
        <p:spPr>
          <a:xfrm>
            <a:off x="3273209" y="5379003"/>
            <a:ext cx="183541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39"/>
          <p:cNvCxnSpPr/>
          <p:nvPr/>
        </p:nvCxnSpPr>
        <p:spPr>
          <a:xfrm>
            <a:off x="3089668" y="5379556"/>
            <a:ext cx="183541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ZoneTexte 17"/>
          <p:cNvSpPr txBox="1"/>
          <p:nvPr/>
        </p:nvSpPr>
        <p:spPr>
          <a:xfrm>
            <a:off x="3824573" y="4991775"/>
            <a:ext cx="350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accent1"/>
                </a:solidFill>
              </a:rPr>
              <a:t>F</a:t>
            </a:r>
          </a:p>
        </p:txBody>
      </p:sp>
      <p:cxnSp>
        <p:nvCxnSpPr>
          <p:cNvPr id="48" name="Straight Connector 39"/>
          <p:cNvCxnSpPr/>
          <p:nvPr/>
        </p:nvCxnSpPr>
        <p:spPr>
          <a:xfrm>
            <a:off x="3443766" y="5348310"/>
            <a:ext cx="0" cy="6702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33"/>
          <p:cNvSpPr/>
          <p:nvPr/>
        </p:nvSpPr>
        <p:spPr>
          <a:xfrm>
            <a:off x="3789072" y="5003428"/>
            <a:ext cx="90051" cy="8814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0" name="Straight Connector 39"/>
          <p:cNvCxnSpPr/>
          <p:nvPr/>
        </p:nvCxnSpPr>
        <p:spPr>
          <a:xfrm>
            <a:off x="4135813" y="5009804"/>
            <a:ext cx="0" cy="67029"/>
          </a:xfrm>
          <a:prstGeom prst="line">
            <a:avLst/>
          </a:prstGeom>
          <a:ln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39"/>
          <p:cNvCxnSpPr/>
          <p:nvPr/>
        </p:nvCxnSpPr>
        <p:spPr>
          <a:xfrm>
            <a:off x="3528151" y="5013411"/>
            <a:ext cx="0" cy="67029"/>
          </a:xfrm>
          <a:prstGeom prst="line">
            <a:avLst/>
          </a:prstGeom>
          <a:ln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39"/>
          <p:cNvCxnSpPr/>
          <p:nvPr/>
        </p:nvCxnSpPr>
        <p:spPr>
          <a:xfrm>
            <a:off x="3831662" y="5043319"/>
            <a:ext cx="314888" cy="0"/>
          </a:xfrm>
          <a:prstGeom prst="line">
            <a:avLst/>
          </a:prstGeom>
          <a:ln>
            <a:solidFill>
              <a:srgbClr val="4F81B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39"/>
          <p:cNvCxnSpPr/>
          <p:nvPr/>
        </p:nvCxnSpPr>
        <p:spPr>
          <a:xfrm>
            <a:off x="6298388" y="2934896"/>
            <a:ext cx="775838" cy="1396"/>
          </a:xfrm>
          <a:prstGeom prst="line">
            <a:avLst/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ZoneTexte 17"/>
          <p:cNvSpPr txBox="1"/>
          <p:nvPr/>
        </p:nvSpPr>
        <p:spPr>
          <a:xfrm>
            <a:off x="6280976" y="2889272"/>
            <a:ext cx="350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8000"/>
                </a:solidFill>
              </a:rPr>
              <a:t>G</a:t>
            </a:r>
          </a:p>
        </p:txBody>
      </p:sp>
      <p:cxnSp>
        <p:nvCxnSpPr>
          <p:cNvPr id="81" name="Straight Connector 39"/>
          <p:cNvCxnSpPr/>
          <p:nvPr/>
        </p:nvCxnSpPr>
        <p:spPr>
          <a:xfrm>
            <a:off x="5515892" y="2895231"/>
            <a:ext cx="0" cy="67029"/>
          </a:xfrm>
          <a:prstGeom prst="line">
            <a:avLst/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Oval 33"/>
          <p:cNvSpPr/>
          <p:nvPr/>
        </p:nvSpPr>
        <p:spPr>
          <a:xfrm>
            <a:off x="6252002" y="2890804"/>
            <a:ext cx="90051" cy="88147"/>
          </a:xfrm>
          <a:prstGeom prst="ellipse">
            <a:avLst/>
          </a:prstGeom>
          <a:solidFill>
            <a:srgbClr val="008000"/>
          </a:solidFill>
          <a:ln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2" name="Straight Connector 39"/>
          <p:cNvCxnSpPr/>
          <p:nvPr/>
        </p:nvCxnSpPr>
        <p:spPr>
          <a:xfrm>
            <a:off x="7066169" y="2900195"/>
            <a:ext cx="0" cy="67029"/>
          </a:xfrm>
          <a:prstGeom prst="line">
            <a:avLst/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2714218" y="296333"/>
            <a:ext cx="4651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 smtClean="0"/>
              <a:t>Appendix</a:t>
            </a:r>
            <a:r>
              <a:rPr lang="fr-FR" sz="2800" dirty="0" smtClean="0"/>
              <a:t> 4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4184748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1379</TotalTime>
  <Words>17</Words>
  <Application>Microsoft Macintosh PowerPoint</Application>
  <PresentationFormat>Présentation à l'écran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Marc-Olivier Fischer</dc:creator>
  <cp:lastModifiedBy>Marc-Olivier Fischer</cp:lastModifiedBy>
  <cp:revision>10</cp:revision>
  <dcterms:created xsi:type="dcterms:W3CDTF">2015-06-22T14:40:31Z</dcterms:created>
  <dcterms:modified xsi:type="dcterms:W3CDTF">2015-06-24T19:53:44Z</dcterms:modified>
</cp:coreProperties>
</file>