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7" r:id="rId2"/>
    <p:sldId id="28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80208" autoAdjust="0"/>
  </p:normalViewPr>
  <p:slideViewPr>
    <p:cSldViewPr snapToGrid="0">
      <p:cViewPr varScale="1">
        <p:scale>
          <a:sx n="110" d="100"/>
          <a:sy n="110" d="100"/>
        </p:scale>
        <p:origin x="73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DBBA5-50CA-4263-A788-E9FC01887382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ECC26-37C7-4834-B399-DFC150B965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58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197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61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420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67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2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35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364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7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33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74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53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DD4E9-A312-4570-8827-39C10D5829E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CD35-580B-4025-8599-2FC06A9BC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91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102" y="2742566"/>
            <a:ext cx="7886700" cy="13255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Adaptation to low pH and lignocellulosic inhibitors resulting in ethanolic fermentation and growth of </a:t>
            </a:r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Saccharomyces cerevisiae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Venkatachalam Narayanan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Violeta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Sànchez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Nogué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Ed WJ van Niel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1*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Marie F. Gorwa-Grauslund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Division of Applied Microbiology, Department of Chemistry, Lund University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P.O. Box 124, SE 221 00 Lund, Sweden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Present address: National Bioenergy Center, National Renewable Energy Laboratory. 15013 Denver West Parkway, Golden, Colorado 80401, USA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venkatachalam.narayanan@tmb.lth.se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violeta.sanchezinogue@nrel.gov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ed.van_niel@tmb.lth.se (EvN)*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marie-francoise.gorwa-grauslund@tmb.lth.se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Corresponding author</a:t>
            </a:r>
            <a:b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2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471" y="357681"/>
            <a:ext cx="358177" cy="235237"/>
          </a:xfrm>
        </p:spPr>
        <p:txBody>
          <a:bodyPr>
            <a:noAutofit/>
          </a:bodyPr>
          <a:lstStyle/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3"/>
          <a:stretch/>
        </p:blipFill>
        <p:spPr>
          <a:xfrm>
            <a:off x="2650837" y="645247"/>
            <a:ext cx="1102157" cy="17343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89"/>
          <a:stretch/>
        </p:blipFill>
        <p:spPr>
          <a:xfrm>
            <a:off x="4186814" y="645416"/>
            <a:ext cx="1031298" cy="1734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92"/>
          <a:stretch/>
        </p:blipFill>
        <p:spPr>
          <a:xfrm>
            <a:off x="1062471" y="3283971"/>
            <a:ext cx="1154546" cy="1911927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1062472" y="645064"/>
            <a:ext cx="4211925" cy="4467707"/>
            <a:chOff x="1062472" y="645064"/>
            <a:chExt cx="4211925" cy="4467707"/>
          </a:xfrm>
        </p:grpSpPr>
        <p:grpSp>
          <p:nvGrpSpPr>
            <p:cNvPr id="34" name="Group 33"/>
            <p:cNvGrpSpPr/>
            <p:nvPr/>
          </p:nvGrpSpPr>
          <p:grpSpPr>
            <a:xfrm>
              <a:off x="1062472" y="645064"/>
              <a:ext cx="4211925" cy="1829151"/>
              <a:chOff x="1062472" y="645064"/>
              <a:chExt cx="4211925" cy="182915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9865"/>
              <a:stretch/>
            </p:blipFill>
            <p:spPr>
              <a:xfrm>
                <a:off x="1062472" y="645064"/>
                <a:ext cx="1217309" cy="182880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553"/>
              <a:stretch/>
            </p:blipFill>
            <p:spPr>
              <a:xfrm>
                <a:off x="2650838" y="645247"/>
                <a:ext cx="1162195" cy="18288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889"/>
              <a:stretch/>
            </p:blipFill>
            <p:spPr>
              <a:xfrm>
                <a:off x="4186815" y="645415"/>
                <a:ext cx="1087582" cy="1828800"/>
              </a:xfrm>
              <a:prstGeom prst="rect">
                <a:avLst/>
              </a:prstGeom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1062473" y="3283971"/>
              <a:ext cx="4211923" cy="1828800"/>
              <a:chOff x="1062473" y="3283971"/>
              <a:chExt cx="4211923" cy="18288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675"/>
              <a:stretch/>
            </p:blipFill>
            <p:spPr>
              <a:xfrm>
                <a:off x="2650837" y="3283971"/>
                <a:ext cx="1156387" cy="18288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409" r="35744"/>
              <a:stretch/>
            </p:blipFill>
            <p:spPr>
              <a:xfrm>
                <a:off x="4194961" y="3283971"/>
                <a:ext cx="1079435" cy="182880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692"/>
              <a:stretch/>
            </p:blipFill>
            <p:spPr>
              <a:xfrm>
                <a:off x="1062473" y="3283971"/>
                <a:ext cx="1104349" cy="1828800"/>
              </a:xfrm>
              <a:prstGeom prst="rect">
                <a:avLst/>
              </a:prstGeom>
            </p:spPr>
          </p:pic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2650837" y="357680"/>
            <a:ext cx="358177" cy="23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138523" y="355189"/>
            <a:ext cx="358177" cy="23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1062470" y="3003281"/>
            <a:ext cx="358177" cy="23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2650836" y="3003281"/>
            <a:ext cx="358177" cy="23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138523" y="3003281"/>
            <a:ext cx="358177" cy="23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371" y="5220824"/>
            <a:ext cx="841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Fig S1. DNA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fingerprinting with genomic DNA extracted from parental strain TMB3500 (first column of gel), evolved strain CC156 (middle column of gel) and biofilm (third column of gel). 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Primers used include a) (GACA)</a:t>
            </a:r>
            <a:r>
              <a:rPr lang="en-GB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4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 b) (GTG)</a:t>
            </a:r>
            <a:r>
              <a:rPr lang="en-GB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5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 c) S1254 random primer d) TY1 primer e) TY3 primer f) TY1 + TY3 primer. One gel is displayed from each strain as a representative from triplicate analysis.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5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4691</TotalTime>
  <Words>103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Latha</vt:lpstr>
      <vt:lpstr>Times New Roman</vt:lpstr>
      <vt:lpstr>Office Theme</vt:lpstr>
      <vt:lpstr>Adaptation to low pH and lignocellulosic inhibitors resulting in ethanolic fermentation and growth of Saccharomyces cerevisiae Venkatachalam Narayanan1, Violeta Sànchez i Nogué2, Ed WJ van Niel1* and Marie F. Gorwa-Grauslund1   1 Division of Applied Microbiology, Department of Chemistry, Lund University P.O. Box 124, SE 221 00 Lund, Sweden 2 Present address: National Bioenergy Center, National Renewable Energy Laboratory. 15013 Denver West Parkway, Golden, Colorado 80401, USA     E-mail:  venkatachalam.narayanan@tmb.lth.se violeta.sanchezinogue@nrel.gov ed.van_niel@tmb.lth.se (EvN)* marie-francoise.gorwa-grauslund@tmb.lth.se * Corresponding author </vt:lpstr>
      <vt:lpstr>A</vt:lpstr>
    </vt:vector>
  </TitlesOfParts>
  <Company>Lund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Venkatachalam Narayanan</dc:creator>
  <cp:lastModifiedBy>Venkatachalam Narayanan</cp:lastModifiedBy>
  <cp:revision>252</cp:revision>
  <dcterms:created xsi:type="dcterms:W3CDTF">2015-07-27T12:47:00Z</dcterms:created>
  <dcterms:modified xsi:type="dcterms:W3CDTF">2016-07-14T15:00:44Z</dcterms:modified>
</cp:coreProperties>
</file>