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6370" autoAdjust="0"/>
  </p:normalViewPr>
  <p:slideViewPr>
    <p:cSldViewPr snapToGrid="0" snapToObjects="1">
      <p:cViewPr>
        <p:scale>
          <a:sx n="85" d="100"/>
          <a:sy n="85" d="100"/>
        </p:scale>
        <p:origin x="-1176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B40EF-126E-FC41-B16B-D4ABFE7234FB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84ED4-EBE9-894A-8EBD-F35595D317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909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89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75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17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13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97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103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2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851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393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555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440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87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80" y="3859305"/>
            <a:ext cx="2880000" cy="288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23" y="474812"/>
            <a:ext cx="2880000" cy="28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33" y="474812"/>
            <a:ext cx="2880000" cy="2880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073165" y="105480"/>
            <a:ext cx="72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70C0"/>
                </a:solidFill>
                <a:latin typeface="Arial"/>
                <a:cs typeface="Arial"/>
              </a:rPr>
              <a:t>DAPI</a:t>
            </a:r>
            <a:endParaRPr lang="es-MX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566166" y="105480"/>
            <a:ext cx="56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  <a:latin typeface="Arial"/>
                <a:cs typeface="Arial"/>
              </a:rPr>
              <a:t>p16</a:t>
            </a:r>
            <a:endParaRPr lang="es-MX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33474" y="3489973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  <a:latin typeface="Arial"/>
                <a:cs typeface="Arial"/>
              </a:rPr>
              <a:t>β-Gal</a:t>
            </a:r>
            <a:endParaRPr lang="es-MX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47204" y="3536139"/>
            <a:ext cx="928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>
                <a:latin typeface="Arial"/>
                <a:cs typeface="Arial"/>
              </a:rPr>
              <a:t>Control</a:t>
            </a:r>
            <a:br>
              <a:rPr lang="es-MX" dirty="0" smtClean="0">
                <a:latin typeface="Arial"/>
                <a:cs typeface="Arial"/>
              </a:rPr>
            </a:br>
            <a:r>
              <a:rPr lang="es-MX" dirty="0" smtClean="0">
                <a:latin typeface="Arial"/>
                <a:cs typeface="Arial"/>
              </a:rPr>
              <a:t>Day 9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11" name="5 CuadroTexto"/>
          <p:cNvSpPr txBox="1"/>
          <p:nvPr/>
        </p:nvSpPr>
        <p:spPr>
          <a:xfrm>
            <a:off x="179511" y="6525344"/>
            <a:ext cx="1867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Arial" pitchFamily="34" charset="0"/>
                <a:cs typeface="Arial" pitchFamily="34" charset="0"/>
              </a:rPr>
              <a:t>Supplementary Figure 1A.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81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073165" y="105480"/>
            <a:ext cx="72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70C0"/>
                </a:solidFill>
                <a:latin typeface="Arial"/>
                <a:cs typeface="Arial"/>
              </a:rPr>
              <a:t>DAPI</a:t>
            </a:r>
            <a:endParaRPr lang="es-MX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566166" y="105480"/>
            <a:ext cx="56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  <a:latin typeface="Arial"/>
                <a:cs typeface="Arial"/>
              </a:rPr>
              <a:t>p16</a:t>
            </a:r>
            <a:endParaRPr lang="es-MX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33474" y="3489973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  <a:latin typeface="Arial"/>
                <a:cs typeface="Arial"/>
              </a:rPr>
              <a:t>β-Gal</a:t>
            </a:r>
            <a:endParaRPr lang="es-MX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132356" y="3489973"/>
            <a:ext cx="91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>
                <a:latin typeface="Arial"/>
                <a:cs typeface="Arial"/>
              </a:rPr>
              <a:t>RS</a:t>
            </a:r>
          </a:p>
          <a:p>
            <a:pPr algn="ctr"/>
            <a:r>
              <a:rPr lang="es-MX" dirty="0" smtClean="0">
                <a:latin typeface="Arial"/>
                <a:cs typeface="Arial"/>
              </a:rPr>
              <a:t>Day 21</a:t>
            </a:r>
            <a:endParaRPr lang="es-MX" dirty="0">
              <a:latin typeface="Arial"/>
              <a:cs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80" y="3870424"/>
            <a:ext cx="2880000" cy="288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22" y="488950"/>
            <a:ext cx="2880000" cy="288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32" y="474812"/>
            <a:ext cx="2880000" cy="2880000"/>
          </a:xfrm>
          <a:prstGeom prst="rect">
            <a:avLst/>
          </a:prstGeom>
        </p:spPr>
      </p:pic>
      <p:sp>
        <p:nvSpPr>
          <p:cNvPr id="12" name="5 CuadroTexto"/>
          <p:cNvSpPr txBox="1"/>
          <p:nvPr/>
        </p:nvSpPr>
        <p:spPr>
          <a:xfrm>
            <a:off x="179512" y="6525344"/>
            <a:ext cx="1770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Arial" pitchFamily="34" charset="0"/>
                <a:cs typeface="Arial" pitchFamily="34" charset="0"/>
              </a:rPr>
              <a:t>Supplementary Figure 1B.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9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073165" y="105480"/>
            <a:ext cx="72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70C0"/>
                </a:solidFill>
                <a:latin typeface="Arial"/>
                <a:cs typeface="Arial"/>
              </a:rPr>
              <a:t>DAPI</a:t>
            </a:r>
            <a:endParaRPr lang="es-MX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566166" y="105480"/>
            <a:ext cx="56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  <a:latin typeface="Arial"/>
                <a:cs typeface="Arial"/>
              </a:rPr>
              <a:t>p16</a:t>
            </a:r>
            <a:endParaRPr lang="es-MX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33474" y="3489973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  <a:latin typeface="Arial"/>
                <a:cs typeface="Arial"/>
              </a:rPr>
              <a:t>β-Gal</a:t>
            </a:r>
            <a:endParaRPr lang="es-MX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843707" y="3536139"/>
            <a:ext cx="1044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>
                <a:latin typeface="Arial"/>
                <a:cs typeface="Arial"/>
              </a:rPr>
              <a:t>PIIPS</a:t>
            </a:r>
          </a:p>
          <a:p>
            <a:pPr algn="ctr"/>
            <a:r>
              <a:rPr lang="es-MX" dirty="0" smtClean="0">
                <a:latin typeface="Arial"/>
                <a:cs typeface="Arial"/>
              </a:rPr>
              <a:t>  Day 15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80" y="3914258"/>
            <a:ext cx="2880000" cy="2880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474" y="474812"/>
            <a:ext cx="2880000" cy="288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32" y="474812"/>
            <a:ext cx="2880000" cy="2880000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179512" y="6525344"/>
            <a:ext cx="1770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Arial" pitchFamily="34" charset="0"/>
                <a:cs typeface="Arial" pitchFamily="34" charset="0"/>
              </a:rPr>
              <a:t>Supplementary Figure 1C.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32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073165" y="105480"/>
            <a:ext cx="72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70C0"/>
                </a:solidFill>
                <a:latin typeface="Arial"/>
                <a:cs typeface="Arial"/>
              </a:rPr>
              <a:t>DAPI</a:t>
            </a:r>
            <a:endParaRPr lang="es-MX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566166" y="105480"/>
            <a:ext cx="56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  <a:latin typeface="Arial"/>
                <a:cs typeface="Arial"/>
              </a:rPr>
              <a:t>p16</a:t>
            </a:r>
            <a:endParaRPr lang="es-MX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33474" y="3489973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  <a:latin typeface="Arial"/>
                <a:cs typeface="Arial"/>
              </a:rPr>
              <a:t>β-Gal</a:t>
            </a:r>
            <a:endParaRPr lang="es-MX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953474" y="3536139"/>
            <a:ext cx="91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>
                <a:latin typeface="Arial"/>
                <a:cs typeface="Arial"/>
              </a:rPr>
              <a:t>SIPS</a:t>
            </a:r>
          </a:p>
          <a:p>
            <a:pPr algn="ctr"/>
            <a:r>
              <a:rPr lang="es-MX" dirty="0" smtClean="0">
                <a:latin typeface="Arial"/>
                <a:cs typeface="Arial"/>
              </a:rPr>
              <a:t>Day 15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80" y="3859305"/>
            <a:ext cx="2880000" cy="28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474" y="474812"/>
            <a:ext cx="2880000" cy="288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32" y="474812"/>
            <a:ext cx="2880000" cy="2880000"/>
          </a:xfrm>
          <a:prstGeom prst="rect">
            <a:avLst/>
          </a:prstGeom>
        </p:spPr>
      </p:pic>
      <p:sp>
        <p:nvSpPr>
          <p:cNvPr id="12" name="5 CuadroTexto"/>
          <p:cNvSpPr txBox="1"/>
          <p:nvPr/>
        </p:nvSpPr>
        <p:spPr>
          <a:xfrm>
            <a:off x="179512" y="6525344"/>
            <a:ext cx="1770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Arial" pitchFamily="34" charset="0"/>
                <a:cs typeface="Arial" pitchFamily="34" charset="0"/>
              </a:rPr>
              <a:t>Supplementary Figure 1D.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6598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39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Company>UAM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mina konigsberg</dc:creator>
  <cp:lastModifiedBy>Diaz, Omar Michael</cp:lastModifiedBy>
  <cp:revision>3</cp:revision>
  <dcterms:created xsi:type="dcterms:W3CDTF">2016-01-16T18:25:12Z</dcterms:created>
  <dcterms:modified xsi:type="dcterms:W3CDTF">2016-02-11T14:44:36Z</dcterms:modified>
</cp:coreProperties>
</file>