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ti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57" r:id="rId2"/>
  </p:sldIdLst>
  <p:sldSz cx="9144000" cy="6858000" type="screen4x3"/>
  <p:notesSz cx="6858000" cy="9144000"/>
  <p:defaultTextStyle>
    <a:defPPr>
      <a:defRPr lang="es-E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napVertSplitter="1" vertBarState="minimized" horzBarState="maximized">
    <p:restoredLeft sz="15620"/>
    <p:restoredTop sz="96370" autoAdjust="0"/>
  </p:normalViewPr>
  <p:slideViewPr>
    <p:cSldViewPr snapToGrid="0" snapToObjects="1">
      <p:cViewPr>
        <p:scale>
          <a:sx n="85" d="100"/>
          <a:sy n="85" d="100"/>
        </p:scale>
        <p:origin x="-1224" y="-6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FB40EF-126E-FC41-B16B-D4ABFE7234FB}" type="datetimeFigureOut">
              <a:rPr lang="es-ES" smtClean="0"/>
              <a:t>11/02/2016</a:t>
            </a:fld>
            <a:endParaRPr lang="es-ES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FA84ED4-EBE9-894A-8EBD-F35595D31741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990993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noProof="0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08B9A7-81B0-49E2-AB56-949F03435C66}" type="slidenum">
              <a:rPr lang="es-MX" smtClean="0"/>
              <a:t>1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5137015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 smtClean="0"/>
              <a:t>Haga clic para modificar el estilo de subtítulo del patrón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1EC151-21D5-6D47-886D-4D1CF8914B58}" type="datetimeFigureOut">
              <a:rPr lang="es-ES" smtClean="0"/>
              <a:t>11/02/2016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CCEA2-037A-6F49-B0AB-F5949B05A8C7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158968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1EC151-21D5-6D47-886D-4D1CF8914B58}" type="datetimeFigureOut">
              <a:rPr lang="es-ES" smtClean="0"/>
              <a:t>11/02/2016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CCEA2-037A-6F49-B0AB-F5949B05A8C7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147573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1EC151-21D5-6D47-886D-4D1CF8914B58}" type="datetimeFigureOut">
              <a:rPr lang="es-ES" smtClean="0"/>
              <a:t>11/02/2016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CCEA2-037A-6F49-B0AB-F5949B05A8C7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31787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1EC151-21D5-6D47-886D-4D1CF8914B58}" type="datetimeFigureOut">
              <a:rPr lang="es-ES" smtClean="0"/>
              <a:t>11/02/2016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CCEA2-037A-6F49-B0AB-F5949B05A8C7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413920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1EC151-21D5-6D47-886D-4D1CF8914B58}" type="datetimeFigureOut">
              <a:rPr lang="es-ES" smtClean="0"/>
              <a:t>11/02/2016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CCEA2-037A-6F49-B0AB-F5949B05A8C7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289763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1EC151-21D5-6D47-886D-4D1CF8914B58}" type="datetimeFigureOut">
              <a:rPr lang="es-ES" smtClean="0"/>
              <a:t>11/02/2016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CCEA2-037A-6F49-B0AB-F5949B05A8C7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310355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1EC151-21D5-6D47-886D-4D1CF8914B58}" type="datetimeFigureOut">
              <a:rPr lang="es-ES" smtClean="0"/>
              <a:t>11/02/2016</a:t>
            </a:fld>
            <a:endParaRPr lang="es-ES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CCEA2-037A-6F49-B0AB-F5949B05A8C7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854269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1EC151-21D5-6D47-886D-4D1CF8914B58}" type="datetimeFigureOut">
              <a:rPr lang="es-ES" smtClean="0"/>
              <a:t>11/02/2016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CCEA2-037A-6F49-B0AB-F5949B05A8C7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085162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1EC151-21D5-6D47-886D-4D1CF8914B58}" type="datetimeFigureOut">
              <a:rPr lang="es-ES" smtClean="0"/>
              <a:t>11/02/2016</a:t>
            </a:fld>
            <a:endParaRPr lang="es-E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CCEA2-037A-6F49-B0AB-F5949B05A8C7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839323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1EC151-21D5-6D47-886D-4D1CF8914B58}" type="datetimeFigureOut">
              <a:rPr lang="es-ES" smtClean="0"/>
              <a:t>11/02/2016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CCEA2-037A-6F49-B0AB-F5949B05A8C7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655559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1EC151-21D5-6D47-886D-4D1CF8914B58}" type="datetimeFigureOut">
              <a:rPr lang="es-ES" smtClean="0"/>
              <a:t>11/02/2016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CCEA2-037A-6F49-B0AB-F5949B05A8C7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944061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1EC151-21D5-6D47-886D-4D1CF8914B58}" type="datetimeFigureOut">
              <a:rPr lang="es-ES" smtClean="0"/>
              <a:t>11/02/2016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3CCEA2-037A-6F49-B0AB-F5949B05A8C7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018747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4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.jpg"/><Relationship Id="rId5" Type="http://schemas.openxmlformats.org/officeDocument/2006/relationships/image" Target="../media/image2.tif"/><Relationship Id="rId4" Type="http://schemas.microsoft.com/office/2007/relationships/hdphoto" Target="../media/hdphoto1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5 Imagen"/>
          <p:cNvPicPr>
            <a:picLocks noChangeAspect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6474" b="5095"/>
          <a:stretch/>
        </p:blipFill>
        <p:spPr>
          <a:xfrm>
            <a:off x="4696537" y="3364057"/>
            <a:ext cx="3235835" cy="2520000"/>
          </a:xfrm>
          <a:prstGeom prst="rect">
            <a:avLst/>
          </a:prstGeom>
        </p:spPr>
      </p:pic>
      <p:sp>
        <p:nvSpPr>
          <p:cNvPr id="7" name="6 CuadroTexto"/>
          <p:cNvSpPr txBox="1"/>
          <p:nvPr/>
        </p:nvSpPr>
        <p:spPr>
          <a:xfrm>
            <a:off x="5493063" y="5884057"/>
            <a:ext cx="201049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600" dirty="0" smtClean="0">
                <a:latin typeface="Arial"/>
                <a:cs typeface="Arial"/>
              </a:rPr>
              <a:t>PIIPS</a:t>
            </a:r>
            <a:endParaRPr lang="es-MX" sz="1600" dirty="0">
              <a:latin typeface="Arial"/>
              <a:cs typeface="Arial"/>
            </a:endParaRPr>
          </a:p>
        </p:txBody>
      </p:sp>
      <p:pic>
        <p:nvPicPr>
          <p:cNvPr id="10" name="9 Imagen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84" t="4128" r="4389" b="5994"/>
          <a:stretch/>
        </p:blipFill>
        <p:spPr>
          <a:xfrm>
            <a:off x="4699898" y="366305"/>
            <a:ext cx="3232474" cy="2520000"/>
          </a:xfrm>
          <a:prstGeom prst="rect">
            <a:avLst/>
          </a:prstGeom>
        </p:spPr>
      </p:pic>
      <p:sp>
        <p:nvSpPr>
          <p:cNvPr id="11" name="10 CuadroTexto"/>
          <p:cNvSpPr txBox="1"/>
          <p:nvPr/>
        </p:nvSpPr>
        <p:spPr>
          <a:xfrm>
            <a:off x="5272019" y="2897317"/>
            <a:ext cx="20882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600" dirty="0" smtClean="0">
                <a:latin typeface="Arial"/>
                <a:cs typeface="Arial"/>
              </a:rPr>
              <a:t>RS</a:t>
            </a:r>
            <a:endParaRPr lang="es-MX" sz="1600" dirty="0">
              <a:latin typeface="Arial"/>
              <a:cs typeface="Arial"/>
            </a:endParaRPr>
          </a:p>
        </p:txBody>
      </p:sp>
      <p:pic>
        <p:nvPicPr>
          <p:cNvPr id="12" name="11 Imagen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98" t="4602" r="9842" b="7759"/>
          <a:stretch/>
        </p:blipFill>
        <p:spPr>
          <a:xfrm>
            <a:off x="1031770" y="3364057"/>
            <a:ext cx="3235835" cy="2520000"/>
          </a:xfrm>
          <a:prstGeom prst="rect">
            <a:avLst/>
          </a:prstGeom>
        </p:spPr>
      </p:pic>
      <p:sp>
        <p:nvSpPr>
          <p:cNvPr id="13" name="12 CuadroTexto"/>
          <p:cNvSpPr txBox="1"/>
          <p:nvPr/>
        </p:nvSpPr>
        <p:spPr>
          <a:xfrm>
            <a:off x="2335763" y="5884057"/>
            <a:ext cx="7683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Arial"/>
                <a:cs typeface="Arial"/>
              </a:rPr>
              <a:t>SIPS</a:t>
            </a:r>
            <a:endParaRPr lang="en-US" sz="1600" dirty="0">
              <a:latin typeface="Arial"/>
              <a:cs typeface="Arial"/>
            </a:endParaRPr>
          </a:p>
        </p:txBody>
      </p:sp>
      <p:pic>
        <p:nvPicPr>
          <p:cNvPr id="14" name="13 Imagen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47" t="3546" r="3443" b="5432"/>
          <a:stretch/>
        </p:blipFill>
        <p:spPr>
          <a:xfrm>
            <a:off x="1031770" y="366305"/>
            <a:ext cx="3235835" cy="2520000"/>
          </a:xfrm>
          <a:prstGeom prst="rect">
            <a:avLst/>
          </a:prstGeom>
        </p:spPr>
      </p:pic>
      <p:sp>
        <p:nvSpPr>
          <p:cNvPr id="15" name="14 CuadroTexto"/>
          <p:cNvSpPr txBox="1"/>
          <p:nvPr/>
        </p:nvSpPr>
        <p:spPr>
          <a:xfrm>
            <a:off x="1634841" y="2886305"/>
            <a:ext cx="24840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600" dirty="0" smtClean="0">
                <a:latin typeface="Arial"/>
                <a:cs typeface="Arial"/>
              </a:rPr>
              <a:t>Non-senescent </a:t>
            </a:r>
            <a:endParaRPr lang="es-MX" sz="1600" dirty="0">
              <a:latin typeface="Arial"/>
              <a:cs typeface="Arial"/>
            </a:endParaRPr>
          </a:p>
        </p:txBody>
      </p:sp>
      <p:sp>
        <p:nvSpPr>
          <p:cNvPr id="2" name="Rectángulo 1"/>
          <p:cNvSpPr/>
          <p:nvPr/>
        </p:nvSpPr>
        <p:spPr>
          <a:xfrm>
            <a:off x="1017483" y="366306"/>
            <a:ext cx="603070" cy="562382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6" name="Rectángulo 15"/>
          <p:cNvSpPr/>
          <p:nvPr/>
        </p:nvSpPr>
        <p:spPr>
          <a:xfrm>
            <a:off x="4696537" y="366306"/>
            <a:ext cx="603070" cy="562382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7" name="Rectángulo 16"/>
          <p:cNvSpPr/>
          <p:nvPr/>
        </p:nvSpPr>
        <p:spPr>
          <a:xfrm>
            <a:off x="4763212" y="3447643"/>
            <a:ext cx="603070" cy="562382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8" name="Rectángulo 17"/>
          <p:cNvSpPr/>
          <p:nvPr/>
        </p:nvSpPr>
        <p:spPr>
          <a:xfrm>
            <a:off x="1057987" y="3414306"/>
            <a:ext cx="603070" cy="562382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9" name="Rectángulo 18"/>
          <p:cNvSpPr/>
          <p:nvPr/>
        </p:nvSpPr>
        <p:spPr>
          <a:xfrm>
            <a:off x="7511174" y="5281206"/>
            <a:ext cx="421198" cy="562382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0" name="Rectángulo 19"/>
          <p:cNvSpPr/>
          <p:nvPr/>
        </p:nvSpPr>
        <p:spPr>
          <a:xfrm>
            <a:off x="7511174" y="2281608"/>
            <a:ext cx="421198" cy="562382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1" name="Rectángulo 20"/>
          <p:cNvSpPr/>
          <p:nvPr/>
        </p:nvSpPr>
        <p:spPr>
          <a:xfrm>
            <a:off x="3846401" y="2320372"/>
            <a:ext cx="421198" cy="562382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2" name="Rectángulo 21"/>
          <p:cNvSpPr/>
          <p:nvPr/>
        </p:nvSpPr>
        <p:spPr>
          <a:xfrm>
            <a:off x="3866745" y="5206715"/>
            <a:ext cx="421198" cy="562382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4" name="Rectángulo 23"/>
          <p:cNvSpPr/>
          <p:nvPr/>
        </p:nvSpPr>
        <p:spPr>
          <a:xfrm>
            <a:off x="1572126" y="1406440"/>
            <a:ext cx="192505" cy="470486"/>
          </a:xfrm>
          <a:prstGeom prst="rect">
            <a:avLst/>
          </a:prstGeom>
          <a:noFill/>
          <a:ln w="254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5" name="Rectángulo 24"/>
          <p:cNvSpPr/>
          <p:nvPr/>
        </p:nvSpPr>
        <p:spPr>
          <a:xfrm>
            <a:off x="1634841" y="4420898"/>
            <a:ext cx="176163" cy="406318"/>
          </a:xfrm>
          <a:prstGeom prst="rect">
            <a:avLst/>
          </a:prstGeom>
          <a:noFill/>
          <a:ln w="254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6" name="Rectángulo 25"/>
          <p:cNvSpPr/>
          <p:nvPr/>
        </p:nvSpPr>
        <p:spPr>
          <a:xfrm>
            <a:off x="5190119" y="4376702"/>
            <a:ext cx="312323" cy="484056"/>
          </a:xfrm>
          <a:prstGeom prst="rect">
            <a:avLst/>
          </a:prstGeom>
          <a:noFill/>
          <a:ln w="254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7" name="Rectángulo 26"/>
          <p:cNvSpPr/>
          <p:nvPr/>
        </p:nvSpPr>
        <p:spPr>
          <a:xfrm>
            <a:off x="5190118" y="1401048"/>
            <a:ext cx="302945" cy="450514"/>
          </a:xfrm>
          <a:prstGeom prst="rect">
            <a:avLst/>
          </a:prstGeom>
          <a:noFill/>
          <a:ln w="254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35" name="Rectángulo 34"/>
          <p:cNvSpPr/>
          <p:nvPr/>
        </p:nvSpPr>
        <p:spPr>
          <a:xfrm>
            <a:off x="6737684" y="919784"/>
            <a:ext cx="231253" cy="450514"/>
          </a:xfrm>
          <a:prstGeom prst="rect">
            <a:avLst/>
          </a:prstGeom>
          <a:noFill/>
          <a:ln w="254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36" name="Rectángulo 35"/>
          <p:cNvSpPr/>
          <p:nvPr/>
        </p:nvSpPr>
        <p:spPr>
          <a:xfrm>
            <a:off x="3104147" y="911763"/>
            <a:ext cx="231253" cy="450514"/>
          </a:xfrm>
          <a:prstGeom prst="rect">
            <a:avLst/>
          </a:prstGeom>
          <a:noFill/>
          <a:ln w="254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37" name="Rectángulo 36"/>
          <p:cNvSpPr/>
          <p:nvPr/>
        </p:nvSpPr>
        <p:spPr>
          <a:xfrm>
            <a:off x="3096126" y="3887573"/>
            <a:ext cx="231253" cy="450514"/>
          </a:xfrm>
          <a:prstGeom prst="rect">
            <a:avLst/>
          </a:prstGeom>
          <a:noFill/>
          <a:ln w="254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38" name="Rectángulo 37"/>
          <p:cNvSpPr/>
          <p:nvPr/>
        </p:nvSpPr>
        <p:spPr>
          <a:xfrm>
            <a:off x="6777789" y="3991847"/>
            <a:ext cx="231253" cy="450514"/>
          </a:xfrm>
          <a:prstGeom prst="rect">
            <a:avLst/>
          </a:prstGeom>
          <a:noFill/>
          <a:ln w="254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39" name="Rectángulo 38"/>
          <p:cNvSpPr/>
          <p:nvPr/>
        </p:nvSpPr>
        <p:spPr>
          <a:xfrm>
            <a:off x="2021306" y="1416426"/>
            <a:ext cx="203471" cy="450514"/>
          </a:xfrm>
          <a:prstGeom prst="rect">
            <a:avLst/>
          </a:prstGeom>
          <a:noFill/>
          <a:ln w="254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40" name="Rectángulo 39"/>
          <p:cNvSpPr/>
          <p:nvPr/>
        </p:nvSpPr>
        <p:spPr>
          <a:xfrm>
            <a:off x="5646821" y="1370298"/>
            <a:ext cx="278535" cy="450514"/>
          </a:xfrm>
          <a:prstGeom prst="rect">
            <a:avLst/>
          </a:prstGeom>
          <a:noFill/>
          <a:ln w="254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42" name="Rectángulo 41"/>
          <p:cNvSpPr/>
          <p:nvPr/>
        </p:nvSpPr>
        <p:spPr>
          <a:xfrm>
            <a:off x="2051397" y="4410244"/>
            <a:ext cx="203471" cy="450514"/>
          </a:xfrm>
          <a:prstGeom prst="rect">
            <a:avLst/>
          </a:prstGeom>
          <a:noFill/>
          <a:ln w="254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43" name="Rectángulo 42"/>
          <p:cNvSpPr/>
          <p:nvPr/>
        </p:nvSpPr>
        <p:spPr>
          <a:xfrm>
            <a:off x="5684889" y="4404856"/>
            <a:ext cx="203471" cy="450514"/>
          </a:xfrm>
          <a:prstGeom prst="rect">
            <a:avLst/>
          </a:prstGeom>
          <a:noFill/>
          <a:ln w="254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30" name="5 CuadroTexto"/>
          <p:cNvSpPr txBox="1"/>
          <p:nvPr/>
        </p:nvSpPr>
        <p:spPr>
          <a:xfrm>
            <a:off x="179512" y="6525344"/>
            <a:ext cx="163149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000" dirty="0" smtClean="0">
                <a:latin typeface="Arial" pitchFamily="34" charset="0"/>
                <a:cs typeface="Arial" pitchFamily="34" charset="0"/>
              </a:rPr>
              <a:t>Supplementary Figure 2.</a:t>
            </a:r>
            <a:endParaRPr lang="es-MX" sz="10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24369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89</TotalTime>
  <Words>9</Words>
  <Application>Microsoft Office PowerPoint</Application>
  <PresentationFormat>On-screen Show (4:3)</PresentationFormat>
  <Paragraphs>6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Tema de Office</vt:lpstr>
      <vt:lpstr>PowerPoint Presentation</vt:lpstr>
    </vt:vector>
  </TitlesOfParts>
  <Company>UAM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mina konigsberg</dc:creator>
  <cp:lastModifiedBy>Diaz, Omar Michael</cp:lastModifiedBy>
  <cp:revision>3</cp:revision>
  <dcterms:created xsi:type="dcterms:W3CDTF">2016-01-16T18:25:12Z</dcterms:created>
  <dcterms:modified xsi:type="dcterms:W3CDTF">2016-02-11T14:45:15Z</dcterms:modified>
</cp:coreProperties>
</file>