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F0BB-AFB8-4C66-B3A4-FBE0E14A908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58B6-CC27-4230-BF2B-FD04416CC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69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F0BB-AFB8-4C66-B3A4-FBE0E14A908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58B6-CC27-4230-BF2B-FD04416CC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24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F0BB-AFB8-4C66-B3A4-FBE0E14A908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58B6-CC27-4230-BF2B-FD04416CC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84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F0BB-AFB8-4C66-B3A4-FBE0E14A908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58B6-CC27-4230-BF2B-FD04416CC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0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F0BB-AFB8-4C66-B3A4-FBE0E14A908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58B6-CC27-4230-BF2B-FD04416CC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65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F0BB-AFB8-4C66-B3A4-FBE0E14A908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58B6-CC27-4230-BF2B-FD04416CC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41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F0BB-AFB8-4C66-B3A4-FBE0E14A908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58B6-CC27-4230-BF2B-FD04416CC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8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F0BB-AFB8-4C66-B3A4-FBE0E14A908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58B6-CC27-4230-BF2B-FD04416CC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83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F0BB-AFB8-4C66-B3A4-FBE0E14A908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58B6-CC27-4230-BF2B-FD04416CC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49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F0BB-AFB8-4C66-B3A4-FBE0E14A908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58B6-CC27-4230-BF2B-FD04416CC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5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F0BB-AFB8-4C66-B3A4-FBE0E14A908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58B6-CC27-4230-BF2B-FD04416CC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7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9F0BB-AFB8-4C66-B3A4-FBE0E14A908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458B6-CC27-4230-BF2B-FD04416CC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946495" y="422125"/>
            <a:ext cx="5432081" cy="65522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38375" y="485860"/>
            <a:ext cx="4857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Variable sites identified by exome sequencing</a:t>
            </a:r>
          </a:p>
          <a:p>
            <a:pPr algn="ctr"/>
            <a:r>
              <a:rPr lang="en-US" sz="1400" b="1" dirty="0" smtClean="0"/>
              <a:t>N=168,150</a:t>
            </a:r>
            <a:endParaRPr lang="en-US" sz="14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2211215" y="1698390"/>
            <a:ext cx="4857751" cy="61929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11216" y="1649241"/>
            <a:ext cx="48577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Statistically significant (p&lt;0.05; conditional logistic regression, dominant model)</a:t>
            </a:r>
          </a:p>
          <a:p>
            <a:pPr algn="ctr"/>
            <a:r>
              <a:rPr lang="en-US" sz="1400" b="1" dirty="0" smtClean="0"/>
              <a:t>N=6,305</a:t>
            </a:r>
            <a:endParaRPr lang="en-US" sz="1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2424155" y="2947968"/>
            <a:ext cx="4465534" cy="65836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4414839" y="1123114"/>
            <a:ext cx="419712" cy="52460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823636" y="5600946"/>
            <a:ext cx="1981200" cy="87605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" name="TextBox 16"/>
          <p:cNvSpPr txBox="1"/>
          <p:nvPr/>
        </p:nvSpPr>
        <p:spPr>
          <a:xfrm>
            <a:off x="5823636" y="5646003"/>
            <a:ext cx="2038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Multiple significant Non-</a:t>
            </a:r>
            <a:r>
              <a:rPr lang="en-US" sz="1200" b="1" dirty="0" err="1" smtClean="0"/>
              <a:t>Synonomous</a:t>
            </a:r>
            <a:r>
              <a:rPr lang="en-US" sz="1200" b="1" dirty="0" smtClean="0"/>
              <a:t> SNPs in gene region</a:t>
            </a:r>
          </a:p>
          <a:p>
            <a:pPr algn="ctr"/>
            <a:r>
              <a:rPr lang="en-US" sz="1200" b="1" dirty="0" smtClean="0"/>
              <a:t>N=4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901306" y="3007953"/>
            <a:ext cx="3495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Quality score ≥ 150</a:t>
            </a:r>
          </a:p>
          <a:p>
            <a:pPr algn="ctr"/>
            <a:r>
              <a:rPr lang="en-US" sz="1400" b="1" dirty="0" smtClean="0"/>
              <a:t>N=3,701</a:t>
            </a:r>
            <a:endParaRPr lang="en-US" sz="1400" b="1" dirty="0"/>
          </a:p>
        </p:txBody>
      </p:sp>
      <p:sp>
        <p:nvSpPr>
          <p:cNvPr id="22" name="Rounded Rectangle 21"/>
          <p:cNvSpPr/>
          <p:nvPr/>
        </p:nvSpPr>
        <p:spPr>
          <a:xfrm>
            <a:off x="3680983" y="5602086"/>
            <a:ext cx="1981200" cy="87491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3" name="TextBox 12"/>
          <p:cNvSpPr txBox="1"/>
          <p:nvPr/>
        </p:nvSpPr>
        <p:spPr>
          <a:xfrm>
            <a:off x="3767122" y="5707602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In top 10% significant results (</a:t>
            </a:r>
            <a:r>
              <a:rPr lang="en-US" sz="1200" b="1" i="1" dirty="0" smtClean="0"/>
              <a:t>p</a:t>
            </a:r>
            <a:r>
              <a:rPr lang="en-US" sz="1200" b="1" dirty="0" smtClean="0"/>
              <a:t> &lt; 0.005)</a:t>
            </a:r>
          </a:p>
          <a:p>
            <a:pPr algn="ctr"/>
            <a:r>
              <a:rPr lang="en-US" sz="1200" b="1" dirty="0" smtClean="0"/>
              <a:t>N=5</a:t>
            </a:r>
            <a:endParaRPr lang="en-US" sz="1200" b="1" dirty="0"/>
          </a:p>
        </p:txBody>
      </p:sp>
      <p:sp>
        <p:nvSpPr>
          <p:cNvPr id="23" name="Rounded Rectangle 22"/>
          <p:cNvSpPr/>
          <p:nvPr/>
        </p:nvSpPr>
        <p:spPr>
          <a:xfrm>
            <a:off x="1534554" y="5602086"/>
            <a:ext cx="1981200" cy="87491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" name="TextBox 14"/>
          <p:cNvSpPr txBox="1"/>
          <p:nvPr/>
        </p:nvSpPr>
        <p:spPr>
          <a:xfrm>
            <a:off x="1686954" y="5799934"/>
            <a:ext cx="161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Novel</a:t>
            </a:r>
          </a:p>
          <a:p>
            <a:pPr algn="ctr"/>
            <a:r>
              <a:rPr lang="en-US" sz="1200" b="1" dirty="0" smtClean="0"/>
              <a:t>N=3</a:t>
            </a:r>
            <a:endParaRPr lang="en-US" sz="1200" b="1" dirty="0"/>
          </a:p>
        </p:txBody>
      </p:sp>
      <p:sp>
        <p:nvSpPr>
          <p:cNvPr id="18" name="Rounded Rectangle 17"/>
          <p:cNvSpPr/>
          <p:nvPr/>
        </p:nvSpPr>
        <p:spPr>
          <a:xfrm>
            <a:off x="2743201" y="4268205"/>
            <a:ext cx="3811510" cy="65836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899805" y="4328190"/>
            <a:ext cx="3495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 gene region of interest</a:t>
            </a:r>
          </a:p>
          <a:p>
            <a:pPr algn="ctr"/>
            <a:r>
              <a:rPr lang="en-US" sz="1400" b="1" dirty="0" smtClean="0"/>
              <a:t>N=371</a:t>
            </a:r>
            <a:endParaRPr lang="en-US" sz="1400" b="1" dirty="0"/>
          </a:p>
        </p:txBody>
      </p:sp>
      <p:sp>
        <p:nvSpPr>
          <p:cNvPr id="24" name="Down Arrow 23"/>
          <p:cNvSpPr/>
          <p:nvPr/>
        </p:nvSpPr>
        <p:spPr>
          <a:xfrm>
            <a:off x="4431444" y="2370927"/>
            <a:ext cx="419712" cy="52460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4431444" y="3683612"/>
            <a:ext cx="419712" cy="52460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4448049" y="4994796"/>
            <a:ext cx="419712" cy="52460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2238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Supplementary Figure 1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8923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56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Karmanos Cancer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Lusk, Chrissy</dc:creator>
  <cp:lastModifiedBy>Lusk, Chrissy</cp:lastModifiedBy>
  <cp:revision>6</cp:revision>
  <dcterms:created xsi:type="dcterms:W3CDTF">2015-03-25T12:22:13Z</dcterms:created>
  <dcterms:modified xsi:type="dcterms:W3CDTF">2015-10-06T19:32:31Z</dcterms:modified>
</cp:coreProperties>
</file>