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361488" cy="10801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400" y="-78"/>
      </p:cViewPr>
      <p:guideLst>
        <p:guide orient="horz" pos="3403"/>
        <p:guide pos="29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113" y="3355421"/>
            <a:ext cx="7957265" cy="231528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4223" y="6120765"/>
            <a:ext cx="6553042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7080" y="590074"/>
            <a:ext cx="2106335" cy="12581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074" y="590074"/>
            <a:ext cx="6162980" cy="12581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494" y="6940868"/>
            <a:ext cx="7957265" cy="21452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494" y="4578076"/>
            <a:ext cx="7957265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076" y="3440431"/>
            <a:ext cx="4134657" cy="97312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8758" y="3440431"/>
            <a:ext cx="4134657" cy="97312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76" y="432555"/>
            <a:ext cx="8425339" cy="18002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075" y="2417804"/>
            <a:ext cx="4136283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075" y="3425430"/>
            <a:ext cx="4136283" cy="62232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5507" y="2417804"/>
            <a:ext cx="4137908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5507" y="3425430"/>
            <a:ext cx="4137908" cy="62232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77" y="430054"/>
            <a:ext cx="3079865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0082" y="430056"/>
            <a:ext cx="5233332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077" y="2260284"/>
            <a:ext cx="3079865" cy="73884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918" y="7560944"/>
            <a:ext cx="5616893" cy="8926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34918" y="965122"/>
            <a:ext cx="5616893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918" y="8453557"/>
            <a:ext cx="5616893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076" y="432555"/>
            <a:ext cx="8425339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076" y="2520318"/>
            <a:ext cx="8425339" cy="7128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076" y="10011254"/>
            <a:ext cx="2184347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0C091-881B-4313-8D7C-F64D80582D30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8510" y="10011254"/>
            <a:ext cx="2964471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9068" y="10011254"/>
            <a:ext cx="2184347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7D127-6F19-4C58-9308-A2F8A255695B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30"/>
          <p:cNvGrpSpPr/>
          <p:nvPr/>
        </p:nvGrpSpPr>
        <p:grpSpPr>
          <a:xfrm>
            <a:off x="59928" y="76753"/>
            <a:ext cx="9148532" cy="6781247"/>
            <a:chOff x="2121" y="80465"/>
            <a:chExt cx="9148532" cy="6781247"/>
          </a:xfrm>
        </p:grpSpPr>
        <p:pic>
          <p:nvPicPr>
            <p:cNvPr id="132" name="Picture 131" descr="G-type_alignment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734" r="-363" b="365"/>
            <a:stretch/>
          </p:blipFill>
          <p:spPr>
            <a:xfrm>
              <a:off x="412010" y="304380"/>
              <a:ext cx="8659368" cy="6241861"/>
            </a:xfrm>
            <a:prstGeom prst="rect">
              <a:avLst/>
            </a:prstGeom>
          </p:spPr>
        </p:pic>
        <p:sp>
          <p:nvSpPr>
            <p:cNvPr id="133" name="TextBox 132"/>
            <p:cNvSpPr txBox="1"/>
            <p:nvPr/>
          </p:nvSpPr>
          <p:spPr>
            <a:xfrm>
              <a:off x="3945335" y="6489783"/>
              <a:ext cx="8946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B</a:t>
              </a:r>
              <a:r>
                <a:rPr lang="en-US" sz="1200" dirty="0" smtClean="0">
                  <a:latin typeface="Arial"/>
                  <a:cs typeface="Arial"/>
                </a:rPr>
                <a:t>ulb </a:t>
              </a:r>
              <a:r>
                <a:rPr lang="en-US" sz="1200" dirty="0" err="1" smtClean="0">
                  <a:latin typeface="Arial"/>
                  <a:cs typeface="Arial"/>
                </a:rPr>
                <a:t>lectin</a:t>
              </a:r>
              <a:r>
                <a:rPr lang="en-US" sz="1200" dirty="0" smtClean="0">
                  <a:latin typeface="Arial"/>
                  <a:cs typeface="Arial"/>
                </a:rPr>
                <a:t> 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644948" y="6546241"/>
              <a:ext cx="876149" cy="315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 smtClean="0">
                  <a:latin typeface="Arial"/>
                  <a:cs typeface="Arial"/>
                </a:rPr>
                <a:t>S-locus </a:t>
              </a:r>
            </a:p>
            <a:p>
              <a:pPr algn="ctr">
                <a:lnSpc>
                  <a:spcPct val="70000"/>
                </a:lnSpc>
              </a:pPr>
              <a:r>
                <a:rPr lang="en-US" sz="1000" dirty="0">
                  <a:latin typeface="Arial"/>
                  <a:cs typeface="Arial"/>
                </a:rPr>
                <a:t>g</a:t>
              </a:r>
              <a:r>
                <a:rPr lang="en-US" sz="1000" dirty="0" smtClean="0">
                  <a:latin typeface="Arial"/>
                  <a:cs typeface="Arial"/>
                </a:rPr>
                <a:t>lycoprotein   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752160" y="6536053"/>
              <a:ext cx="4388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PAN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401853" y="6582503"/>
              <a:ext cx="448285" cy="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EGF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802090" y="6509088"/>
              <a:ext cx="3698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TM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364460" y="6519205"/>
              <a:ext cx="9973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Protein kinase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417146" y="6530531"/>
              <a:ext cx="7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DUF3403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>
              <a:off x="5105895" y="6570916"/>
              <a:ext cx="483813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6869529" y="6529431"/>
              <a:ext cx="215999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7216079" y="6529299"/>
              <a:ext cx="1475999" cy="2329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>
              <a:stCxn id="139" idx="0"/>
            </p:cNvCxnSpPr>
            <p:nvPr/>
          </p:nvCxnSpPr>
          <p:spPr>
            <a:xfrm>
              <a:off x="8783900" y="6530530"/>
              <a:ext cx="24346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3920170" y="6535003"/>
              <a:ext cx="877954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5736242" y="6526998"/>
              <a:ext cx="417646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4869078" y="6532182"/>
              <a:ext cx="756629" cy="317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/>
            <p:cNvSpPr/>
            <p:nvPr/>
          </p:nvSpPr>
          <p:spPr>
            <a:xfrm>
              <a:off x="5842129" y="442086"/>
              <a:ext cx="149938" cy="6047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430149" y="443192"/>
              <a:ext cx="322011" cy="6047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5469604" y="226317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d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2121" y="80465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Arial"/>
                  <a:cs typeface="Arial"/>
                </a:rPr>
                <a:t>A</a:t>
              </a:r>
              <a:endParaRPr lang="en-US" sz="2800" b="1" dirty="0">
                <a:latin typeface="Arial"/>
                <a:cs typeface="Arial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4415352" y="431419"/>
              <a:ext cx="186083" cy="6047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4146983" y="431419"/>
              <a:ext cx="130189" cy="6047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920171" y="433439"/>
              <a:ext cx="121526" cy="60479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7216079" y="453284"/>
              <a:ext cx="1567821" cy="6047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857036" y="21522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a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4092647" y="214831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360511" y="217807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774209" y="221253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e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482099" y="82830"/>
              <a:ext cx="5480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C rich </a:t>
              </a:r>
              <a:endParaRPr lang="en-US" sz="1000" b="1" dirty="0">
                <a:latin typeface="Arial"/>
                <a:cs typeface="Arial"/>
              </a:endParaRPr>
            </a:p>
          </p:txBody>
        </p:sp>
        <p:cxnSp>
          <p:nvCxnSpPr>
            <p:cNvPr id="160" name="Straight Connector 159"/>
            <p:cNvCxnSpPr/>
            <p:nvPr/>
          </p:nvCxnSpPr>
          <p:spPr>
            <a:xfrm>
              <a:off x="5572162" y="290796"/>
              <a:ext cx="359996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TextBox 160"/>
            <p:cNvSpPr txBox="1"/>
            <p:nvPr/>
          </p:nvSpPr>
          <p:spPr>
            <a:xfrm>
              <a:off x="7699137" y="207533"/>
              <a:ext cx="3642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PK </a:t>
              </a:r>
              <a:endParaRPr lang="en-US" sz="1000" b="1" dirty="0">
                <a:latin typeface="Arial"/>
                <a:cs typeface="Arial"/>
              </a:endParaRPr>
            </a:p>
          </p:txBody>
        </p:sp>
        <p:cxnSp>
          <p:nvCxnSpPr>
            <p:cNvPr id="162" name="Straight Arrow Connector 161"/>
            <p:cNvCxnSpPr/>
            <p:nvPr/>
          </p:nvCxnSpPr>
          <p:spPr>
            <a:xfrm>
              <a:off x="3802259" y="2255435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 flipH="1">
              <a:off x="7414489" y="558383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>
              <a:off x="3776172" y="2647825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>
              <a:off x="3801336" y="4727199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>
              <a:off x="3801336" y="5941624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/>
            <p:nvPr/>
          </p:nvCxnSpPr>
          <p:spPr>
            <a:xfrm flipH="1">
              <a:off x="7458693" y="2382400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/>
            <p:nvPr/>
          </p:nvCxnSpPr>
          <p:spPr>
            <a:xfrm flipH="1">
              <a:off x="8231681" y="4668036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/>
            <p:nvPr/>
          </p:nvCxnSpPr>
          <p:spPr>
            <a:xfrm flipH="1">
              <a:off x="8273147" y="5575897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8548079" y="5878934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/>
            <p:cNvCxnSpPr/>
            <p:nvPr/>
          </p:nvCxnSpPr>
          <p:spPr>
            <a:xfrm flipH="1">
              <a:off x="7934196" y="6223992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 flipH="1">
              <a:off x="8672079" y="3750100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Group 172"/>
          <p:cNvGrpSpPr/>
          <p:nvPr/>
        </p:nvGrpSpPr>
        <p:grpSpPr>
          <a:xfrm>
            <a:off x="936328" y="6854666"/>
            <a:ext cx="5638902" cy="3802593"/>
            <a:chOff x="1408877" y="1434425"/>
            <a:chExt cx="5638902" cy="3788305"/>
          </a:xfrm>
        </p:grpSpPr>
        <p:pic>
          <p:nvPicPr>
            <p:cNvPr id="174" name="Picture 173" descr="Screen Shot 2015-12-09 at 4.42.16 P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5272" t="12465" r="33064" b="76425"/>
            <a:stretch/>
          </p:blipFill>
          <p:spPr>
            <a:xfrm>
              <a:off x="2318614" y="3828413"/>
              <a:ext cx="3809818" cy="57142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75" name="Picture 174" descr="Screen Shot 2015-12-09 at 4.42.26 P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1405" t="13107" r="40931" b="76871"/>
            <a:stretch/>
          </p:blipFill>
          <p:spPr>
            <a:xfrm>
              <a:off x="2318614" y="4566346"/>
              <a:ext cx="3684502" cy="55147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76" name="TextBox 175"/>
            <p:cNvSpPr txBox="1"/>
            <p:nvPr/>
          </p:nvSpPr>
          <p:spPr>
            <a:xfrm>
              <a:off x="6256036" y="3944499"/>
              <a:ext cx="7631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C-rich I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6234736" y="4687444"/>
              <a:ext cx="8130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C-rich II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 rot="16200000">
              <a:off x="1761368" y="3976636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79" name="Straight Connector 178"/>
            <p:cNvCxnSpPr/>
            <p:nvPr/>
          </p:nvCxnSpPr>
          <p:spPr>
            <a:xfrm>
              <a:off x="2224474" y="3828413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2131034" y="3841241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2131034" y="4384247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1945078" y="4242932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935483" y="3698278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 rot="16200000">
              <a:off x="1780422" y="4710213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2243528" y="4561990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2150088" y="4569461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2150088" y="5117824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Box 187"/>
            <p:cNvSpPr txBox="1"/>
            <p:nvPr/>
          </p:nvSpPr>
          <p:spPr>
            <a:xfrm>
              <a:off x="1964132" y="4976509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954537" y="4431855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1408877" y="369078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408877" y="4442899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e</a:t>
              </a:r>
            </a:p>
          </p:txBody>
        </p:sp>
        <p:pic>
          <p:nvPicPr>
            <p:cNvPr id="192" name="Picture 191" descr="Screen Shot 2015-12-12 at 12.03.27 PM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30189" b="22294"/>
            <a:stretch/>
          </p:blipFill>
          <p:spPr>
            <a:xfrm>
              <a:off x="2318614" y="3095207"/>
              <a:ext cx="4218923" cy="56606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93" name="TextBox 192"/>
            <p:cNvSpPr txBox="1"/>
            <p:nvPr/>
          </p:nvSpPr>
          <p:spPr>
            <a:xfrm rot="16200000">
              <a:off x="1748628" y="3238073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94" name="Straight Connector 193"/>
            <p:cNvCxnSpPr/>
            <p:nvPr/>
          </p:nvCxnSpPr>
          <p:spPr>
            <a:xfrm>
              <a:off x="2211734" y="3089850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2118294" y="3097321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2118294" y="3645684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1932338" y="3504369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922743" y="2959715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pic>
          <p:nvPicPr>
            <p:cNvPr id="199" name="Picture 198" descr="Screen Shot 2015-12-12 at 12.00.39 PM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5797" t="51217" r="8244" b="15250"/>
            <a:stretch/>
          </p:blipFill>
          <p:spPr>
            <a:xfrm>
              <a:off x="2318614" y="1567779"/>
              <a:ext cx="2604738" cy="5686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0" name="TextBox 199"/>
            <p:cNvSpPr txBox="1"/>
            <p:nvPr/>
          </p:nvSpPr>
          <p:spPr>
            <a:xfrm rot="16200000">
              <a:off x="1741286" y="1716002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201" name="Straight Connector 200"/>
            <p:cNvCxnSpPr/>
            <p:nvPr/>
          </p:nvCxnSpPr>
          <p:spPr>
            <a:xfrm>
              <a:off x="2204392" y="1567779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110952" y="1575250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2110952" y="2123613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>
            <a:xfrm>
              <a:off x="1924996" y="1982298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915401" y="1437644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 rot="16200000">
              <a:off x="1748757" y="2481297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207" name="Straight Connector 206"/>
            <p:cNvCxnSpPr/>
            <p:nvPr/>
          </p:nvCxnSpPr>
          <p:spPr>
            <a:xfrm>
              <a:off x="2211863" y="2333074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118423" y="2340545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2118423" y="2896379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TextBox 209"/>
            <p:cNvSpPr txBox="1"/>
            <p:nvPr/>
          </p:nvSpPr>
          <p:spPr>
            <a:xfrm>
              <a:off x="1932467" y="2747593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922872" y="2202939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pic>
          <p:nvPicPr>
            <p:cNvPr id="212" name="Picture 211" descr="B motif.pn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31257" r="2485" b="21873"/>
            <a:stretch/>
          </p:blipFill>
          <p:spPr>
            <a:xfrm>
              <a:off x="2318614" y="2318131"/>
              <a:ext cx="3901074" cy="6012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13" name="TextBox 212"/>
            <p:cNvSpPr txBox="1"/>
            <p:nvPr/>
          </p:nvSpPr>
          <p:spPr>
            <a:xfrm>
              <a:off x="1408877" y="1434425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a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408877" y="2186544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408877" y="293866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c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216" name="TextBox 215"/>
          <p:cNvSpPr txBox="1"/>
          <p:nvPr/>
        </p:nvSpPr>
        <p:spPr>
          <a:xfrm>
            <a:off x="59928" y="676882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CA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44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</cp:revision>
  <dcterms:created xsi:type="dcterms:W3CDTF">2016-07-29T23:40:36Z</dcterms:created>
  <dcterms:modified xsi:type="dcterms:W3CDTF">2016-07-29T23:47:32Z</dcterms:modified>
</cp:coreProperties>
</file>