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61"/>
    <p:restoredTop sz="94640"/>
  </p:normalViewPr>
  <p:slideViewPr>
    <p:cSldViewPr snapToGrid="0" snapToObjects="1">
      <p:cViewPr varScale="1">
        <p:scale>
          <a:sx n="86" d="100"/>
          <a:sy n="86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401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003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9104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9607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999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30634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120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051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4610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761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758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9D4FC-12AA-714E-99F3-C0330586AFA5}" type="datetimeFigureOut">
              <a:rPr lang="en-US" smtClean="0"/>
              <a:pPr/>
              <a:t>7/29/2016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D0A29-2ACB-1D42-AD44-CB30E0F316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9330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venir Book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venir Book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venir Book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venir Book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0397" y="60757"/>
            <a:ext cx="8508161" cy="4310597"/>
            <a:chOff x="280397" y="846470"/>
            <a:chExt cx="8508161" cy="4310597"/>
          </a:xfrm>
        </p:grpSpPr>
        <p:pic>
          <p:nvPicPr>
            <p:cNvPr id="3" name="Picture 2" descr="L-type-final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830"/>
            <a:stretch/>
          </p:blipFill>
          <p:spPr>
            <a:xfrm>
              <a:off x="638978" y="1001107"/>
              <a:ext cx="8149580" cy="393453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245138" y="4877005"/>
              <a:ext cx="11427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Legume </a:t>
              </a:r>
              <a:r>
                <a:rPr lang="en-US" sz="1200" dirty="0" err="1" smtClean="0">
                  <a:latin typeface="Arial"/>
                  <a:cs typeface="Arial"/>
                </a:rPr>
                <a:t>lectin</a:t>
              </a:r>
              <a:r>
                <a:rPr lang="en-US" sz="1200" dirty="0" smtClean="0">
                  <a:latin typeface="Arial"/>
                  <a:cs typeface="Arial"/>
                </a:rPr>
                <a:t>  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2370742" y="4923411"/>
              <a:ext cx="2725540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075464" y="4894873"/>
              <a:ext cx="36982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TM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4098" y="4910846"/>
              <a:ext cx="9973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Protein kinase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149745" y="4923411"/>
              <a:ext cx="174847" cy="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5596484" y="4923409"/>
              <a:ext cx="3138491" cy="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4666302" y="1194209"/>
              <a:ext cx="104861" cy="367198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0000"/>
                  </a:solidFill>
                </a:ln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286571" y="1183493"/>
              <a:ext cx="320861" cy="367198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0000"/>
                  </a:solidFill>
                </a:ln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687470" y="1173709"/>
              <a:ext cx="284859" cy="3671986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000000"/>
                  </a:solidFill>
                </a:ln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82780" y="962126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a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92397" y="967241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37343" y="977807"/>
              <a:ext cx="2559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Arial"/>
                  <a:cs typeface="Arial"/>
                </a:rPr>
                <a:t>c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0397" y="846470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latin typeface="Arial"/>
                  <a:cs typeface="Arial"/>
                </a:rPr>
                <a:t>A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3607432" y="1703579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>
              <a:off x="7843893" y="1867810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7907492" y="1964139"/>
              <a:ext cx="143999" cy="19265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7909168" y="2226373"/>
              <a:ext cx="143998" cy="16044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477216" y="2027621"/>
              <a:ext cx="183003" cy="165906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3522101" y="1856861"/>
              <a:ext cx="143999" cy="702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3527189" y="1994774"/>
              <a:ext cx="143999" cy="3284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911441" y="3531132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2509135" y="2304703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3267034" y="2167746"/>
              <a:ext cx="143999" cy="1642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287709" y="4115067"/>
            <a:ext cx="7504714" cy="2637267"/>
            <a:chOff x="731764" y="760568"/>
            <a:chExt cx="7504714" cy="2637267"/>
          </a:xfrm>
        </p:grpSpPr>
        <p:pic>
          <p:nvPicPr>
            <p:cNvPr id="35" name="Picture 34" descr="Screen Shot 2015-12-12 at 1.12.33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27648" b="24381"/>
            <a:stretch/>
          </p:blipFill>
          <p:spPr>
            <a:xfrm>
              <a:off x="2020691" y="1943471"/>
              <a:ext cx="5537200" cy="633600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36" name="Picture 35" descr="Screen Shot 2015-12-12 at 1.11.45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892" t="30329" r="1430" b="26291"/>
            <a:stretch/>
          </p:blipFill>
          <p:spPr>
            <a:xfrm>
              <a:off x="2011212" y="1215023"/>
              <a:ext cx="6225266" cy="577699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37" name="TextBox 36"/>
            <p:cNvSpPr txBox="1"/>
            <p:nvPr/>
          </p:nvSpPr>
          <p:spPr>
            <a:xfrm rot="16200000">
              <a:off x="1459444" y="2885318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922550" y="2737095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829110" y="2744566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643154" y="3151614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33559" y="2606960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1452102" y="1363247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1915208" y="1215024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821768" y="1222495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821768" y="1770858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635812" y="1629543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626217" y="1084889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1459573" y="2128542"/>
              <a:ext cx="3984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Bits</a:t>
              </a:r>
              <a:endParaRPr lang="en-US" sz="1000" dirty="0">
                <a:latin typeface="Arial"/>
                <a:cs typeface="Arial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922679" y="1980319"/>
              <a:ext cx="0" cy="571424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829239" y="1987790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829239" y="2543624"/>
              <a:ext cx="93440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1643283" y="2394838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633688" y="1850184"/>
              <a:ext cx="2496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4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119693" y="108167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a</a:t>
              </a:r>
              <a:endParaRPr lang="en-US" dirty="0">
                <a:latin typeface="Arial"/>
                <a:cs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19693" y="1833789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/>
                  <a:cs typeface="Arial"/>
                </a:rPr>
                <a:t>b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119693" y="258590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/>
                  <a:cs typeface="Arial"/>
                </a:rPr>
                <a:t>c</a:t>
              </a:r>
              <a:endParaRPr lang="en-US" dirty="0">
                <a:latin typeface="Arial"/>
                <a:cs typeface="Arial"/>
              </a:endParaRPr>
            </a:p>
          </p:txBody>
        </p:sp>
        <p:pic>
          <p:nvPicPr>
            <p:cNvPr id="57" name="Picture 56" descr="Screen Shot 2015-12-12 at 1.19.41 PM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26036" b="24592"/>
            <a:stretch/>
          </p:blipFill>
          <p:spPr>
            <a:xfrm>
              <a:off x="2020691" y="2687921"/>
              <a:ext cx="3932936" cy="602194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58" name="TextBox 57"/>
            <p:cNvSpPr txBox="1"/>
            <p:nvPr/>
          </p:nvSpPr>
          <p:spPr>
            <a:xfrm>
              <a:off x="731764" y="760568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latin typeface="Arial"/>
                  <a:cs typeface="Arial"/>
                </a:rPr>
                <a:t>B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240233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</TotalTime>
  <Words>22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Slide 1</vt:lpstr>
    </vt:vector>
  </TitlesOfParts>
  <Company>Oak Ridge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Yang, Yongil</dc:creator>
  <cp:lastModifiedBy>owner</cp:lastModifiedBy>
  <cp:revision>5</cp:revision>
  <dcterms:created xsi:type="dcterms:W3CDTF">2016-02-02T16:52:23Z</dcterms:created>
  <dcterms:modified xsi:type="dcterms:W3CDTF">2016-07-29T23:50:37Z</dcterms:modified>
</cp:coreProperties>
</file>