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37798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96" y="-282"/>
      </p:cViewPr>
      <p:guideLst>
        <p:guide orient="horz" pos="119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74200"/>
            <a:ext cx="7772400" cy="8102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41909"/>
            <a:ext cx="6400800" cy="9659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5371"/>
            <a:ext cx="2057400" cy="2032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371"/>
            <a:ext cx="6019800" cy="2032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28897"/>
            <a:ext cx="7772400" cy="7507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602057"/>
            <a:ext cx="7772400" cy="8268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55602"/>
            <a:ext cx="4038600" cy="15723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55602"/>
            <a:ext cx="4038600" cy="15723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369"/>
            <a:ext cx="8229600" cy="62997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46089"/>
            <a:ext cx="4040188" cy="35260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98699"/>
            <a:ext cx="4040188" cy="21777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846089"/>
            <a:ext cx="4041775" cy="35260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198699"/>
            <a:ext cx="4041775" cy="21777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50494"/>
            <a:ext cx="3008313" cy="6404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0494"/>
            <a:ext cx="5111750" cy="3225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790966"/>
            <a:ext cx="3008313" cy="25855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2645887"/>
            <a:ext cx="5486400" cy="3123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337736"/>
            <a:ext cx="5486400" cy="22679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958249"/>
            <a:ext cx="5486400" cy="4436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1369"/>
            <a:ext cx="8229600" cy="629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81962"/>
            <a:ext cx="8229600" cy="24945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3503350"/>
            <a:ext cx="2133600" cy="2012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D2520-8618-43CC-A035-93FC221BDECD}" type="datetimeFigureOut">
              <a:rPr lang="en-CA" smtClean="0"/>
              <a:t>2016-07-29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3503350"/>
            <a:ext cx="2895600" cy="2012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3503350"/>
            <a:ext cx="2133600" cy="2012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0A9E3-4BE1-44F9-9C1D-EB241BC0499B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8834" y="161727"/>
            <a:ext cx="9009670" cy="3457953"/>
            <a:chOff x="82257" y="1116352"/>
            <a:chExt cx="9009670" cy="3457953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8422558" y="1842530"/>
              <a:ext cx="0" cy="178025"/>
            </a:xfrm>
            <a:prstGeom prst="line">
              <a:avLst/>
            </a:prstGeom>
            <a:ln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833818" y="3171267"/>
              <a:ext cx="5599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3366FF"/>
                  </a:solidFill>
                  <a:latin typeface="Arial"/>
                  <a:cs typeface="Arial"/>
                </a:rPr>
                <a:t>L type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413596" y="2120889"/>
              <a:ext cx="583726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latin typeface="Arial"/>
                  <a:cs typeface="Arial"/>
                </a:rPr>
                <a:t>G type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448440" y="1943882"/>
              <a:ext cx="576588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008000"/>
                  </a:solidFill>
                  <a:latin typeface="Arial"/>
                  <a:cs typeface="Arial"/>
                </a:rPr>
                <a:t>C type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8408777" y="2075529"/>
              <a:ext cx="112846" cy="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8422558" y="2132229"/>
              <a:ext cx="0" cy="17802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Picture 40" descr="1113GLC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75"/>
            <a:stretch/>
          </p:blipFill>
          <p:spPr>
            <a:xfrm>
              <a:off x="205083" y="1581854"/>
              <a:ext cx="8193326" cy="761592"/>
            </a:xfrm>
            <a:prstGeom prst="rect">
              <a:avLst/>
            </a:prstGeom>
          </p:spPr>
        </p:pic>
        <p:sp>
          <p:nvSpPr>
            <p:cNvPr id="42" name="Rectangle 41"/>
            <p:cNvSpPr/>
            <p:nvPr/>
          </p:nvSpPr>
          <p:spPr>
            <a:xfrm>
              <a:off x="1718782" y="1501886"/>
              <a:ext cx="1242344" cy="1005963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391464" y="1501746"/>
              <a:ext cx="2484756" cy="1006103"/>
            </a:xfrm>
            <a:prstGeom prst="rect">
              <a:avLst/>
            </a:prstGeom>
            <a:noFill/>
            <a:ln w="19050" cmpd="sng">
              <a:solidFill>
                <a:srgbClr val="00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077629" y="1194109"/>
              <a:ext cx="7104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Arial"/>
                  <a:cs typeface="Arial"/>
                </a:rPr>
                <a:t>Lectin</a:t>
              </a:r>
              <a:endParaRPr lang="en-US" sz="1400" b="1" dirty="0">
                <a:latin typeface="Arial"/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48398" y="1199798"/>
              <a:ext cx="14077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/>
                  <a:cs typeface="Arial"/>
                </a:rPr>
                <a:t>Protein kinase</a:t>
              </a:r>
              <a:endParaRPr lang="en-US" sz="1400" b="1" dirty="0">
                <a:latin typeface="Arial"/>
                <a:cs typeface="Aria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569631" y="3057324"/>
              <a:ext cx="7138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err="1" smtClean="0">
                  <a:latin typeface="Arial" charset="0"/>
                  <a:ea typeface="Arial" charset="0"/>
                  <a:cs typeface="Arial" charset="0"/>
                </a:rPr>
                <a:t>Potri</a:t>
              </a:r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.</a:t>
              </a:r>
            </a:p>
            <a:p>
              <a:pPr algn="ctr"/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010G025800</a:t>
              </a:r>
              <a:endParaRPr lang="en-US" sz="8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155901" y="3057324"/>
              <a:ext cx="7584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err="1" smtClean="0">
                  <a:latin typeface="Arial" charset="0"/>
                  <a:ea typeface="Arial" charset="0"/>
                  <a:cs typeface="Arial" charset="0"/>
                </a:rPr>
                <a:t>Potri</a:t>
              </a:r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.</a:t>
              </a:r>
            </a:p>
            <a:p>
              <a:pPr algn="ctr"/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001G412200</a:t>
              </a:r>
              <a:endParaRPr lang="en-US" sz="8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747341" y="3057324"/>
              <a:ext cx="8010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err="1" smtClean="0">
                  <a:latin typeface="Arial" charset="0"/>
                  <a:ea typeface="Arial" charset="0"/>
                  <a:cs typeface="Arial" charset="0"/>
                </a:rPr>
                <a:t>Potri</a:t>
              </a:r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.</a:t>
              </a:r>
            </a:p>
            <a:p>
              <a:pPr algn="ctr"/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011G128600</a:t>
              </a:r>
              <a:endParaRPr lang="en-US" sz="8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351007" y="3057324"/>
              <a:ext cx="825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err="1" smtClean="0">
                  <a:latin typeface="Arial" charset="0"/>
                  <a:ea typeface="Arial" charset="0"/>
                  <a:cs typeface="Arial" charset="0"/>
                </a:rPr>
                <a:t>Potri</a:t>
              </a:r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.</a:t>
              </a:r>
            </a:p>
            <a:p>
              <a:pPr algn="ctr"/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010G200600</a:t>
              </a:r>
              <a:endParaRPr lang="en-US" sz="8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973259" y="3057324"/>
              <a:ext cx="7950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err="1" smtClean="0">
                  <a:latin typeface="Arial" charset="0"/>
                  <a:ea typeface="Arial" charset="0"/>
                  <a:cs typeface="Arial" charset="0"/>
                </a:rPr>
                <a:t>Potri</a:t>
              </a:r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.</a:t>
              </a:r>
            </a:p>
            <a:p>
              <a:pPr algn="ctr"/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008G058400</a:t>
              </a:r>
              <a:endParaRPr lang="en-US" sz="8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632520" y="3057324"/>
              <a:ext cx="7463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err="1" smtClean="0">
                  <a:latin typeface="Arial" charset="0"/>
                  <a:ea typeface="Arial" charset="0"/>
                  <a:cs typeface="Arial" charset="0"/>
                </a:rPr>
                <a:t>Potri</a:t>
              </a:r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.</a:t>
              </a:r>
            </a:p>
            <a:p>
              <a:pPr algn="ctr"/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009G036500</a:t>
              </a:r>
              <a:endParaRPr lang="en-US" sz="8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104708" y="3057324"/>
              <a:ext cx="9872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err="1" smtClean="0">
                  <a:latin typeface="Arial" charset="0"/>
                  <a:ea typeface="Arial" charset="0"/>
                  <a:cs typeface="Arial" charset="0"/>
                </a:rPr>
                <a:t>Potri</a:t>
              </a:r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.</a:t>
              </a:r>
            </a:p>
            <a:p>
              <a:pPr algn="ctr"/>
              <a:r>
                <a:rPr lang="en-US" sz="800" b="1" dirty="0" smtClean="0">
                  <a:latin typeface="Arial" charset="0"/>
                  <a:ea typeface="Arial" charset="0"/>
                  <a:cs typeface="Arial" charset="0"/>
                </a:rPr>
                <a:t>001G160300</a:t>
              </a:r>
              <a:endParaRPr lang="en-US" sz="8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419054" y="1786539"/>
              <a:ext cx="559994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3366FF"/>
                  </a:solidFill>
                  <a:latin typeface="Arial"/>
                  <a:cs typeface="Arial"/>
                </a:rPr>
                <a:t>L type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900926" y="3745088"/>
              <a:ext cx="576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00AF00"/>
                  </a:solidFill>
                  <a:latin typeface="Arial"/>
                  <a:cs typeface="Arial"/>
                </a:rPr>
                <a:t>C</a:t>
              </a:r>
              <a:r>
                <a:rPr lang="en-US" sz="1000" b="1" dirty="0" smtClean="0">
                  <a:solidFill>
                    <a:srgbClr val="00AF00"/>
                  </a:solidFill>
                  <a:latin typeface="Arial"/>
                  <a:cs typeface="Arial"/>
                </a:rPr>
                <a:t> </a:t>
              </a:r>
              <a:r>
                <a:rPr lang="en-US" sz="1000" b="1" dirty="0">
                  <a:solidFill>
                    <a:srgbClr val="00AF00"/>
                  </a:solidFill>
                  <a:latin typeface="Arial"/>
                  <a:cs typeface="Arial"/>
                </a:rPr>
                <a:t>type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893788" y="4122198"/>
              <a:ext cx="5837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latin typeface="Arial"/>
                  <a:cs typeface="Arial"/>
                </a:rPr>
                <a:t>G</a:t>
              </a:r>
              <a:r>
                <a:rPr lang="en-US" sz="1000" b="1" dirty="0" smtClean="0">
                  <a:solidFill>
                    <a:srgbClr val="FF0000"/>
                  </a:solidFill>
                  <a:latin typeface="Arial"/>
                  <a:cs typeface="Arial"/>
                </a:rPr>
                <a:t> </a:t>
              </a:r>
              <a:r>
                <a:rPr lang="en-US" sz="1000" b="1" dirty="0">
                  <a:solidFill>
                    <a:srgbClr val="FF0000"/>
                  </a:solidFill>
                  <a:latin typeface="Arial"/>
                  <a:cs typeface="Arial"/>
                </a:rPr>
                <a:t>type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H="1">
              <a:off x="2804719" y="3186842"/>
              <a:ext cx="2823" cy="502468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804719" y="4048878"/>
              <a:ext cx="0" cy="516906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788080" y="3860732"/>
              <a:ext cx="112846" cy="0"/>
            </a:xfrm>
            <a:prstGeom prst="line">
              <a:avLst/>
            </a:prstGeom>
            <a:ln w="2857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134529" y="1116352"/>
              <a:ext cx="325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A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2257" y="2745764"/>
              <a:ext cx="332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B</a:t>
              </a:r>
              <a:r>
                <a:rPr lang="en-US" sz="1600" b="1" dirty="0" smtClean="0">
                  <a:latin typeface="Arial"/>
                  <a:cs typeface="Arial"/>
                </a:rPr>
                <a:t>  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512600" y="2780031"/>
              <a:ext cx="332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/>
                  <a:cs typeface="Arial"/>
                </a:rPr>
                <a:t>C</a:t>
              </a:r>
              <a:r>
                <a:rPr lang="en-US" sz="1600" b="1" dirty="0" smtClean="0">
                  <a:latin typeface="Arial"/>
                  <a:cs typeface="Arial"/>
                </a:rPr>
                <a:t> </a:t>
              </a:r>
              <a:endParaRPr lang="en-US" sz="1600" b="1" dirty="0">
                <a:latin typeface="Arial"/>
                <a:cs typeface="Arial"/>
              </a:endParaRPr>
            </a:p>
          </p:txBody>
        </p:sp>
        <p:pic>
          <p:nvPicPr>
            <p:cNvPr id="62" name="Picture 61" descr="FigureS1C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1141"/>
            <a:stretch/>
          </p:blipFill>
          <p:spPr>
            <a:xfrm>
              <a:off x="3739735" y="3370136"/>
              <a:ext cx="5181600" cy="981803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609" y="3147160"/>
              <a:ext cx="2378576" cy="142714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</cp:revision>
  <dcterms:created xsi:type="dcterms:W3CDTF">2016-07-29T23:16:30Z</dcterms:created>
  <dcterms:modified xsi:type="dcterms:W3CDTF">2016-07-29T23:17:47Z</dcterms:modified>
</cp:coreProperties>
</file>