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video/unknown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22" d="100"/>
          <a:sy n="222" d="100"/>
        </p:scale>
        <p:origin x="-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6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81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91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4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99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8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4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70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7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82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21586-3B0A-FC47-9B56-62C68B16C199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A24AF-7F34-4640-8C35-EAAEF6951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24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nMovieS3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5715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0" y="230258"/>
            <a:ext cx="31980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 Linotype"/>
                <a:cs typeface="Palatino Linotype"/>
              </a:rPr>
              <a:t>Movie S3.  Switching of active sites.  Three orthogonal views are shown.  A reference DNA duplex is in purple.  The DNA duplex in transit is in blue.  P atoms are shown as spheres.  The </a:t>
            </a:r>
            <a:r>
              <a:rPr lang="en-US" sz="1200" dirty="0" err="1">
                <a:latin typeface="Palatino Linotype"/>
                <a:cs typeface="Palatino Linotype"/>
              </a:rPr>
              <a:t>exo</a:t>
            </a:r>
            <a:r>
              <a:rPr lang="en-US" sz="1200" dirty="0">
                <a:latin typeface="Palatino Linotype"/>
                <a:cs typeface="Palatino Linotype"/>
              </a:rPr>
              <a:t>, thumb, and fingers domains are in pink, light blue, and yellow ribbons, respectively.  The rest of the protein is in white surface.  This movie is produced from the back-calculated structures along the spline curve in Fig. 7.</a:t>
            </a:r>
          </a:p>
        </p:txBody>
      </p:sp>
    </p:spTree>
    <p:extLst>
      <p:ext uri="{BB962C8B-B14F-4D97-AF65-F5344CB8AC3E}">
        <p14:creationId xmlns:p14="http://schemas.microsoft.com/office/powerpoint/2010/main" val="4095976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88</Words>
  <Application>Microsoft Macintosh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Chicago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Zhong Ren</dc:creator>
  <cp:lastModifiedBy>Zhong Ren</cp:lastModifiedBy>
  <cp:revision>2</cp:revision>
  <dcterms:created xsi:type="dcterms:W3CDTF">2016-04-25T06:42:25Z</dcterms:created>
  <dcterms:modified xsi:type="dcterms:W3CDTF">2016-04-27T16:36:50Z</dcterms:modified>
</cp:coreProperties>
</file>