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2928" y="-12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printerSettings" Target="printerSettings/printerSettings1.bin"/><Relationship Id="rId6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3ABC6-2BA2-4EA5-88D6-27690410D961}" type="datetimeFigureOut">
              <a:rPr lang="en-GB" smtClean="0"/>
              <a:t>25/03/2016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EC93D-D6E7-482E-911D-5A803860DA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55697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3ABC6-2BA2-4EA5-88D6-27690410D961}" type="datetimeFigureOut">
              <a:rPr lang="en-GB" smtClean="0"/>
              <a:t>25/03/2016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EC93D-D6E7-482E-911D-5A803860DA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7691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3ABC6-2BA2-4EA5-88D6-27690410D961}" type="datetimeFigureOut">
              <a:rPr lang="en-GB" smtClean="0"/>
              <a:t>25/03/2016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EC93D-D6E7-482E-911D-5A803860DA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81619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3ABC6-2BA2-4EA5-88D6-27690410D961}" type="datetimeFigureOut">
              <a:rPr lang="en-GB" smtClean="0"/>
              <a:t>25/03/2016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EC93D-D6E7-482E-911D-5A803860DA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5799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3ABC6-2BA2-4EA5-88D6-27690410D961}" type="datetimeFigureOut">
              <a:rPr lang="en-GB" smtClean="0"/>
              <a:t>25/03/2016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EC93D-D6E7-482E-911D-5A803860DA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61609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3ABC6-2BA2-4EA5-88D6-27690410D961}" type="datetimeFigureOut">
              <a:rPr lang="en-GB" smtClean="0"/>
              <a:t>25/03/2016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EC93D-D6E7-482E-911D-5A803860DA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50052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3ABC6-2BA2-4EA5-88D6-27690410D961}" type="datetimeFigureOut">
              <a:rPr lang="en-GB" smtClean="0"/>
              <a:t>25/03/2016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EC93D-D6E7-482E-911D-5A803860DA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56454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3ABC6-2BA2-4EA5-88D6-27690410D961}" type="datetimeFigureOut">
              <a:rPr lang="en-GB" smtClean="0"/>
              <a:t>25/03/2016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EC93D-D6E7-482E-911D-5A803860DA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1866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3ABC6-2BA2-4EA5-88D6-27690410D961}" type="datetimeFigureOut">
              <a:rPr lang="en-GB" smtClean="0"/>
              <a:t>25/03/2016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EC93D-D6E7-482E-911D-5A803860DA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8825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3ABC6-2BA2-4EA5-88D6-27690410D961}" type="datetimeFigureOut">
              <a:rPr lang="en-GB" smtClean="0"/>
              <a:t>25/03/2016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EC93D-D6E7-482E-911D-5A803860DA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396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3ABC6-2BA2-4EA5-88D6-27690410D961}" type="datetimeFigureOut">
              <a:rPr lang="en-GB" smtClean="0"/>
              <a:t>25/03/2016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EEC93D-D6E7-482E-911D-5A803860DA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9701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33ABC6-2BA2-4EA5-88D6-27690410D961}" type="datetimeFigureOut">
              <a:rPr lang="en-GB" smtClean="0"/>
              <a:t>25/03/2016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EEC93D-D6E7-482E-911D-5A803860DA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9825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1355006" y="916154"/>
            <a:ext cx="3231045" cy="2287694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4365104" y="4139514"/>
            <a:ext cx="379786" cy="236014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1196752" y="6846639"/>
            <a:ext cx="36003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 PRIMER F4                            	                     PRIMER </a:t>
            </a:r>
            <a:r>
              <a:rPr lang="en-GB" sz="1200" dirty="0" err="1" smtClean="0"/>
              <a:t>RsA</a:t>
            </a:r>
            <a:endParaRPr lang="en-GB" sz="1200" dirty="0" smtClean="0"/>
          </a:p>
          <a:p>
            <a:r>
              <a:rPr lang="en-GB" sz="1200" dirty="0"/>
              <a:t>	</a:t>
            </a:r>
            <a:r>
              <a:rPr lang="en-GB" sz="1200" dirty="0" smtClean="0"/>
              <a:t>	                     PRIMER </a:t>
            </a:r>
            <a:r>
              <a:rPr lang="en-GB" sz="1200" dirty="0" err="1" smtClean="0"/>
              <a:t>RsnA</a:t>
            </a:r>
            <a:endParaRPr lang="en-GB" sz="1200" dirty="0"/>
          </a:p>
        </p:txBody>
      </p:sp>
      <p:sp>
        <p:nvSpPr>
          <p:cNvPr id="8" name="Right Arrow 7"/>
          <p:cNvSpPr/>
          <p:nvPr/>
        </p:nvSpPr>
        <p:spPr>
          <a:xfrm>
            <a:off x="1340768" y="6619582"/>
            <a:ext cx="504056" cy="227056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ight Arrow 11"/>
          <p:cNvSpPr/>
          <p:nvPr/>
        </p:nvSpPr>
        <p:spPr>
          <a:xfrm rot="10800000">
            <a:off x="4005064" y="6619581"/>
            <a:ext cx="504056" cy="227057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 rot="5400000">
            <a:off x="4264642" y="5104511"/>
            <a:ext cx="12287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accent1">
                    <a:lumMod val="75000"/>
                  </a:schemeClr>
                </a:solidFill>
              </a:rPr>
              <a:t>ALLELE A</a:t>
            </a:r>
            <a:endParaRPr lang="en-GB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420888" y="611560"/>
            <a:ext cx="1296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accent1">
                    <a:lumMod val="75000"/>
                  </a:schemeClr>
                </a:solidFill>
              </a:rPr>
              <a:t>177 bp</a:t>
            </a:r>
            <a:endParaRPr lang="en-GB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365104" y="1547664"/>
            <a:ext cx="379786" cy="1099305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 rot="5400000">
            <a:off x="4423993" y="1992827"/>
            <a:ext cx="9100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accent1">
                    <a:lumMod val="75000"/>
                  </a:schemeClr>
                </a:solidFill>
              </a:rPr>
              <a:t>ALLELE B</a:t>
            </a:r>
            <a:endParaRPr lang="en-GB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365105" y="2706130"/>
            <a:ext cx="379786" cy="1361814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 rot="5400000">
            <a:off x="4198122" y="3233149"/>
            <a:ext cx="13618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accent1">
                    <a:lumMod val="75000"/>
                  </a:schemeClr>
                </a:solidFill>
              </a:rPr>
              <a:t>ALLELE C </a:t>
            </a:r>
            <a:endParaRPr lang="en-GB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365104" y="1074968"/>
            <a:ext cx="379786" cy="419873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 rot="5400000">
            <a:off x="4440185" y="1170956"/>
            <a:ext cx="8776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accent1">
                    <a:lumMod val="75000"/>
                  </a:schemeClr>
                </a:solidFill>
              </a:rPr>
              <a:t>ALLELE E</a:t>
            </a:r>
            <a:endParaRPr lang="en-GB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22" t="16846" r="49204" b="10315"/>
          <a:stretch/>
        </p:blipFill>
        <p:spPr bwMode="auto">
          <a:xfrm>
            <a:off x="1340769" y="1074968"/>
            <a:ext cx="3307066" cy="5461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49061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602</TotalTime>
  <Words>13</Words>
  <Application>Microsoft Macintosh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Glasgow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Roz Laing</dc:creator>
  <cp:lastModifiedBy>Roz Laing</cp:lastModifiedBy>
  <cp:revision>35</cp:revision>
  <dcterms:created xsi:type="dcterms:W3CDTF">2015-10-02T12:32:20Z</dcterms:created>
  <dcterms:modified xsi:type="dcterms:W3CDTF">2016-03-25T11:38:00Z</dcterms:modified>
</cp:coreProperties>
</file>