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2928" y="-12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3ABC6-2BA2-4EA5-88D6-27690410D961}" type="datetimeFigureOut">
              <a:rPr lang="en-GB" smtClean="0"/>
              <a:t>25/03/2016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EC93D-D6E7-482E-911D-5A803860D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5569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3ABC6-2BA2-4EA5-88D6-27690410D961}" type="datetimeFigureOut">
              <a:rPr lang="en-GB" smtClean="0"/>
              <a:t>25/03/2016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EC93D-D6E7-482E-911D-5A803860D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7691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3ABC6-2BA2-4EA5-88D6-27690410D961}" type="datetimeFigureOut">
              <a:rPr lang="en-GB" smtClean="0"/>
              <a:t>25/03/2016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EC93D-D6E7-482E-911D-5A803860D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161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3ABC6-2BA2-4EA5-88D6-27690410D961}" type="datetimeFigureOut">
              <a:rPr lang="en-GB" smtClean="0"/>
              <a:t>25/03/2016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EC93D-D6E7-482E-911D-5A803860D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5799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3ABC6-2BA2-4EA5-88D6-27690410D961}" type="datetimeFigureOut">
              <a:rPr lang="en-GB" smtClean="0"/>
              <a:t>25/03/2016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EC93D-D6E7-482E-911D-5A803860D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160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3ABC6-2BA2-4EA5-88D6-27690410D961}" type="datetimeFigureOut">
              <a:rPr lang="en-GB" smtClean="0"/>
              <a:t>25/03/2016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EC93D-D6E7-482E-911D-5A803860D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5005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3ABC6-2BA2-4EA5-88D6-27690410D961}" type="datetimeFigureOut">
              <a:rPr lang="en-GB" smtClean="0"/>
              <a:t>25/03/2016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EC93D-D6E7-482E-911D-5A803860D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5645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3ABC6-2BA2-4EA5-88D6-27690410D961}" type="datetimeFigureOut">
              <a:rPr lang="en-GB" smtClean="0"/>
              <a:t>25/03/2016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EC93D-D6E7-482E-911D-5A803860D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1866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3ABC6-2BA2-4EA5-88D6-27690410D961}" type="datetimeFigureOut">
              <a:rPr lang="en-GB" smtClean="0"/>
              <a:t>25/03/2016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EC93D-D6E7-482E-911D-5A803860D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8825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3ABC6-2BA2-4EA5-88D6-27690410D961}" type="datetimeFigureOut">
              <a:rPr lang="en-GB" smtClean="0"/>
              <a:t>25/03/2016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EC93D-D6E7-482E-911D-5A803860D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396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3ABC6-2BA2-4EA5-88D6-27690410D961}" type="datetimeFigureOut">
              <a:rPr lang="en-GB" smtClean="0"/>
              <a:t>25/03/2016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EC93D-D6E7-482E-911D-5A803860D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970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3ABC6-2BA2-4EA5-88D6-27690410D961}" type="datetimeFigureOut">
              <a:rPr lang="en-GB" smtClean="0"/>
              <a:t>25/03/2016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EEC93D-D6E7-482E-911D-5A803860D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9825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5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160047" y="6405563"/>
            <a:ext cx="6581321" cy="2486917"/>
            <a:chOff x="107950" y="1724311"/>
            <a:chExt cx="8893175" cy="3360872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069" b="1162"/>
            <a:stretch/>
          </p:blipFill>
          <p:spPr bwMode="auto">
            <a:xfrm>
              <a:off x="3678502" y="1724311"/>
              <a:ext cx="5322623" cy="33350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812" r="2058" b="991"/>
            <a:stretch/>
          </p:blipFill>
          <p:spPr bwMode="auto">
            <a:xfrm>
              <a:off x="107950" y="1724311"/>
              <a:ext cx="5291632" cy="3360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" name="Picture 21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8" t="14679" r="519"/>
          <a:stretch/>
        </p:blipFill>
        <p:spPr bwMode="auto">
          <a:xfrm>
            <a:off x="184481" y="3280585"/>
            <a:ext cx="6556887" cy="2836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22" r="2104" b="2747"/>
          <a:stretch/>
        </p:blipFill>
        <p:spPr bwMode="auto">
          <a:xfrm>
            <a:off x="184481" y="589434"/>
            <a:ext cx="2898031" cy="2359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12473" y="281970"/>
            <a:ext cx="20055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Hc-lgc-37 </a:t>
            </a:r>
            <a:r>
              <a:rPr lang="en-GB" sz="1400" dirty="0" smtClean="0"/>
              <a:t>locus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2473" y="2949179"/>
            <a:ext cx="20055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Hc-glc-5 </a:t>
            </a:r>
            <a:r>
              <a:rPr lang="en-GB" sz="1400" dirty="0" smtClean="0"/>
              <a:t>locus</a:t>
            </a:r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112473" y="6097786"/>
            <a:ext cx="20055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Hc-avr-14 </a:t>
            </a:r>
            <a:r>
              <a:rPr lang="en-GB" sz="1400" dirty="0" smtClean="0"/>
              <a:t>locus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6629204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</TotalTime>
  <Words>18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Glasgow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Roz Laing</dc:creator>
  <cp:lastModifiedBy>Roz Laing</cp:lastModifiedBy>
  <cp:revision>35</cp:revision>
  <dcterms:created xsi:type="dcterms:W3CDTF">2015-10-02T12:32:20Z</dcterms:created>
  <dcterms:modified xsi:type="dcterms:W3CDTF">2016-03-25T11:38:24Z</dcterms:modified>
</cp:coreProperties>
</file>