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684F-F8E9-4F35-BF16-A8EE0BC787D9}" type="datetimeFigureOut">
              <a:rPr lang="en-US" smtClean="0"/>
              <a:pPr/>
              <a:t>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7A21-216D-482E-9A8A-1F102CDC21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684F-F8E9-4F35-BF16-A8EE0BC787D9}" type="datetimeFigureOut">
              <a:rPr lang="en-US" smtClean="0"/>
              <a:pPr/>
              <a:t>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7A21-216D-482E-9A8A-1F102CDC21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684F-F8E9-4F35-BF16-A8EE0BC787D9}" type="datetimeFigureOut">
              <a:rPr lang="en-US" smtClean="0"/>
              <a:pPr/>
              <a:t>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7A21-216D-482E-9A8A-1F102CDC21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684F-F8E9-4F35-BF16-A8EE0BC787D9}" type="datetimeFigureOut">
              <a:rPr lang="en-US" smtClean="0"/>
              <a:pPr/>
              <a:t>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7A21-216D-482E-9A8A-1F102CDC21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684F-F8E9-4F35-BF16-A8EE0BC787D9}" type="datetimeFigureOut">
              <a:rPr lang="en-US" smtClean="0"/>
              <a:pPr/>
              <a:t>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7A21-216D-482E-9A8A-1F102CDC21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684F-F8E9-4F35-BF16-A8EE0BC787D9}" type="datetimeFigureOut">
              <a:rPr lang="en-US" smtClean="0"/>
              <a:pPr/>
              <a:t>7/1/2016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7A21-216D-482E-9A8A-1F102CDC21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684F-F8E9-4F35-BF16-A8EE0BC787D9}" type="datetimeFigureOut">
              <a:rPr lang="en-US" smtClean="0"/>
              <a:pPr/>
              <a:t>7/1/2016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7A21-216D-482E-9A8A-1F102CDC21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684F-F8E9-4F35-BF16-A8EE0BC787D9}" type="datetimeFigureOut">
              <a:rPr lang="en-US" smtClean="0"/>
              <a:pPr/>
              <a:t>7/1/2016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7A21-216D-482E-9A8A-1F102CDC21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684F-F8E9-4F35-BF16-A8EE0BC787D9}" type="datetimeFigureOut">
              <a:rPr lang="en-US" smtClean="0"/>
              <a:pPr/>
              <a:t>7/1/2016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7A21-216D-482E-9A8A-1F102CDC21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684F-F8E9-4F35-BF16-A8EE0BC787D9}" type="datetimeFigureOut">
              <a:rPr lang="en-US" smtClean="0"/>
              <a:pPr/>
              <a:t>7/1/2016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7A21-216D-482E-9A8A-1F102CDC21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684F-F8E9-4F35-BF16-A8EE0BC787D9}" type="datetimeFigureOut">
              <a:rPr lang="en-US" smtClean="0"/>
              <a:pPr/>
              <a:t>7/1/2016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7A21-216D-482E-9A8A-1F102CDC21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D684F-F8E9-4F35-BF16-A8EE0BC787D9}" type="datetimeFigureOut">
              <a:rPr lang="en-US" smtClean="0"/>
              <a:pPr/>
              <a:t>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17A21-216D-482E-9A8A-1F102CDC21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34699" y="180536"/>
          <a:ext cx="7995475" cy="64706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3478"/>
                <a:gridCol w="3108071"/>
                <a:gridCol w="2963926"/>
              </a:tblGrid>
              <a:tr h="49774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Name of the gene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Forward</a:t>
                      </a:r>
                      <a:r>
                        <a:rPr lang="en-US" sz="1600" baseline="0" dirty="0" smtClean="0">
                          <a:latin typeface="Arial" pitchFamily="34" charset="0"/>
                          <a:cs typeface="Arial" pitchFamily="34" charset="0"/>
                        </a:rPr>
                        <a:t> primer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Reverse</a:t>
                      </a:r>
                      <a:r>
                        <a:rPr lang="en-US" sz="1600" baseline="0" dirty="0" smtClean="0">
                          <a:latin typeface="Arial" pitchFamily="34" charset="0"/>
                          <a:cs typeface="Arial" pitchFamily="34" charset="0"/>
                        </a:rPr>
                        <a:t> primer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49774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GAPDH</a:t>
                      </a:r>
                      <a:endParaRPr lang="en-US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ACTTTGGTATCGTGGAAGGACT</a:t>
                      </a:r>
                      <a:endParaRPr lang="en-US" sz="14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GTAGAGGCAGGGATGATGTTCT</a:t>
                      </a:r>
                      <a:endParaRPr lang="en-US" sz="14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74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CAP1</a:t>
                      </a:r>
                      <a:endParaRPr lang="en-US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ATTCCCTGGATTGTGAAATAGTC</a:t>
                      </a:r>
                      <a:endParaRPr lang="en-US" sz="14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ATTAAAGTCACCGCCTTCTGTAG</a:t>
                      </a:r>
                      <a:endParaRPr lang="en-US" sz="14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74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NFKBIZ</a:t>
                      </a:r>
                      <a:endParaRPr lang="en-US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CCGTTTCCCTGAACACAGTT</a:t>
                      </a:r>
                      <a:endParaRPr lang="en-US" sz="14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AGAAAAGACCTGCCCTCCAT</a:t>
                      </a:r>
                      <a:endParaRPr lang="en-US" sz="14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74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IL6</a:t>
                      </a:r>
                      <a:endParaRPr lang="en-US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CACAGACAGCCACTCACCTC</a:t>
                      </a:r>
                      <a:endParaRPr lang="en-US" sz="14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TTTTCTGCCAGTGCCTCTTT</a:t>
                      </a:r>
                      <a:endParaRPr lang="en-US" sz="14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74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CSF2</a:t>
                      </a:r>
                      <a:endParaRPr lang="en-US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n-NO" sz="14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CACTGCTGCTGAGATGAATGA </a:t>
                      </a:r>
                      <a:endParaRPr lang="nn-NO" sz="14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/>
                        </a:rPr>
                        <a:t>TAATCTGGGTTGCACAGGAAG</a:t>
                      </a:r>
                      <a:r>
                        <a:rPr lang="en-US" sz="1000" b="0" i="0" u="none" strike="noStrike" dirty="0" smtClean="0">
                          <a:latin typeface="Arial"/>
                        </a:rPr>
                        <a:t> </a:t>
                      </a:r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74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CXCL8</a:t>
                      </a:r>
                      <a:endParaRPr lang="en-US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AGTTTTTGAAGAGGGCTGAGAAT</a:t>
                      </a:r>
                      <a:endParaRPr lang="en-US" sz="14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CAACAGACCCACACAATACATGA</a:t>
                      </a:r>
                      <a:endParaRPr lang="en-US" sz="14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74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TNF</a:t>
                      </a:r>
                      <a:endParaRPr lang="en-US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GCTTGTTCCTCAGCCTCTTCT</a:t>
                      </a:r>
                      <a:endParaRPr lang="en-US" sz="14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GGTTTGCTACAACATGGGCTA</a:t>
                      </a:r>
                      <a:endParaRPr lang="en-US" sz="14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74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IL1B</a:t>
                      </a:r>
                      <a:endParaRPr lang="en-US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CCAGTGAAATGATGGCTTATTAC</a:t>
                      </a:r>
                      <a:endParaRPr lang="en-US" sz="14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CTGTAGTGGTGGTCGGAGATT</a:t>
                      </a:r>
                      <a:endParaRPr lang="en-US" sz="14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74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CCL7</a:t>
                      </a:r>
                      <a:endParaRPr lang="en-US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/>
                        </a:rPr>
                        <a:t>ACTTCTGTGTCTGCTGCTCACA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/>
                        </a:rPr>
                        <a:t>GGACAGTGGCTACTGGTGGT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74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CXCL5</a:t>
                      </a:r>
                      <a:endParaRPr lang="en-US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GCAAGGAGTTCATCCCAAAA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/>
                        </a:rPr>
                        <a:t>AAAAGGGGCTTCTGGATCAA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74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IL18</a:t>
                      </a:r>
                      <a:endParaRPr lang="en-US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GAAAACCTGGAATCCGATTACTT</a:t>
                      </a:r>
                      <a:endParaRPr lang="en-US" sz="14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CCATACCTCTAGGCTGGCTATCT</a:t>
                      </a:r>
                      <a:endParaRPr lang="en-US" sz="14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74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CASP4</a:t>
                      </a:r>
                      <a:endParaRPr lang="en-US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CACAACGTGTCCTGGAGAGA</a:t>
                      </a:r>
                      <a:endParaRPr lang="en-US" sz="14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ACTTCCTCTAGGTGGCAGCA</a:t>
                      </a:r>
                      <a:endParaRPr lang="en-US" sz="14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44</Words>
  <Application>Microsoft Office PowerPoint</Application>
  <PresentationFormat>On-screen Show (4:3)</PresentationFormat>
  <Paragraphs>39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27</cp:revision>
  <dcterms:created xsi:type="dcterms:W3CDTF">2016-03-15T13:47:18Z</dcterms:created>
  <dcterms:modified xsi:type="dcterms:W3CDTF">2016-07-01T12:18:41Z</dcterms:modified>
</cp:coreProperties>
</file>