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Formatvorlage des Untertitelmasters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534003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83733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405450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3118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9261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259125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8827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785721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6367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685393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689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11FE17-189E-4BFE-B3FC-3B63254E2280}" type="datetimeFigureOut">
              <a:rPr lang="de-DE" smtClean="0"/>
              <a:t>27.08.2016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22F35C-7192-4AF2-88EC-0D753C3BEBD8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702279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40012519"/>
              </p:ext>
            </p:extLst>
          </p:nvPr>
        </p:nvGraphicFramePr>
        <p:xfrm>
          <a:off x="1517651" y="3082131"/>
          <a:ext cx="9156698" cy="1838325"/>
        </p:xfrm>
        <a:graphic>
          <a:graphicData uri="http://schemas.openxmlformats.org/drawingml/2006/table">
            <a:tbl>
              <a:tblPr/>
              <a:tblGrid>
                <a:gridCol w="904208">
                  <a:extLst>
                    <a:ext uri="{9D8B030D-6E8A-4147-A177-3AD203B41FA5}">
                      <a16:colId xmlns:a16="http://schemas.microsoft.com/office/drawing/2014/main" val="675843977"/>
                    </a:ext>
                  </a:extLst>
                </a:gridCol>
                <a:gridCol w="241971">
                  <a:extLst>
                    <a:ext uri="{9D8B030D-6E8A-4147-A177-3AD203B41FA5}">
                      <a16:colId xmlns:a16="http://schemas.microsoft.com/office/drawing/2014/main" val="3494704506"/>
                    </a:ext>
                  </a:extLst>
                </a:gridCol>
                <a:gridCol w="241971">
                  <a:extLst>
                    <a:ext uri="{9D8B030D-6E8A-4147-A177-3AD203B41FA5}">
                      <a16:colId xmlns:a16="http://schemas.microsoft.com/office/drawing/2014/main" val="3021898994"/>
                    </a:ext>
                  </a:extLst>
                </a:gridCol>
                <a:gridCol w="241971">
                  <a:extLst>
                    <a:ext uri="{9D8B030D-6E8A-4147-A177-3AD203B41FA5}">
                      <a16:colId xmlns:a16="http://schemas.microsoft.com/office/drawing/2014/main" val="3749110175"/>
                    </a:ext>
                  </a:extLst>
                </a:gridCol>
                <a:gridCol w="241971">
                  <a:extLst>
                    <a:ext uri="{9D8B030D-6E8A-4147-A177-3AD203B41FA5}">
                      <a16:colId xmlns:a16="http://schemas.microsoft.com/office/drawing/2014/main" val="3027219439"/>
                    </a:ext>
                  </a:extLst>
                </a:gridCol>
                <a:gridCol w="241971">
                  <a:extLst>
                    <a:ext uri="{9D8B030D-6E8A-4147-A177-3AD203B41FA5}">
                      <a16:colId xmlns:a16="http://schemas.microsoft.com/office/drawing/2014/main" val="3526576782"/>
                    </a:ext>
                  </a:extLst>
                </a:gridCol>
                <a:gridCol w="241971">
                  <a:extLst>
                    <a:ext uri="{9D8B030D-6E8A-4147-A177-3AD203B41FA5}">
                      <a16:colId xmlns:a16="http://schemas.microsoft.com/office/drawing/2014/main" val="177206461"/>
                    </a:ext>
                  </a:extLst>
                </a:gridCol>
                <a:gridCol w="916944">
                  <a:extLst>
                    <a:ext uri="{9D8B030D-6E8A-4147-A177-3AD203B41FA5}">
                      <a16:colId xmlns:a16="http://schemas.microsoft.com/office/drawing/2014/main" val="1756347666"/>
                    </a:ext>
                  </a:extLst>
                </a:gridCol>
                <a:gridCol w="1470930">
                  <a:extLst>
                    <a:ext uri="{9D8B030D-6E8A-4147-A177-3AD203B41FA5}">
                      <a16:colId xmlns:a16="http://schemas.microsoft.com/office/drawing/2014/main" val="2624141630"/>
                    </a:ext>
                  </a:extLst>
                </a:gridCol>
                <a:gridCol w="1470930">
                  <a:extLst>
                    <a:ext uri="{9D8B030D-6E8A-4147-A177-3AD203B41FA5}">
                      <a16:colId xmlns:a16="http://schemas.microsoft.com/office/drawing/2014/main" val="2922459997"/>
                    </a:ext>
                  </a:extLst>
                </a:gridCol>
                <a:gridCol w="1470930">
                  <a:extLst>
                    <a:ext uri="{9D8B030D-6E8A-4147-A177-3AD203B41FA5}">
                      <a16:colId xmlns:a16="http://schemas.microsoft.com/office/drawing/2014/main" val="2746853175"/>
                    </a:ext>
                  </a:extLst>
                </a:gridCol>
                <a:gridCol w="1470930">
                  <a:extLst>
                    <a:ext uri="{9D8B030D-6E8A-4147-A177-3AD203B41FA5}">
                      <a16:colId xmlns:a16="http://schemas.microsoft.com/office/drawing/2014/main" val="3203488198"/>
                    </a:ext>
                  </a:extLst>
                </a:gridCol>
              </a:tblGrid>
              <a:tr h="266700"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de-DE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de-DE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Adjustment for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02393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Age &amp; Gender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Age, ASA, LVEF% class &amp; ACE inhibitors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7478192"/>
                  </a:ext>
                </a:extLst>
              </a:tr>
              <a:tr h="571500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Haplotype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rs1065297</a:t>
                      </a:r>
                    </a:p>
                  </a:txBody>
                  <a:tcPr marL="9525" marR="9525" marT="9525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rs2839693</a:t>
                      </a:r>
                    </a:p>
                  </a:txBody>
                  <a:tcPr marL="9525" marR="9525" marT="9525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rs1801157</a:t>
                      </a:r>
                    </a:p>
                  </a:txBody>
                  <a:tcPr marL="9525" marR="9525" marT="9525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rs266087</a:t>
                      </a:r>
                    </a:p>
                  </a:txBody>
                  <a:tcPr marL="9525" marR="9525" marT="9525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rs266085</a:t>
                      </a:r>
                    </a:p>
                  </a:txBody>
                  <a:tcPr marL="9525" marR="9525" marT="9525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rs266089</a:t>
                      </a:r>
                    </a:p>
                  </a:txBody>
                  <a:tcPr marL="9525" marR="9525" marT="9525" marB="0" vert="vert27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Frequency (%)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HR (95% CI)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p-value (Wald test)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HR (95% CI)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p-value (Wald test)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4552802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Reference H-01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47,3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-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3487744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H-02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595959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595959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595959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18,7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1.12 (0.72/1.75)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0,612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0.89 (0.56/1.41)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0,611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8714197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H-03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595959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595959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15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1.09 (0.72/1.66)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0,676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1.01 (0.66/1.54)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0,972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5691189"/>
                  </a:ext>
                </a:extLst>
              </a:tr>
              <a:tr h="200025">
                <a:tc>
                  <a:txBody>
                    <a:bodyPr/>
                    <a:lstStyle/>
                    <a:p>
                      <a:pPr algn="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H-04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595959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BFBFBF"/>
                          </a:solidFill>
                          <a:effectLst/>
                          <a:latin typeface="Cambria" panose="02040503050406030204" pitchFamily="18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595959"/>
                          </a:solidFill>
                          <a:effectLst/>
                          <a:latin typeface="Times New Roman" panose="02020603050405020304" pitchFamily="18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9595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13,8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0.58 (0.34/0.99)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0,0463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0.51 (0.29/0.88)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de-DE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0,0159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5423628"/>
                  </a:ext>
                </a:extLst>
              </a:tr>
            </a:tbl>
          </a:graphicData>
        </a:graphic>
      </p:graphicFrame>
      <p:cxnSp>
        <p:nvCxnSpPr>
          <p:cNvPr id="6" name="Gerader Verbinder 5"/>
          <p:cNvCxnSpPr/>
          <p:nvPr/>
        </p:nvCxnSpPr>
        <p:spPr>
          <a:xfrm flipH="1">
            <a:off x="10670797" y="3082131"/>
            <a:ext cx="3552" cy="340577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feld 9"/>
          <p:cNvSpPr txBox="1"/>
          <p:nvPr/>
        </p:nvSpPr>
        <p:spPr>
          <a:xfrm>
            <a:off x="654341" y="520117"/>
            <a:ext cx="32381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Supplementary</a:t>
            </a:r>
            <a:r>
              <a:rPr lang="de-DE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de-DE" sz="1400">
                <a:latin typeface="Times New Roman" panose="02020603050405020304" pitchFamily="18" charset="0"/>
                <a:cs typeface="Times New Roman" panose="02020603050405020304" pitchFamily="18" charset="0"/>
              </a:rPr>
              <a:t>table</a:t>
            </a:r>
            <a:endParaRPr lang="de-DE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62666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115</Words>
  <Application>Microsoft Office PowerPoint</Application>
  <PresentationFormat>Breitbild</PresentationFormat>
  <Paragraphs>72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5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Cambria</vt:lpstr>
      <vt:lpstr>Times New Roman</vt:lpstr>
      <vt:lpstr>Office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Dominik Rath</dc:creator>
  <cp:lastModifiedBy>Dominik Rath</cp:lastModifiedBy>
  <cp:revision>3</cp:revision>
  <dcterms:created xsi:type="dcterms:W3CDTF">2016-07-04T16:56:42Z</dcterms:created>
  <dcterms:modified xsi:type="dcterms:W3CDTF">2016-08-27T08:44:56Z</dcterms:modified>
</cp:coreProperties>
</file>